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8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22353-4963-4C76-8D99-D87BCA5300E3}" v="26" dt="2021-11-09T14:50:08.643"/>
    <p1510:client id="{8B9BC262-1C4A-4D4E-9035-B4605207DE57}" v="223" dt="2021-11-10T02:29:55.039"/>
    <p1510:client id="{D92FD1CC-5C02-4623-B0E4-EF5A3BD52E3A}" v="9" dt="2021-11-10T02:47:44.661"/>
    <p1510:client id="{DA47EE03-30EC-46AC-ABCB-597CC4DCD841}" v="11" dt="2021-11-10T02:41:10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microsoft.com/office/2015/10/relationships/revisionInfo" Target="revisionInfo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microsoft.com/office/2016/11/relationships/changesInfo" Target="changesInfos/changesInfo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etha g" userId="96d38dd7511f19f1" providerId="Windows Live" clId="Web-{08022353-4963-4C76-8D99-D87BCA5300E3}"/>
    <pc:docChg chg="addSld modSld">
      <pc:chgData name="swetha g" userId="96d38dd7511f19f1" providerId="Windows Live" clId="Web-{08022353-4963-4C76-8D99-D87BCA5300E3}" dt="2021-11-09T14:50:08.643" v="24"/>
      <pc:docMkLst>
        <pc:docMk/>
      </pc:docMkLst>
      <pc:sldChg chg="addSp delSp modSp">
        <pc:chgData name="swetha g" userId="96d38dd7511f19f1" providerId="Windows Live" clId="Web-{08022353-4963-4C76-8D99-D87BCA5300E3}" dt="2021-11-09T14:50:00.409" v="23" actId="1076"/>
        <pc:sldMkLst>
          <pc:docMk/>
          <pc:sldMk cId="1123233357" sldId="265"/>
        </pc:sldMkLst>
        <pc:spChg chg="mod">
          <ac:chgData name="swetha g" userId="96d38dd7511f19f1" providerId="Windows Live" clId="Web-{08022353-4963-4C76-8D99-D87BCA5300E3}" dt="2021-11-09T14:47:42.217" v="10" actId="20577"/>
          <ac:spMkLst>
            <pc:docMk/>
            <pc:sldMk cId="1123233357" sldId="265"/>
            <ac:spMk id="2" creationId="{699ED8C6-3CCB-4E33-BCD0-EDC295B6FC84}"/>
          </ac:spMkLst>
        </pc:spChg>
        <pc:spChg chg="del">
          <ac:chgData name="swetha g" userId="96d38dd7511f19f1" providerId="Windows Live" clId="Web-{08022353-4963-4C76-8D99-D87BCA5300E3}" dt="2021-11-09T14:48:31.312" v="11"/>
          <ac:spMkLst>
            <pc:docMk/>
            <pc:sldMk cId="1123233357" sldId="265"/>
            <ac:spMk id="3" creationId="{E68D5932-22D2-4BFE-97AA-67EE539694DF}"/>
          </ac:spMkLst>
        </pc:spChg>
        <pc:spChg chg="add del mod">
          <ac:chgData name="swetha g" userId="96d38dd7511f19f1" providerId="Windows Live" clId="Web-{08022353-4963-4C76-8D99-D87BCA5300E3}" dt="2021-11-09T14:49:14.501" v="13"/>
          <ac:spMkLst>
            <pc:docMk/>
            <pc:sldMk cId="1123233357" sldId="265"/>
            <ac:spMk id="6" creationId="{2562FBB4-4F95-45E5-B0DC-45192B84F050}"/>
          </ac:spMkLst>
        </pc:spChg>
        <pc:spChg chg="add del mod">
          <ac:chgData name="swetha g" userId="96d38dd7511f19f1" providerId="Windows Live" clId="Web-{08022353-4963-4C76-8D99-D87BCA5300E3}" dt="2021-11-09T14:49:51.908" v="15"/>
          <ac:spMkLst>
            <pc:docMk/>
            <pc:sldMk cId="1123233357" sldId="265"/>
            <ac:spMk id="11" creationId="{15026430-369E-49CB-8D73-18716E534616}"/>
          </ac:spMkLst>
        </pc:spChg>
        <pc:picChg chg="add del mod ord">
          <ac:chgData name="swetha g" userId="96d38dd7511f19f1" providerId="Windows Live" clId="Web-{08022353-4963-4C76-8D99-D87BCA5300E3}" dt="2021-11-09T14:48:42.891" v="12"/>
          <ac:picMkLst>
            <pc:docMk/>
            <pc:sldMk cId="1123233357" sldId="265"/>
            <ac:picMk id="4" creationId="{775FE2F1-5B5B-4095-85BB-6F93DAA65448}"/>
          </ac:picMkLst>
        </pc:picChg>
        <pc:picChg chg="add del mod ord">
          <ac:chgData name="swetha g" userId="96d38dd7511f19f1" providerId="Windows Live" clId="Web-{08022353-4963-4C76-8D99-D87BCA5300E3}" dt="2021-11-09T14:49:18.720" v="14"/>
          <ac:picMkLst>
            <pc:docMk/>
            <pc:sldMk cId="1123233357" sldId="265"/>
            <ac:picMk id="7" creationId="{786298D0-3AAB-4E76-8A05-E88C765D8A2E}"/>
          </ac:picMkLst>
        </pc:picChg>
        <pc:picChg chg="add mod ord">
          <ac:chgData name="swetha g" userId="96d38dd7511f19f1" providerId="Windows Live" clId="Web-{08022353-4963-4C76-8D99-D87BCA5300E3}" dt="2021-11-09T14:49:51.908" v="15"/>
          <ac:picMkLst>
            <pc:docMk/>
            <pc:sldMk cId="1123233357" sldId="265"/>
            <ac:picMk id="13" creationId="{6ADD9AAA-2DCA-49BF-BC03-4E91CF4F314D}"/>
          </ac:picMkLst>
        </pc:picChg>
        <pc:picChg chg="add mod">
          <ac:chgData name="swetha g" userId="96d38dd7511f19f1" providerId="Windows Live" clId="Web-{08022353-4963-4C76-8D99-D87BCA5300E3}" dt="2021-11-09T14:49:53.377" v="16"/>
          <ac:picMkLst>
            <pc:docMk/>
            <pc:sldMk cId="1123233357" sldId="265"/>
            <ac:picMk id="14" creationId="{6C0F0824-3EF2-4AE0-99D7-17994311B58A}"/>
          </ac:picMkLst>
        </pc:picChg>
        <pc:picChg chg="add mod">
          <ac:chgData name="swetha g" userId="96d38dd7511f19f1" providerId="Windows Live" clId="Web-{08022353-4963-4C76-8D99-D87BCA5300E3}" dt="2021-11-09T14:49:53.424" v="17"/>
          <ac:picMkLst>
            <pc:docMk/>
            <pc:sldMk cId="1123233357" sldId="265"/>
            <ac:picMk id="15" creationId="{B5052E3F-CC98-402F-B344-2C073EA874E5}"/>
          </ac:picMkLst>
        </pc:picChg>
        <pc:picChg chg="add mod">
          <ac:chgData name="swetha g" userId="96d38dd7511f19f1" providerId="Windows Live" clId="Web-{08022353-4963-4C76-8D99-D87BCA5300E3}" dt="2021-11-09T14:50:00.409" v="23" actId="1076"/>
          <ac:picMkLst>
            <pc:docMk/>
            <pc:sldMk cId="1123233357" sldId="265"/>
            <ac:picMk id="16" creationId="{DC957AAE-DA67-4B2C-969D-5093D7CBBE9F}"/>
          </ac:picMkLst>
        </pc:picChg>
        <pc:picChg chg="add mod">
          <ac:chgData name="swetha g" userId="96d38dd7511f19f1" providerId="Windows Live" clId="Web-{08022353-4963-4C76-8D99-D87BCA5300E3}" dt="2021-11-09T14:49:58.768" v="22" actId="1076"/>
          <ac:picMkLst>
            <pc:docMk/>
            <pc:sldMk cId="1123233357" sldId="265"/>
            <ac:picMk id="17" creationId="{FD42BB81-10A9-40CB-A020-3F840BD90684}"/>
          </ac:picMkLst>
        </pc:picChg>
        <pc:picChg chg="add mod">
          <ac:chgData name="swetha g" userId="96d38dd7511f19f1" providerId="Windows Live" clId="Web-{08022353-4963-4C76-8D99-D87BCA5300E3}" dt="2021-11-09T14:49:57.018" v="21" actId="1076"/>
          <ac:picMkLst>
            <pc:docMk/>
            <pc:sldMk cId="1123233357" sldId="265"/>
            <ac:picMk id="18" creationId="{5100717F-A26D-4EB4-8FBD-3AAFF1028AA0}"/>
          </ac:picMkLst>
        </pc:picChg>
      </pc:sldChg>
      <pc:sldChg chg="new">
        <pc:chgData name="swetha g" userId="96d38dd7511f19f1" providerId="Windows Live" clId="Web-{08022353-4963-4C76-8D99-D87BCA5300E3}" dt="2021-11-09T14:50:08.643" v="24"/>
        <pc:sldMkLst>
          <pc:docMk/>
          <pc:sldMk cId="2029111793" sldId="266"/>
        </pc:sldMkLst>
      </pc:sldChg>
    </pc:docChg>
  </pc:docChgLst>
  <pc:docChgLst>
    <pc:chgData name="swetha g" userId="96d38dd7511f19f1" providerId="Windows Live" clId="Web-{8B9BC262-1C4A-4D4E-9035-B4605207DE57}"/>
    <pc:docChg chg="addSld delSld modSld sldOrd">
      <pc:chgData name="swetha g" userId="96d38dd7511f19f1" providerId="Windows Live" clId="Web-{8B9BC262-1C4A-4D4E-9035-B4605207DE57}" dt="2021-11-10T02:29:55.570" v="226"/>
      <pc:docMkLst>
        <pc:docMk/>
      </pc:docMkLst>
      <pc:sldChg chg="addSp delSp modSp mod setBg">
        <pc:chgData name="swetha g" userId="96d38dd7511f19f1" providerId="Windows Live" clId="Web-{8B9BC262-1C4A-4D4E-9035-B4605207DE57}" dt="2021-11-10T02:29:55.570" v="226"/>
        <pc:sldMkLst>
          <pc:docMk/>
          <pc:sldMk cId="1123233357" sldId="265"/>
        </pc:sldMkLst>
        <pc:spChg chg="mod">
          <ac:chgData name="swetha g" userId="96d38dd7511f19f1" providerId="Windows Live" clId="Web-{8B9BC262-1C4A-4D4E-9035-B4605207DE57}" dt="2021-11-10T02:29:55.570" v="226"/>
          <ac:spMkLst>
            <pc:docMk/>
            <pc:sldMk cId="1123233357" sldId="265"/>
            <ac:spMk id="2" creationId="{699ED8C6-3CCB-4E33-BCD0-EDC295B6FC84}"/>
          </ac:spMkLst>
        </pc:spChg>
        <pc:spChg chg="add mod">
          <ac:chgData name="swetha g" userId="96d38dd7511f19f1" providerId="Windows Live" clId="Web-{8B9BC262-1C4A-4D4E-9035-B4605207DE57}" dt="2021-11-10T02:29:55.570" v="226"/>
          <ac:spMkLst>
            <pc:docMk/>
            <pc:sldMk cId="1123233357" sldId="265"/>
            <ac:spMk id="4" creationId="{F3E22E96-CBEE-4B7E-979E-97E4902211B8}"/>
          </ac:spMkLst>
        </pc:spChg>
        <pc:spChg chg="del">
          <ac:chgData name="swetha g" userId="96d38dd7511f19f1" providerId="Windows Live" clId="Web-{8B9BC262-1C4A-4D4E-9035-B4605207DE57}" dt="2021-11-10T02:29:55.570" v="226"/>
          <ac:spMkLst>
            <pc:docMk/>
            <pc:sldMk cId="1123233357" sldId="265"/>
            <ac:spMk id="8" creationId="{C33976D1-3430-450C-A978-87A9A6E8E71F}"/>
          </ac:spMkLst>
        </pc:spChg>
        <pc:spChg chg="del">
          <ac:chgData name="swetha g" userId="96d38dd7511f19f1" providerId="Windows Live" clId="Web-{8B9BC262-1C4A-4D4E-9035-B4605207DE57}" dt="2021-11-10T02:29:55.570" v="226"/>
          <ac:spMkLst>
            <pc:docMk/>
            <pc:sldMk cId="1123233357" sldId="265"/>
            <ac:spMk id="10" creationId="{7D6AAC78-7D86-415A-ADC1-2B474807960C}"/>
          </ac:spMkLst>
        </pc:spChg>
        <pc:spChg chg="del">
          <ac:chgData name="swetha g" userId="96d38dd7511f19f1" providerId="Windows Live" clId="Web-{8B9BC262-1C4A-4D4E-9035-B4605207DE57}" dt="2021-11-10T02:29:55.570" v="226"/>
          <ac:spMkLst>
            <pc:docMk/>
            <pc:sldMk cId="1123233357" sldId="265"/>
            <ac:spMk id="12" creationId="{F2A658D9-F185-44F1-BA33-D50320D1D078}"/>
          </ac:spMkLst>
        </pc:spChg>
        <pc:spChg chg="add">
          <ac:chgData name="swetha g" userId="96d38dd7511f19f1" providerId="Windows Live" clId="Web-{8B9BC262-1C4A-4D4E-9035-B4605207DE57}" dt="2021-11-10T02:29:55.570" v="226"/>
          <ac:spMkLst>
            <pc:docMk/>
            <pc:sldMk cId="1123233357" sldId="265"/>
            <ac:spMk id="19" creationId="{5E5436DB-4E8B-43A5-AE55-1C527B62E203}"/>
          </ac:spMkLst>
        </pc:spChg>
        <pc:spChg chg="add">
          <ac:chgData name="swetha g" userId="96d38dd7511f19f1" providerId="Windows Live" clId="Web-{8B9BC262-1C4A-4D4E-9035-B4605207DE57}" dt="2021-11-10T02:29:55.570" v="226"/>
          <ac:spMkLst>
            <pc:docMk/>
            <pc:sldMk cId="1123233357" sldId="265"/>
            <ac:spMk id="20" creationId="{BAC87F6E-526A-49B5-995D-42DB656594C9}"/>
          </ac:spMkLst>
        </pc:spChg>
        <pc:spChg chg="add">
          <ac:chgData name="swetha g" userId="96d38dd7511f19f1" providerId="Windows Live" clId="Web-{8B9BC262-1C4A-4D4E-9035-B4605207DE57}" dt="2021-11-10T02:29:55.570" v="226"/>
          <ac:spMkLst>
            <pc:docMk/>
            <pc:sldMk cId="1123233357" sldId="265"/>
            <ac:spMk id="21" creationId="{0D65299F-028F-4AFC-B46A-8DB33E20FE4A}"/>
          </ac:spMkLst>
        </pc:spChg>
        <pc:picChg chg="del">
          <ac:chgData name="swetha g" userId="96d38dd7511f19f1" providerId="Windows Live" clId="Web-{8B9BC262-1C4A-4D4E-9035-B4605207DE57}" dt="2021-11-10T02:09:15.561" v="22"/>
          <ac:picMkLst>
            <pc:docMk/>
            <pc:sldMk cId="1123233357" sldId="265"/>
            <ac:picMk id="13" creationId="{6ADD9AAA-2DCA-49BF-BC03-4E91CF4F314D}"/>
          </ac:picMkLst>
        </pc:picChg>
        <pc:picChg chg="del mod">
          <ac:chgData name="swetha g" userId="96d38dd7511f19f1" providerId="Windows Live" clId="Web-{8B9BC262-1C4A-4D4E-9035-B4605207DE57}" dt="2021-11-10T02:09:11.670" v="21"/>
          <ac:picMkLst>
            <pc:docMk/>
            <pc:sldMk cId="1123233357" sldId="265"/>
            <ac:picMk id="14" creationId="{6C0F0824-3EF2-4AE0-99D7-17994311B58A}"/>
          </ac:picMkLst>
        </pc:picChg>
        <pc:picChg chg="del mod">
          <ac:chgData name="swetha g" userId="96d38dd7511f19f1" providerId="Windows Live" clId="Web-{8B9BC262-1C4A-4D4E-9035-B4605207DE57}" dt="2021-11-10T02:08:10.684" v="15"/>
          <ac:picMkLst>
            <pc:docMk/>
            <pc:sldMk cId="1123233357" sldId="265"/>
            <ac:picMk id="15" creationId="{B5052E3F-CC98-402F-B344-2C073EA874E5}"/>
          </ac:picMkLst>
        </pc:picChg>
        <pc:picChg chg="del mod">
          <ac:chgData name="swetha g" userId="96d38dd7511f19f1" providerId="Windows Live" clId="Web-{8B9BC262-1C4A-4D4E-9035-B4605207DE57}" dt="2021-11-10T02:07:11.666" v="6"/>
          <ac:picMkLst>
            <pc:docMk/>
            <pc:sldMk cId="1123233357" sldId="265"/>
            <ac:picMk id="16" creationId="{DC957AAE-DA67-4B2C-969D-5093D7CBBE9F}"/>
          </ac:picMkLst>
        </pc:picChg>
        <pc:picChg chg="del">
          <ac:chgData name="swetha g" userId="96d38dd7511f19f1" providerId="Windows Live" clId="Web-{8B9BC262-1C4A-4D4E-9035-B4605207DE57}" dt="2021-11-10T02:07:36.886" v="10"/>
          <ac:picMkLst>
            <pc:docMk/>
            <pc:sldMk cId="1123233357" sldId="265"/>
            <ac:picMk id="17" creationId="{FD42BB81-10A9-40CB-A020-3F840BD90684}"/>
          </ac:picMkLst>
        </pc:picChg>
        <pc:picChg chg="del mod">
          <ac:chgData name="swetha g" userId="96d38dd7511f19f1" providerId="Windows Live" clId="Web-{8B9BC262-1C4A-4D4E-9035-B4605207DE57}" dt="2021-11-10T02:06:49.572" v="3"/>
          <ac:picMkLst>
            <pc:docMk/>
            <pc:sldMk cId="1123233357" sldId="265"/>
            <ac:picMk id="18" creationId="{5100717F-A26D-4EB4-8FBD-3AAFF1028AA0}"/>
          </ac:picMkLst>
        </pc:picChg>
      </pc:sldChg>
      <pc:sldChg chg="addSp delSp modSp mod ord setBg modClrScheme chgLayout">
        <pc:chgData name="swetha g" userId="96d38dd7511f19f1" providerId="Windows Live" clId="Web-{8B9BC262-1C4A-4D4E-9035-B4605207DE57}" dt="2021-11-10T02:17:46.937" v="69"/>
        <pc:sldMkLst>
          <pc:docMk/>
          <pc:sldMk cId="2029111793" sldId="266"/>
        </pc:sldMkLst>
        <pc:spChg chg="del">
          <ac:chgData name="swetha g" userId="96d38dd7511f19f1" providerId="Windows Live" clId="Web-{8B9BC262-1C4A-4D4E-9035-B4605207DE57}" dt="2021-11-10T02:06:34.759" v="0"/>
          <ac:spMkLst>
            <pc:docMk/>
            <pc:sldMk cId="2029111793" sldId="266"/>
            <ac:spMk id="2" creationId="{6D46BE77-B030-4BED-9BB3-E2B1D1E512E8}"/>
          </ac:spMkLst>
        </pc:spChg>
        <pc:spChg chg="del">
          <ac:chgData name="swetha g" userId="96d38dd7511f19f1" providerId="Windows Live" clId="Web-{8B9BC262-1C4A-4D4E-9035-B4605207DE57}" dt="2021-11-10T02:06:39.478" v="1"/>
          <ac:spMkLst>
            <pc:docMk/>
            <pc:sldMk cId="2029111793" sldId="266"/>
            <ac:spMk id="3" creationId="{282ED83D-E4AC-4D4D-8912-DE01D546666D}"/>
          </ac:spMkLst>
        </pc:spChg>
        <pc:spChg chg="add del mod ord">
          <ac:chgData name="swetha g" userId="96d38dd7511f19f1" providerId="Windows Live" clId="Web-{8B9BC262-1C4A-4D4E-9035-B4605207DE57}" dt="2021-11-10T02:17:42.374" v="68"/>
          <ac:spMkLst>
            <pc:docMk/>
            <pc:sldMk cId="2029111793" sldId="266"/>
            <ac:spMk id="5" creationId="{8F349DBD-BF07-4AC1-8777-12EA47C8039D}"/>
          </ac:spMkLst>
        </pc:spChg>
        <pc:spChg chg="add del">
          <ac:chgData name="swetha g" userId="96d38dd7511f19f1" providerId="Windows Live" clId="Web-{8B9BC262-1C4A-4D4E-9035-B4605207DE57}" dt="2021-11-10T02:17:38.531" v="67"/>
          <ac:spMkLst>
            <pc:docMk/>
            <pc:sldMk cId="2029111793" sldId="266"/>
            <ac:spMk id="10" creationId="{C2AD7556-C90D-4946-8E4E-1E79D5B3D2F5}"/>
          </ac:spMkLst>
        </pc:spChg>
        <pc:spChg chg="add del">
          <ac:chgData name="swetha g" userId="96d38dd7511f19f1" providerId="Windows Live" clId="Web-{8B9BC262-1C4A-4D4E-9035-B4605207DE57}" dt="2021-11-10T02:17:38.531" v="67"/>
          <ac:spMkLst>
            <pc:docMk/>
            <pc:sldMk cId="2029111793" sldId="266"/>
            <ac:spMk id="12" creationId="{DBB0CC56-54B2-4AE0-87C5-296E78A028BA}"/>
          </ac:spMkLst>
        </pc:spChg>
        <pc:picChg chg="add mod ord">
          <ac:chgData name="swetha g" userId="96d38dd7511f19f1" providerId="Windows Live" clId="Web-{8B9BC262-1C4A-4D4E-9035-B4605207DE57}" dt="2021-11-10T02:17:38.531" v="67"/>
          <ac:picMkLst>
            <pc:docMk/>
            <pc:sldMk cId="2029111793" sldId="266"/>
            <ac:picMk id="4" creationId="{4A1BFF03-33C2-4CDE-8477-1EB2EA647E2B}"/>
          </ac:picMkLst>
        </pc:picChg>
      </pc:sldChg>
      <pc:sldChg chg="addSp delSp modSp new del">
        <pc:chgData name="swetha g" userId="96d38dd7511f19f1" providerId="Windows Live" clId="Web-{8B9BC262-1C4A-4D4E-9035-B4605207DE57}" dt="2021-11-10T02:14:19.649" v="46"/>
        <pc:sldMkLst>
          <pc:docMk/>
          <pc:sldMk cId="1497555049" sldId="267"/>
        </pc:sldMkLst>
        <pc:picChg chg="add del mod">
          <ac:chgData name="swetha g" userId="96d38dd7511f19f1" providerId="Windows Live" clId="Web-{8B9BC262-1C4A-4D4E-9035-B4605207DE57}" dt="2021-11-10T02:14:12.321" v="45"/>
          <ac:picMkLst>
            <pc:docMk/>
            <pc:sldMk cId="1497555049" sldId="267"/>
            <ac:picMk id="2" creationId="{68B73D87-2275-401C-80AC-9414A8D4DAC4}"/>
          </ac:picMkLst>
        </pc:picChg>
      </pc:sldChg>
      <pc:sldChg chg="addSp modSp new ord">
        <pc:chgData name="swetha g" userId="96d38dd7511f19f1" providerId="Windows Live" clId="Web-{8B9BC262-1C4A-4D4E-9035-B4605207DE57}" dt="2021-11-10T02:10:26.751" v="29" actId="14100"/>
        <pc:sldMkLst>
          <pc:docMk/>
          <pc:sldMk cId="1313302689" sldId="268"/>
        </pc:sldMkLst>
        <pc:picChg chg="add mod">
          <ac:chgData name="swetha g" userId="96d38dd7511f19f1" providerId="Windows Live" clId="Web-{8B9BC262-1C4A-4D4E-9035-B4605207DE57}" dt="2021-11-10T02:10:26.751" v="29" actId="14100"/>
          <ac:picMkLst>
            <pc:docMk/>
            <pc:sldMk cId="1313302689" sldId="268"/>
            <ac:picMk id="2" creationId="{DBD43B2C-675A-45DD-80FA-7B1308520FF9}"/>
          </ac:picMkLst>
        </pc:picChg>
      </pc:sldChg>
      <pc:sldChg chg="addSp delSp modSp new">
        <pc:chgData name="swetha g" userId="96d38dd7511f19f1" providerId="Windows Live" clId="Web-{8B9BC262-1C4A-4D4E-9035-B4605207DE57}" dt="2021-11-10T02:13:21.444" v="40" actId="14100"/>
        <pc:sldMkLst>
          <pc:docMk/>
          <pc:sldMk cId="4120946853" sldId="269"/>
        </pc:sldMkLst>
        <pc:picChg chg="add del mod">
          <ac:chgData name="swetha g" userId="96d38dd7511f19f1" providerId="Windows Live" clId="Web-{8B9BC262-1C4A-4D4E-9035-B4605207DE57}" dt="2021-11-10T02:12:37.740" v="30"/>
          <ac:picMkLst>
            <pc:docMk/>
            <pc:sldMk cId="4120946853" sldId="269"/>
            <ac:picMk id="2" creationId="{6A4CED73-6C61-473A-96DF-85C03F6F4D1F}"/>
          </ac:picMkLst>
        </pc:picChg>
        <pc:picChg chg="add mod">
          <ac:chgData name="swetha g" userId="96d38dd7511f19f1" providerId="Windows Live" clId="Web-{8B9BC262-1C4A-4D4E-9035-B4605207DE57}" dt="2021-11-10T02:13:21.444" v="40" actId="14100"/>
          <ac:picMkLst>
            <pc:docMk/>
            <pc:sldMk cId="4120946853" sldId="269"/>
            <ac:picMk id="3" creationId="{48C306E7-0BC4-4CBD-8136-34C3AF198F5C}"/>
          </ac:picMkLst>
        </pc:picChg>
      </pc:sldChg>
      <pc:sldChg chg="addSp modSp new mod setBg">
        <pc:chgData name="swetha g" userId="96d38dd7511f19f1" providerId="Windows Live" clId="Web-{8B9BC262-1C4A-4D4E-9035-B4605207DE57}" dt="2021-11-10T02:09:32.968" v="25"/>
        <pc:sldMkLst>
          <pc:docMk/>
          <pc:sldMk cId="3710696884" sldId="270"/>
        </pc:sldMkLst>
        <pc:picChg chg="add mod">
          <ac:chgData name="swetha g" userId="96d38dd7511f19f1" providerId="Windows Live" clId="Web-{8B9BC262-1C4A-4D4E-9035-B4605207DE57}" dt="2021-11-10T02:09:32.968" v="25"/>
          <ac:picMkLst>
            <pc:docMk/>
            <pc:sldMk cId="3710696884" sldId="270"/>
            <ac:picMk id="3" creationId="{35AF147A-5D48-4C92-9A2B-84C44B6D1381}"/>
          </ac:picMkLst>
        </pc:picChg>
      </pc:sldChg>
      <pc:sldChg chg="addSp modSp new mod setBg">
        <pc:chgData name="swetha g" userId="96d38dd7511f19f1" providerId="Windows Live" clId="Web-{8B9BC262-1C4A-4D4E-9035-B4605207DE57}" dt="2021-11-10T02:09:26.405" v="24"/>
        <pc:sldMkLst>
          <pc:docMk/>
          <pc:sldMk cId="4226583792" sldId="271"/>
        </pc:sldMkLst>
        <pc:picChg chg="add mod">
          <ac:chgData name="swetha g" userId="96d38dd7511f19f1" providerId="Windows Live" clId="Web-{8B9BC262-1C4A-4D4E-9035-B4605207DE57}" dt="2021-11-10T02:09:26.405" v="24"/>
          <ac:picMkLst>
            <pc:docMk/>
            <pc:sldMk cId="4226583792" sldId="271"/>
            <ac:picMk id="2" creationId="{B7EA1C3C-FB34-4212-A002-FE50603F379F}"/>
          </ac:picMkLst>
        </pc:picChg>
      </pc:sldChg>
      <pc:sldChg chg="addSp modSp new">
        <pc:chgData name="swetha g" userId="96d38dd7511f19f1" providerId="Windows Live" clId="Web-{8B9BC262-1C4A-4D4E-9035-B4605207DE57}" dt="2021-11-10T02:14:51.025" v="52" actId="14100"/>
        <pc:sldMkLst>
          <pc:docMk/>
          <pc:sldMk cId="1009962270" sldId="272"/>
        </pc:sldMkLst>
        <pc:picChg chg="add mod">
          <ac:chgData name="swetha g" userId="96d38dd7511f19f1" providerId="Windows Live" clId="Web-{8B9BC262-1C4A-4D4E-9035-B4605207DE57}" dt="2021-11-10T02:14:51.025" v="52" actId="14100"/>
          <ac:picMkLst>
            <pc:docMk/>
            <pc:sldMk cId="1009962270" sldId="272"/>
            <ac:picMk id="2" creationId="{6AD9F2BE-4CD5-4538-99B5-61ACA36BFE6B}"/>
          </ac:picMkLst>
        </pc:picChg>
      </pc:sldChg>
    </pc:docChg>
  </pc:docChgLst>
  <pc:docChgLst>
    <pc:chgData name="swetha g" userId="96d38dd7511f19f1" providerId="Windows Live" clId="Web-{81B15648-D67B-40C2-8035-2036BA7FEF98}"/>
    <pc:docChg chg="addSld delSld modSld sldOrd">
      <pc:chgData name="swetha g" userId="96d38dd7511f19f1" providerId="Windows Live" clId="Web-{81B15648-D67B-40C2-8035-2036BA7FEF98}" dt="2021-11-08T01:20:29.722" v="1005" actId="20577"/>
      <pc:docMkLst>
        <pc:docMk/>
      </pc:docMkLst>
      <pc:sldChg chg="modSp">
        <pc:chgData name="swetha g" userId="96d38dd7511f19f1" providerId="Windows Live" clId="Web-{81B15648-D67B-40C2-8035-2036BA7FEF98}" dt="2021-11-08T00:24:55.466" v="9" actId="1076"/>
        <pc:sldMkLst>
          <pc:docMk/>
          <pc:sldMk cId="1194440229" sldId="256"/>
        </pc:sldMkLst>
        <pc:spChg chg="mod">
          <ac:chgData name="swetha g" userId="96d38dd7511f19f1" providerId="Windows Live" clId="Web-{81B15648-D67B-40C2-8035-2036BA7FEF98}" dt="2021-11-08T00:24:55.466" v="9" actId="1076"/>
          <ac:spMkLst>
            <pc:docMk/>
            <pc:sldMk cId="1194440229" sldId="256"/>
            <ac:spMk id="5" creationId="{7CEE256B-533C-4F10-8D31-C3428F88CFF5}"/>
          </ac:spMkLst>
        </pc:spChg>
      </pc:sldChg>
      <pc:sldChg chg="modSp">
        <pc:chgData name="swetha g" userId="96d38dd7511f19f1" providerId="Windows Live" clId="Web-{81B15648-D67B-40C2-8035-2036BA7FEF98}" dt="2021-11-08T00:56:34.116" v="539" actId="20577"/>
        <pc:sldMkLst>
          <pc:docMk/>
          <pc:sldMk cId="2772310317" sldId="257"/>
        </pc:sldMkLst>
        <pc:spChg chg="mod">
          <ac:chgData name="swetha g" userId="96d38dd7511f19f1" providerId="Windows Live" clId="Web-{81B15648-D67B-40C2-8035-2036BA7FEF98}" dt="2021-11-08T00:56:34.116" v="539" actId="20577"/>
          <ac:spMkLst>
            <pc:docMk/>
            <pc:sldMk cId="2772310317" sldId="257"/>
            <ac:spMk id="3" creationId="{7363B77E-05E1-40F5-8483-CDE988B610C4}"/>
          </ac:spMkLst>
        </pc:spChg>
      </pc:sldChg>
      <pc:sldChg chg="addSp delSp modSp mod setBg">
        <pc:chgData name="swetha g" userId="96d38dd7511f19f1" providerId="Windows Live" clId="Web-{81B15648-D67B-40C2-8035-2036BA7FEF98}" dt="2021-11-08T00:41:00.995" v="336" actId="14100"/>
        <pc:sldMkLst>
          <pc:docMk/>
          <pc:sldMk cId="1594355101" sldId="258"/>
        </pc:sldMkLst>
        <pc:spChg chg="del mod">
          <ac:chgData name="swetha g" userId="96d38dd7511f19f1" providerId="Windows Live" clId="Web-{81B15648-D67B-40C2-8035-2036BA7FEF98}" dt="2021-11-08T00:40:03.945" v="326"/>
          <ac:spMkLst>
            <pc:docMk/>
            <pc:sldMk cId="1594355101" sldId="258"/>
            <ac:spMk id="2" creationId="{ED352185-4FF7-4657-A2CE-36CFAF243631}"/>
          </ac:spMkLst>
        </pc:spChg>
        <pc:spChg chg="del mod">
          <ac:chgData name="swetha g" userId="96d38dd7511f19f1" providerId="Windows Live" clId="Web-{81B15648-D67B-40C2-8035-2036BA7FEF98}" dt="2021-11-08T00:40:31.759" v="328"/>
          <ac:spMkLst>
            <pc:docMk/>
            <pc:sldMk cId="1594355101" sldId="258"/>
            <ac:spMk id="3" creationId="{5095CB42-6C67-4C7A-84B3-2742D6A4E50D}"/>
          </ac:spMkLst>
        </pc:spChg>
        <pc:spChg chg="add">
          <ac:chgData name="swetha g" userId="96d38dd7511f19f1" providerId="Windows Live" clId="Web-{81B15648-D67B-40C2-8035-2036BA7FEF98}" dt="2021-11-08T00:34:13.673" v="320"/>
          <ac:spMkLst>
            <pc:docMk/>
            <pc:sldMk cId="1594355101" sldId="258"/>
            <ac:spMk id="8" creationId="{C33976D1-3430-450C-A978-87A9A6E8E71F}"/>
          </ac:spMkLst>
        </pc:spChg>
        <pc:spChg chg="add">
          <ac:chgData name="swetha g" userId="96d38dd7511f19f1" providerId="Windows Live" clId="Web-{81B15648-D67B-40C2-8035-2036BA7FEF98}" dt="2021-11-08T00:34:13.673" v="320"/>
          <ac:spMkLst>
            <pc:docMk/>
            <pc:sldMk cId="1594355101" sldId="258"/>
            <ac:spMk id="10" creationId="{7D6AAC78-7D86-415A-ADC1-2B474807960C}"/>
          </ac:spMkLst>
        </pc:spChg>
        <pc:spChg chg="add">
          <ac:chgData name="swetha g" userId="96d38dd7511f19f1" providerId="Windows Live" clId="Web-{81B15648-D67B-40C2-8035-2036BA7FEF98}" dt="2021-11-08T00:34:13.673" v="320"/>
          <ac:spMkLst>
            <pc:docMk/>
            <pc:sldMk cId="1594355101" sldId="258"/>
            <ac:spMk id="12" creationId="{F2A658D9-F185-44F1-BA33-D50320D1D078}"/>
          </ac:spMkLst>
        </pc:spChg>
        <pc:picChg chg="add mod ord">
          <ac:chgData name="swetha g" userId="96d38dd7511f19f1" providerId="Windows Live" clId="Web-{81B15648-D67B-40C2-8035-2036BA7FEF98}" dt="2021-11-08T00:41:00.995" v="336" actId="14100"/>
          <ac:picMkLst>
            <pc:docMk/>
            <pc:sldMk cId="1594355101" sldId="258"/>
            <ac:picMk id="4" creationId="{1CCB88D1-7DCF-4842-B414-498E4D4123BD}"/>
          </ac:picMkLst>
        </pc:picChg>
      </pc:sldChg>
      <pc:sldChg chg="addSp delSp modSp new del mod ord setBg">
        <pc:chgData name="swetha g" userId="96d38dd7511f19f1" providerId="Windows Live" clId="Web-{81B15648-D67B-40C2-8035-2036BA7FEF98}" dt="2021-11-08T00:41:09.199" v="337"/>
        <pc:sldMkLst>
          <pc:docMk/>
          <pc:sldMk cId="621772550" sldId="259"/>
        </pc:sldMkLst>
        <pc:spChg chg="add del">
          <ac:chgData name="swetha g" userId="96d38dd7511f19f1" providerId="Windows Live" clId="Web-{81B15648-D67B-40C2-8035-2036BA7FEF98}" dt="2021-11-08T00:39:43.350" v="325"/>
          <ac:spMkLst>
            <pc:docMk/>
            <pc:sldMk cId="621772550" sldId="259"/>
            <ac:spMk id="7" creationId="{466A9AE5-69DF-4153-B35A-94BDEF32EB06}"/>
          </ac:spMkLst>
        </pc:spChg>
        <pc:spChg chg="add del">
          <ac:chgData name="swetha g" userId="96d38dd7511f19f1" providerId="Windows Live" clId="Web-{81B15648-D67B-40C2-8035-2036BA7FEF98}" dt="2021-11-08T00:39:43.350" v="325"/>
          <ac:spMkLst>
            <pc:docMk/>
            <pc:sldMk cId="621772550" sldId="259"/>
            <ac:spMk id="9" creationId="{159B5318-27A8-4E50-80D9-B92D4F28EA61}"/>
          </ac:spMkLst>
        </pc:spChg>
        <pc:picChg chg="add del mod">
          <ac:chgData name="swetha g" userId="96d38dd7511f19f1" providerId="Windows Live" clId="Web-{81B15648-D67B-40C2-8035-2036BA7FEF98}" dt="2021-11-08T00:40:25.681" v="327"/>
          <ac:picMkLst>
            <pc:docMk/>
            <pc:sldMk cId="621772550" sldId="259"/>
            <ac:picMk id="2" creationId="{79A6E96E-40F4-4214-95AB-28B3B200F27F}"/>
          </ac:picMkLst>
        </pc:picChg>
      </pc:sldChg>
      <pc:sldChg chg="addSp modSp new mod setBg">
        <pc:chgData name="swetha g" userId="96d38dd7511f19f1" providerId="Windows Live" clId="Web-{81B15648-D67B-40C2-8035-2036BA7FEF98}" dt="2021-11-08T01:01:31.728" v="669" actId="20577"/>
        <pc:sldMkLst>
          <pc:docMk/>
          <pc:sldMk cId="1877898896" sldId="259"/>
        </pc:sldMkLst>
        <pc:spChg chg="mod">
          <ac:chgData name="swetha g" userId="96d38dd7511f19f1" providerId="Windows Live" clId="Web-{81B15648-D67B-40C2-8035-2036BA7FEF98}" dt="2021-11-08T00:44:27.477" v="365" actId="20577"/>
          <ac:spMkLst>
            <pc:docMk/>
            <pc:sldMk cId="1877898896" sldId="259"/>
            <ac:spMk id="2" creationId="{1134887A-8BE4-4975-830B-858167A30112}"/>
          </ac:spMkLst>
        </pc:spChg>
        <pc:spChg chg="mod">
          <ac:chgData name="swetha g" userId="96d38dd7511f19f1" providerId="Windows Live" clId="Web-{81B15648-D67B-40C2-8035-2036BA7FEF98}" dt="2021-11-08T01:01:31.728" v="669" actId="20577"/>
          <ac:spMkLst>
            <pc:docMk/>
            <pc:sldMk cId="1877898896" sldId="259"/>
            <ac:spMk id="3" creationId="{060E744F-46F7-43BA-B62E-92B7225E2426}"/>
          </ac:spMkLst>
        </pc:spChg>
        <pc:spChg chg="add">
          <ac:chgData name="swetha g" userId="96d38dd7511f19f1" providerId="Windows Live" clId="Web-{81B15648-D67B-40C2-8035-2036BA7FEF98}" dt="2021-11-08T00:41:53.374" v="342"/>
          <ac:spMkLst>
            <pc:docMk/>
            <pc:sldMk cId="1877898896" sldId="259"/>
            <ac:spMk id="8" creationId="{C33976D1-3430-450C-A978-87A9A6E8E71F}"/>
          </ac:spMkLst>
        </pc:spChg>
        <pc:spChg chg="add">
          <ac:chgData name="swetha g" userId="96d38dd7511f19f1" providerId="Windows Live" clId="Web-{81B15648-D67B-40C2-8035-2036BA7FEF98}" dt="2021-11-08T00:41:53.374" v="342"/>
          <ac:spMkLst>
            <pc:docMk/>
            <pc:sldMk cId="1877898896" sldId="259"/>
            <ac:spMk id="10" creationId="{7D6AAC78-7D86-415A-ADC1-2B474807960C}"/>
          </ac:spMkLst>
        </pc:spChg>
        <pc:spChg chg="add">
          <ac:chgData name="swetha g" userId="96d38dd7511f19f1" providerId="Windows Live" clId="Web-{81B15648-D67B-40C2-8035-2036BA7FEF98}" dt="2021-11-08T00:41:53.374" v="342"/>
          <ac:spMkLst>
            <pc:docMk/>
            <pc:sldMk cId="1877898896" sldId="259"/>
            <ac:spMk id="12" creationId="{F2A658D9-F185-44F1-BA33-D50320D1D078}"/>
          </ac:spMkLst>
        </pc:spChg>
      </pc:sldChg>
      <pc:sldChg chg="addSp delSp modSp new mod setBg">
        <pc:chgData name="swetha g" userId="96d38dd7511f19f1" providerId="Windows Live" clId="Web-{81B15648-D67B-40C2-8035-2036BA7FEF98}" dt="2021-11-08T01:03:10.703" v="688" actId="14100"/>
        <pc:sldMkLst>
          <pc:docMk/>
          <pc:sldMk cId="2394758135" sldId="260"/>
        </pc:sldMkLst>
        <pc:spChg chg="mod">
          <ac:chgData name="swetha g" userId="96d38dd7511f19f1" providerId="Windows Live" clId="Web-{81B15648-D67B-40C2-8035-2036BA7FEF98}" dt="2021-11-08T01:02:31.967" v="683"/>
          <ac:spMkLst>
            <pc:docMk/>
            <pc:sldMk cId="2394758135" sldId="260"/>
            <ac:spMk id="2" creationId="{B8712BEF-AF71-4B00-BDA0-AB6339BD1FF4}"/>
          </ac:spMkLst>
        </pc:spChg>
        <pc:spChg chg="del mod">
          <ac:chgData name="swetha g" userId="96d38dd7511f19f1" providerId="Windows Live" clId="Web-{81B15648-D67B-40C2-8035-2036BA7FEF98}" dt="2021-11-08T01:02:17.638" v="680"/>
          <ac:spMkLst>
            <pc:docMk/>
            <pc:sldMk cId="2394758135" sldId="260"/>
            <ac:spMk id="3" creationId="{D96A53BB-B637-4316-9C47-D5B8BEA8473D}"/>
          </ac:spMkLst>
        </pc:spChg>
        <pc:spChg chg="add del">
          <ac:chgData name="swetha g" userId="96d38dd7511f19f1" providerId="Windows Live" clId="Web-{81B15648-D67B-40C2-8035-2036BA7FEF98}" dt="2021-11-08T01:02:31.967" v="683"/>
          <ac:spMkLst>
            <pc:docMk/>
            <pc:sldMk cId="2394758135" sldId="260"/>
            <ac:spMk id="8" creationId="{C33976D1-3430-450C-A978-87A9A6E8E71F}"/>
          </ac:spMkLst>
        </pc:spChg>
        <pc:spChg chg="add del">
          <ac:chgData name="swetha g" userId="96d38dd7511f19f1" providerId="Windows Live" clId="Web-{81B15648-D67B-40C2-8035-2036BA7FEF98}" dt="2021-11-08T01:02:31.967" v="683"/>
          <ac:spMkLst>
            <pc:docMk/>
            <pc:sldMk cId="2394758135" sldId="260"/>
            <ac:spMk id="10" creationId="{7D6AAC78-7D86-415A-ADC1-2B474807960C}"/>
          </ac:spMkLst>
        </pc:spChg>
        <pc:spChg chg="add del">
          <ac:chgData name="swetha g" userId="96d38dd7511f19f1" providerId="Windows Live" clId="Web-{81B15648-D67B-40C2-8035-2036BA7FEF98}" dt="2021-11-08T01:02:31.967" v="683"/>
          <ac:spMkLst>
            <pc:docMk/>
            <pc:sldMk cId="2394758135" sldId="260"/>
            <ac:spMk id="12" creationId="{F2A658D9-F185-44F1-BA33-D50320D1D078}"/>
          </ac:spMkLst>
        </pc:spChg>
        <pc:spChg chg="add del">
          <ac:chgData name="swetha g" userId="96d38dd7511f19f1" providerId="Windows Live" clId="Web-{81B15648-D67B-40C2-8035-2036BA7FEF98}" dt="2021-11-08T01:02:31.967" v="683"/>
          <ac:spMkLst>
            <pc:docMk/>
            <pc:sldMk cId="2394758135" sldId="260"/>
            <ac:spMk id="17" creationId="{419501C6-F015-4273-AF88-E0F6C853899F}"/>
          </ac:spMkLst>
        </pc:spChg>
        <pc:spChg chg="add del">
          <ac:chgData name="swetha g" userId="96d38dd7511f19f1" providerId="Windows Live" clId="Web-{81B15648-D67B-40C2-8035-2036BA7FEF98}" dt="2021-11-08T01:02:31.967" v="683"/>
          <ac:spMkLst>
            <pc:docMk/>
            <pc:sldMk cId="2394758135" sldId="260"/>
            <ac:spMk id="19" creationId="{CA677DB7-5829-45BD-9754-5EC484CC4253}"/>
          </ac:spMkLst>
        </pc:spChg>
        <pc:picChg chg="add mod ord">
          <ac:chgData name="swetha g" userId="96d38dd7511f19f1" providerId="Windows Live" clId="Web-{81B15648-D67B-40C2-8035-2036BA7FEF98}" dt="2021-11-08T01:03:10.703" v="688" actId="14100"/>
          <ac:picMkLst>
            <pc:docMk/>
            <pc:sldMk cId="2394758135" sldId="260"/>
            <ac:picMk id="4" creationId="{60FAC0AD-701A-4374-834E-571D3FFFDD32}"/>
          </ac:picMkLst>
        </pc:picChg>
      </pc:sldChg>
      <pc:sldChg chg="addSp modSp new mod setBg">
        <pc:chgData name="swetha g" userId="96d38dd7511f19f1" providerId="Windows Live" clId="Web-{81B15648-D67B-40C2-8035-2036BA7FEF98}" dt="2021-11-08T01:10:59.702" v="908" actId="20577"/>
        <pc:sldMkLst>
          <pc:docMk/>
          <pc:sldMk cId="1183805314" sldId="261"/>
        </pc:sldMkLst>
        <pc:spChg chg="mod">
          <ac:chgData name="swetha g" userId="96d38dd7511f19f1" providerId="Windows Live" clId="Web-{81B15648-D67B-40C2-8035-2036BA7FEF98}" dt="2021-11-08T01:04:15.411" v="696" actId="20577"/>
          <ac:spMkLst>
            <pc:docMk/>
            <pc:sldMk cId="1183805314" sldId="261"/>
            <ac:spMk id="2" creationId="{1AF1DD5F-DBA3-4B24-AC48-3CC3C09E997A}"/>
          </ac:spMkLst>
        </pc:spChg>
        <pc:spChg chg="mod">
          <ac:chgData name="swetha g" userId="96d38dd7511f19f1" providerId="Windows Live" clId="Web-{81B15648-D67B-40C2-8035-2036BA7FEF98}" dt="2021-11-08T01:10:59.702" v="908" actId="20577"/>
          <ac:spMkLst>
            <pc:docMk/>
            <pc:sldMk cId="1183805314" sldId="261"/>
            <ac:spMk id="3" creationId="{0C4CC85D-FAB5-493B-BE44-3293DDD7E6F7}"/>
          </ac:spMkLst>
        </pc:spChg>
        <pc:spChg chg="add">
          <ac:chgData name="swetha g" userId="96d38dd7511f19f1" providerId="Windows Live" clId="Web-{81B15648-D67B-40C2-8035-2036BA7FEF98}" dt="2021-11-08T01:03:47.393" v="690"/>
          <ac:spMkLst>
            <pc:docMk/>
            <pc:sldMk cId="1183805314" sldId="261"/>
            <ac:spMk id="8" creationId="{C33976D1-3430-450C-A978-87A9A6E8E71F}"/>
          </ac:spMkLst>
        </pc:spChg>
        <pc:spChg chg="add">
          <ac:chgData name="swetha g" userId="96d38dd7511f19f1" providerId="Windows Live" clId="Web-{81B15648-D67B-40C2-8035-2036BA7FEF98}" dt="2021-11-08T01:03:47.393" v="690"/>
          <ac:spMkLst>
            <pc:docMk/>
            <pc:sldMk cId="1183805314" sldId="261"/>
            <ac:spMk id="10" creationId="{7D6AAC78-7D86-415A-ADC1-2B474807960C}"/>
          </ac:spMkLst>
        </pc:spChg>
        <pc:spChg chg="add">
          <ac:chgData name="swetha g" userId="96d38dd7511f19f1" providerId="Windows Live" clId="Web-{81B15648-D67B-40C2-8035-2036BA7FEF98}" dt="2021-11-08T01:03:47.393" v="690"/>
          <ac:spMkLst>
            <pc:docMk/>
            <pc:sldMk cId="1183805314" sldId="261"/>
            <ac:spMk id="12" creationId="{F2A658D9-F185-44F1-BA33-D50320D1D078}"/>
          </ac:spMkLst>
        </pc:spChg>
      </pc:sldChg>
      <pc:sldChg chg="addSp delSp modSp new mod setBg">
        <pc:chgData name="swetha g" userId="96d38dd7511f19f1" providerId="Windows Live" clId="Web-{81B15648-D67B-40C2-8035-2036BA7FEF98}" dt="2021-11-08T01:14:11.464" v="922" actId="14100"/>
        <pc:sldMkLst>
          <pc:docMk/>
          <pc:sldMk cId="123739618" sldId="262"/>
        </pc:sldMkLst>
        <pc:spChg chg="mod">
          <ac:chgData name="swetha g" userId="96d38dd7511f19f1" providerId="Windows Live" clId="Web-{81B15648-D67B-40C2-8035-2036BA7FEF98}" dt="2021-11-08T01:13:48.571" v="915"/>
          <ac:spMkLst>
            <pc:docMk/>
            <pc:sldMk cId="123739618" sldId="262"/>
            <ac:spMk id="2" creationId="{CE8682A4-1304-41AB-8272-E002746DC26D}"/>
          </ac:spMkLst>
        </pc:spChg>
        <pc:spChg chg="del mod">
          <ac:chgData name="swetha g" userId="96d38dd7511f19f1" providerId="Windows Live" clId="Web-{81B15648-D67B-40C2-8035-2036BA7FEF98}" dt="2021-11-08T01:13:54.775" v="916"/>
          <ac:spMkLst>
            <pc:docMk/>
            <pc:sldMk cId="123739618" sldId="262"/>
            <ac:spMk id="3" creationId="{F43672DD-DEAC-401F-9F14-45FAA2E44EB8}"/>
          </ac:spMkLst>
        </pc:spChg>
        <pc:spChg chg="add">
          <ac:chgData name="swetha g" userId="96d38dd7511f19f1" providerId="Windows Live" clId="Web-{81B15648-D67B-40C2-8035-2036BA7FEF98}" dt="2021-11-08T01:13:48.571" v="915"/>
          <ac:spMkLst>
            <pc:docMk/>
            <pc:sldMk cId="123739618" sldId="262"/>
            <ac:spMk id="8" creationId="{C33976D1-3430-450C-A978-87A9A6E8E71F}"/>
          </ac:spMkLst>
        </pc:spChg>
        <pc:spChg chg="add">
          <ac:chgData name="swetha g" userId="96d38dd7511f19f1" providerId="Windows Live" clId="Web-{81B15648-D67B-40C2-8035-2036BA7FEF98}" dt="2021-11-08T01:13:48.571" v="915"/>
          <ac:spMkLst>
            <pc:docMk/>
            <pc:sldMk cId="123739618" sldId="262"/>
            <ac:spMk id="10" creationId="{7D6AAC78-7D86-415A-ADC1-2B474807960C}"/>
          </ac:spMkLst>
        </pc:spChg>
        <pc:spChg chg="add">
          <ac:chgData name="swetha g" userId="96d38dd7511f19f1" providerId="Windows Live" clId="Web-{81B15648-D67B-40C2-8035-2036BA7FEF98}" dt="2021-11-08T01:13:48.571" v="915"/>
          <ac:spMkLst>
            <pc:docMk/>
            <pc:sldMk cId="123739618" sldId="262"/>
            <ac:spMk id="12" creationId="{F2A658D9-F185-44F1-BA33-D50320D1D078}"/>
          </ac:spMkLst>
        </pc:spChg>
        <pc:picChg chg="add mod ord">
          <ac:chgData name="swetha g" userId="96d38dd7511f19f1" providerId="Windows Live" clId="Web-{81B15648-D67B-40C2-8035-2036BA7FEF98}" dt="2021-11-08T01:14:11.464" v="922" actId="14100"/>
          <ac:picMkLst>
            <pc:docMk/>
            <pc:sldMk cId="123739618" sldId="262"/>
            <ac:picMk id="4" creationId="{94A4992E-69D7-4AF9-8ABF-E99E5A88781E}"/>
          </ac:picMkLst>
        </pc:picChg>
      </pc:sldChg>
      <pc:sldChg chg="addSp delSp modSp new mod setBg">
        <pc:chgData name="swetha g" userId="96d38dd7511f19f1" providerId="Windows Live" clId="Web-{81B15648-D67B-40C2-8035-2036BA7FEF98}" dt="2021-11-08T01:16:56.208" v="937" actId="14100"/>
        <pc:sldMkLst>
          <pc:docMk/>
          <pc:sldMk cId="1358619388" sldId="263"/>
        </pc:sldMkLst>
        <pc:spChg chg="mod">
          <ac:chgData name="swetha g" userId="96d38dd7511f19f1" providerId="Windows Live" clId="Web-{81B15648-D67B-40C2-8035-2036BA7FEF98}" dt="2021-11-08T01:16:36.004" v="929" actId="20577"/>
          <ac:spMkLst>
            <pc:docMk/>
            <pc:sldMk cId="1358619388" sldId="263"/>
            <ac:spMk id="2" creationId="{465BE603-C3F5-4853-8589-F17E06BE8AD7}"/>
          </ac:spMkLst>
        </pc:spChg>
        <pc:spChg chg="del mod">
          <ac:chgData name="swetha g" userId="96d38dd7511f19f1" providerId="Windows Live" clId="Web-{81B15648-D67B-40C2-8035-2036BA7FEF98}" dt="2021-11-08T01:16:39.270" v="930"/>
          <ac:spMkLst>
            <pc:docMk/>
            <pc:sldMk cId="1358619388" sldId="263"/>
            <ac:spMk id="3" creationId="{1B903F80-56C7-460F-A021-AF51FAF810F8}"/>
          </ac:spMkLst>
        </pc:spChg>
        <pc:spChg chg="add">
          <ac:chgData name="swetha g" userId="96d38dd7511f19f1" providerId="Windows Live" clId="Web-{81B15648-D67B-40C2-8035-2036BA7FEF98}" dt="2021-11-08T01:14:19.386" v="924"/>
          <ac:spMkLst>
            <pc:docMk/>
            <pc:sldMk cId="1358619388" sldId="263"/>
            <ac:spMk id="8" creationId="{C33976D1-3430-450C-A978-87A9A6E8E71F}"/>
          </ac:spMkLst>
        </pc:spChg>
        <pc:spChg chg="add">
          <ac:chgData name="swetha g" userId="96d38dd7511f19f1" providerId="Windows Live" clId="Web-{81B15648-D67B-40C2-8035-2036BA7FEF98}" dt="2021-11-08T01:14:19.386" v="924"/>
          <ac:spMkLst>
            <pc:docMk/>
            <pc:sldMk cId="1358619388" sldId="263"/>
            <ac:spMk id="10" creationId="{7D6AAC78-7D86-415A-ADC1-2B474807960C}"/>
          </ac:spMkLst>
        </pc:spChg>
        <pc:spChg chg="add">
          <ac:chgData name="swetha g" userId="96d38dd7511f19f1" providerId="Windows Live" clId="Web-{81B15648-D67B-40C2-8035-2036BA7FEF98}" dt="2021-11-08T01:14:19.386" v="924"/>
          <ac:spMkLst>
            <pc:docMk/>
            <pc:sldMk cId="1358619388" sldId="263"/>
            <ac:spMk id="12" creationId="{F2A658D9-F185-44F1-BA33-D50320D1D078}"/>
          </ac:spMkLst>
        </pc:spChg>
        <pc:picChg chg="add mod ord">
          <ac:chgData name="swetha g" userId="96d38dd7511f19f1" providerId="Windows Live" clId="Web-{81B15648-D67B-40C2-8035-2036BA7FEF98}" dt="2021-11-08T01:16:56.208" v="937" actId="14100"/>
          <ac:picMkLst>
            <pc:docMk/>
            <pc:sldMk cId="1358619388" sldId="263"/>
            <ac:picMk id="4" creationId="{CFB5BB36-ED95-4894-B27C-5EEBFC654866}"/>
          </ac:picMkLst>
        </pc:picChg>
      </pc:sldChg>
      <pc:sldChg chg="addSp delSp modSp new mod setBg">
        <pc:chgData name="swetha g" userId="96d38dd7511f19f1" providerId="Windows Live" clId="Web-{81B15648-D67B-40C2-8035-2036BA7FEF98}" dt="2021-11-08T01:18:59.700" v="963" actId="14100"/>
        <pc:sldMkLst>
          <pc:docMk/>
          <pc:sldMk cId="1583266995" sldId="264"/>
        </pc:sldMkLst>
        <pc:spChg chg="mod">
          <ac:chgData name="swetha g" userId="96d38dd7511f19f1" providerId="Windows Live" clId="Web-{81B15648-D67B-40C2-8035-2036BA7FEF98}" dt="2021-11-08T01:17:55.212" v="949" actId="20577"/>
          <ac:spMkLst>
            <pc:docMk/>
            <pc:sldMk cId="1583266995" sldId="264"/>
            <ac:spMk id="2" creationId="{1B4AD4C7-A3CF-49E2-966F-5EF6164088A0}"/>
          </ac:spMkLst>
        </pc:spChg>
        <pc:spChg chg="del mod">
          <ac:chgData name="swetha g" userId="96d38dd7511f19f1" providerId="Windows Live" clId="Web-{81B15648-D67B-40C2-8035-2036BA7FEF98}" dt="2021-11-08T01:17:37.461" v="940"/>
          <ac:spMkLst>
            <pc:docMk/>
            <pc:sldMk cId="1583266995" sldId="264"/>
            <ac:spMk id="3" creationId="{A5D6E8A9-247D-4F82-84CA-D451698E4AA9}"/>
          </ac:spMkLst>
        </pc:spChg>
        <pc:spChg chg="add del mod">
          <ac:chgData name="swetha g" userId="96d38dd7511f19f1" providerId="Windows Live" clId="Web-{81B15648-D67B-40C2-8035-2036BA7FEF98}" dt="2021-11-08T01:18:24.136" v="956"/>
          <ac:spMkLst>
            <pc:docMk/>
            <pc:sldMk cId="1583266995" sldId="264"/>
            <ac:spMk id="6" creationId="{FE31B366-1BED-4CD9-83F1-748F1E2D0CCD}"/>
          </ac:spMkLst>
        </pc:spChg>
        <pc:spChg chg="add">
          <ac:chgData name="swetha g" userId="96d38dd7511f19f1" providerId="Windows Live" clId="Web-{81B15648-D67B-40C2-8035-2036BA7FEF98}" dt="2021-11-08T01:17:06.099" v="939"/>
          <ac:spMkLst>
            <pc:docMk/>
            <pc:sldMk cId="1583266995" sldId="264"/>
            <ac:spMk id="8" creationId="{C33976D1-3430-450C-A978-87A9A6E8E71F}"/>
          </ac:spMkLst>
        </pc:spChg>
        <pc:spChg chg="add">
          <ac:chgData name="swetha g" userId="96d38dd7511f19f1" providerId="Windows Live" clId="Web-{81B15648-D67B-40C2-8035-2036BA7FEF98}" dt="2021-11-08T01:17:06.099" v="939"/>
          <ac:spMkLst>
            <pc:docMk/>
            <pc:sldMk cId="1583266995" sldId="264"/>
            <ac:spMk id="10" creationId="{7D6AAC78-7D86-415A-ADC1-2B474807960C}"/>
          </ac:spMkLst>
        </pc:spChg>
        <pc:spChg chg="add del mod">
          <ac:chgData name="swetha g" userId="96d38dd7511f19f1" providerId="Windows Live" clId="Web-{81B15648-D67B-40C2-8035-2036BA7FEF98}" dt="2021-11-08T01:18:45.309" v="958"/>
          <ac:spMkLst>
            <pc:docMk/>
            <pc:sldMk cId="1583266995" sldId="264"/>
            <ac:spMk id="11" creationId="{DFECCA25-B6BB-49F5-AC48-CDABCE7D6319}"/>
          </ac:spMkLst>
        </pc:spChg>
        <pc:spChg chg="add">
          <ac:chgData name="swetha g" userId="96d38dd7511f19f1" providerId="Windows Live" clId="Web-{81B15648-D67B-40C2-8035-2036BA7FEF98}" dt="2021-11-08T01:17:06.099" v="939"/>
          <ac:spMkLst>
            <pc:docMk/>
            <pc:sldMk cId="1583266995" sldId="264"/>
            <ac:spMk id="12" creationId="{F2A658D9-F185-44F1-BA33-D50320D1D078}"/>
          </ac:spMkLst>
        </pc:spChg>
        <pc:picChg chg="add del mod ord">
          <ac:chgData name="swetha g" userId="96d38dd7511f19f1" providerId="Windows Live" clId="Web-{81B15648-D67B-40C2-8035-2036BA7FEF98}" dt="2021-11-08T01:18:20.917" v="955"/>
          <ac:picMkLst>
            <pc:docMk/>
            <pc:sldMk cId="1583266995" sldId="264"/>
            <ac:picMk id="4" creationId="{624820FE-4FFC-4239-8476-494DD1460C6A}"/>
          </ac:picMkLst>
        </pc:picChg>
        <pc:picChg chg="add del mod ord">
          <ac:chgData name="swetha g" userId="96d38dd7511f19f1" providerId="Windows Live" clId="Web-{81B15648-D67B-40C2-8035-2036BA7FEF98}" dt="2021-11-08T01:18:36.105" v="957"/>
          <ac:picMkLst>
            <pc:docMk/>
            <pc:sldMk cId="1583266995" sldId="264"/>
            <ac:picMk id="7" creationId="{5653A5D9-B29B-497C-B00D-BEC04F3DF54E}"/>
          </ac:picMkLst>
        </pc:picChg>
        <pc:picChg chg="add mod ord">
          <ac:chgData name="swetha g" userId="96d38dd7511f19f1" providerId="Windows Live" clId="Web-{81B15648-D67B-40C2-8035-2036BA7FEF98}" dt="2021-11-08T01:18:59.700" v="963" actId="14100"/>
          <ac:picMkLst>
            <pc:docMk/>
            <pc:sldMk cId="1583266995" sldId="264"/>
            <ac:picMk id="13" creationId="{39CC7A2C-8F1F-4B9D-B537-3D4B6CF4D25F}"/>
          </ac:picMkLst>
        </pc:picChg>
      </pc:sldChg>
      <pc:sldChg chg="addSp modSp new mod setBg">
        <pc:chgData name="swetha g" userId="96d38dd7511f19f1" providerId="Windows Live" clId="Web-{81B15648-D67B-40C2-8035-2036BA7FEF98}" dt="2021-11-08T01:20:29.722" v="1005" actId="20577"/>
        <pc:sldMkLst>
          <pc:docMk/>
          <pc:sldMk cId="1123233357" sldId="265"/>
        </pc:sldMkLst>
        <pc:spChg chg="mod">
          <ac:chgData name="swetha g" userId="96d38dd7511f19f1" providerId="Windows Live" clId="Web-{81B15648-D67B-40C2-8035-2036BA7FEF98}" dt="2021-11-08T01:20:29.722" v="1005" actId="20577"/>
          <ac:spMkLst>
            <pc:docMk/>
            <pc:sldMk cId="1123233357" sldId="265"/>
            <ac:spMk id="2" creationId="{699ED8C6-3CCB-4E33-BCD0-EDC295B6FC84}"/>
          </ac:spMkLst>
        </pc:spChg>
        <pc:spChg chg="mod">
          <ac:chgData name="swetha g" userId="96d38dd7511f19f1" providerId="Windows Live" clId="Web-{81B15648-D67B-40C2-8035-2036BA7FEF98}" dt="2021-11-08T01:19:47.594" v="965"/>
          <ac:spMkLst>
            <pc:docMk/>
            <pc:sldMk cId="1123233357" sldId="265"/>
            <ac:spMk id="3" creationId="{E68D5932-22D2-4BFE-97AA-67EE539694DF}"/>
          </ac:spMkLst>
        </pc:spChg>
        <pc:spChg chg="add">
          <ac:chgData name="swetha g" userId="96d38dd7511f19f1" providerId="Windows Live" clId="Web-{81B15648-D67B-40C2-8035-2036BA7FEF98}" dt="2021-11-08T01:19:47.594" v="965"/>
          <ac:spMkLst>
            <pc:docMk/>
            <pc:sldMk cId="1123233357" sldId="265"/>
            <ac:spMk id="8" creationId="{C33976D1-3430-450C-A978-87A9A6E8E71F}"/>
          </ac:spMkLst>
        </pc:spChg>
        <pc:spChg chg="add">
          <ac:chgData name="swetha g" userId="96d38dd7511f19f1" providerId="Windows Live" clId="Web-{81B15648-D67B-40C2-8035-2036BA7FEF98}" dt="2021-11-08T01:19:47.594" v="965"/>
          <ac:spMkLst>
            <pc:docMk/>
            <pc:sldMk cId="1123233357" sldId="265"/>
            <ac:spMk id="10" creationId="{7D6AAC78-7D86-415A-ADC1-2B474807960C}"/>
          </ac:spMkLst>
        </pc:spChg>
        <pc:spChg chg="add">
          <ac:chgData name="swetha g" userId="96d38dd7511f19f1" providerId="Windows Live" clId="Web-{81B15648-D67B-40C2-8035-2036BA7FEF98}" dt="2021-11-08T01:19:47.594" v="965"/>
          <ac:spMkLst>
            <pc:docMk/>
            <pc:sldMk cId="1123233357" sldId="265"/>
            <ac:spMk id="12" creationId="{F2A658D9-F185-44F1-BA33-D50320D1D078}"/>
          </ac:spMkLst>
        </pc:spChg>
      </pc:sldChg>
    </pc:docChg>
  </pc:docChgLst>
  <pc:docChgLst>
    <pc:chgData name="swetha g" userId="96d38dd7511f19f1" providerId="Windows Live" clId="Web-{5C3DF999-4130-4E6A-BC42-437D02CC12EF}"/>
    <pc:docChg chg="modSld">
      <pc:chgData name="swetha g" userId="96d38dd7511f19f1" providerId="Windows Live" clId="Web-{5C3DF999-4130-4E6A-BC42-437D02CC12EF}" dt="2021-10-25T14:10:21.174" v="19"/>
      <pc:docMkLst>
        <pc:docMk/>
      </pc:docMkLst>
      <pc:sldChg chg="addSp modSp">
        <pc:chgData name="swetha g" userId="96d38dd7511f19f1" providerId="Windows Live" clId="Web-{5C3DF999-4130-4E6A-BC42-437D02CC12EF}" dt="2021-10-25T14:10:21.174" v="19"/>
        <pc:sldMkLst>
          <pc:docMk/>
          <pc:sldMk cId="1194440229" sldId="256"/>
        </pc:sldMkLst>
        <pc:spChg chg="mod">
          <ac:chgData name="swetha g" userId="96d38dd7511f19f1" providerId="Windows Live" clId="Web-{5C3DF999-4130-4E6A-BC42-437D02CC12EF}" dt="2021-10-25T14:09:45.501" v="17" actId="1076"/>
          <ac:spMkLst>
            <pc:docMk/>
            <pc:sldMk cId="1194440229" sldId="256"/>
            <ac:spMk id="2" creationId="{00000000-0000-0000-0000-000000000000}"/>
          </ac:spMkLst>
        </pc:spChg>
        <pc:spChg chg="mod">
          <ac:chgData name="swetha g" userId="96d38dd7511f19f1" providerId="Windows Live" clId="Web-{5C3DF999-4130-4E6A-BC42-437D02CC12EF}" dt="2021-10-25T14:09:52.673" v="18" actId="14100"/>
          <ac:spMkLst>
            <pc:docMk/>
            <pc:sldMk cId="1194440229" sldId="256"/>
            <ac:spMk id="3" creationId="{00000000-0000-0000-0000-000000000000}"/>
          </ac:spMkLst>
        </pc:spChg>
        <pc:spChg chg="add">
          <ac:chgData name="swetha g" userId="96d38dd7511f19f1" providerId="Windows Live" clId="Web-{5C3DF999-4130-4E6A-BC42-437D02CC12EF}" dt="2021-10-25T14:10:21.174" v="19"/>
          <ac:spMkLst>
            <pc:docMk/>
            <pc:sldMk cId="1194440229" sldId="256"/>
            <ac:spMk id="4" creationId="{2AC3DAB8-AA92-41ED-BF5D-7B72444D6F7E}"/>
          </ac:spMkLst>
        </pc:spChg>
      </pc:sldChg>
    </pc:docChg>
  </pc:docChgLst>
  <pc:docChgLst>
    <pc:chgData name="swetha g" userId="96d38dd7511f19f1" providerId="Windows Live" clId="Web-{8DFC9A4A-9B18-4B90-88C3-FF29054A84CC}"/>
    <pc:docChg chg="addSld modSld">
      <pc:chgData name="swetha g" userId="96d38dd7511f19f1" providerId="Windows Live" clId="Web-{8DFC9A4A-9B18-4B90-88C3-FF29054A84CC}" dt="2021-11-07T15:52:03.648" v="133" actId="20577"/>
      <pc:docMkLst>
        <pc:docMk/>
      </pc:docMkLst>
      <pc:sldChg chg="addSp delSp modSp mod setBg chgLayout">
        <pc:chgData name="swetha g" userId="96d38dd7511f19f1" providerId="Windows Live" clId="Web-{8DFC9A4A-9B18-4B90-88C3-FF29054A84CC}" dt="2021-11-07T15:45:33.891" v="110" actId="1076"/>
        <pc:sldMkLst>
          <pc:docMk/>
          <pc:sldMk cId="1194440229" sldId="256"/>
        </pc:sldMkLst>
        <pc:spChg chg="mod ord">
          <ac:chgData name="swetha g" userId="96d38dd7511f19f1" providerId="Windows Live" clId="Web-{8DFC9A4A-9B18-4B90-88C3-FF29054A84CC}" dt="2021-11-07T15:43:06.123" v="22"/>
          <ac:spMkLst>
            <pc:docMk/>
            <pc:sldMk cId="1194440229" sldId="256"/>
            <ac:spMk id="2" creationId="{00000000-0000-0000-0000-000000000000}"/>
          </ac:spMkLst>
        </pc:spChg>
        <pc:spChg chg="mod ord">
          <ac:chgData name="swetha g" userId="96d38dd7511f19f1" providerId="Windows Live" clId="Web-{8DFC9A4A-9B18-4B90-88C3-FF29054A84CC}" dt="2021-11-07T15:43:06.123" v="22"/>
          <ac:spMkLst>
            <pc:docMk/>
            <pc:sldMk cId="1194440229" sldId="256"/>
            <ac:spMk id="3" creationId="{00000000-0000-0000-0000-000000000000}"/>
          </ac:spMkLst>
        </pc:spChg>
        <pc:spChg chg="del">
          <ac:chgData name="swetha g" userId="96d38dd7511f19f1" providerId="Windows Live" clId="Web-{8DFC9A4A-9B18-4B90-88C3-FF29054A84CC}" dt="2021-11-07T15:38:43.900" v="2"/>
          <ac:spMkLst>
            <pc:docMk/>
            <pc:sldMk cId="1194440229" sldId="256"/>
            <ac:spMk id="4" creationId="{2AC3DAB8-AA92-41ED-BF5D-7B72444D6F7E}"/>
          </ac:spMkLst>
        </pc:spChg>
        <pc:spChg chg="add mod">
          <ac:chgData name="swetha g" userId="96d38dd7511f19f1" providerId="Windows Live" clId="Web-{8DFC9A4A-9B18-4B90-88C3-FF29054A84CC}" dt="2021-11-07T15:45:33.891" v="110" actId="1076"/>
          <ac:spMkLst>
            <pc:docMk/>
            <pc:sldMk cId="1194440229" sldId="256"/>
            <ac:spMk id="5" creationId="{7CEE256B-533C-4F10-8D31-C3428F88CFF5}"/>
          </ac:spMkLst>
        </pc:spChg>
        <pc:spChg chg="add">
          <ac:chgData name="swetha g" userId="96d38dd7511f19f1" providerId="Windows Live" clId="Web-{8DFC9A4A-9B18-4B90-88C3-FF29054A84CC}" dt="2021-11-07T15:43:06.123" v="22"/>
          <ac:spMkLst>
            <pc:docMk/>
            <pc:sldMk cId="1194440229" sldId="256"/>
            <ac:spMk id="8" creationId="{C33976D1-3430-450C-A978-87A9A6E8E71F}"/>
          </ac:spMkLst>
        </pc:spChg>
        <pc:spChg chg="add">
          <ac:chgData name="swetha g" userId="96d38dd7511f19f1" providerId="Windows Live" clId="Web-{8DFC9A4A-9B18-4B90-88C3-FF29054A84CC}" dt="2021-11-07T15:43:06.123" v="22"/>
          <ac:spMkLst>
            <pc:docMk/>
            <pc:sldMk cId="1194440229" sldId="256"/>
            <ac:spMk id="10" creationId="{7D6AAC78-7D86-415A-ADC1-2B474807960C}"/>
          </ac:spMkLst>
        </pc:spChg>
        <pc:spChg chg="add">
          <ac:chgData name="swetha g" userId="96d38dd7511f19f1" providerId="Windows Live" clId="Web-{8DFC9A4A-9B18-4B90-88C3-FF29054A84CC}" dt="2021-11-07T15:43:06.123" v="22"/>
          <ac:spMkLst>
            <pc:docMk/>
            <pc:sldMk cId="1194440229" sldId="256"/>
            <ac:spMk id="12" creationId="{F2A658D9-F185-44F1-BA33-D50320D1D078}"/>
          </ac:spMkLst>
        </pc:spChg>
      </pc:sldChg>
      <pc:sldChg chg="addSp modSp new mod setBg">
        <pc:chgData name="swetha g" userId="96d38dd7511f19f1" providerId="Windows Live" clId="Web-{8DFC9A4A-9B18-4B90-88C3-FF29054A84CC}" dt="2021-11-07T15:52:03.648" v="133" actId="20577"/>
        <pc:sldMkLst>
          <pc:docMk/>
          <pc:sldMk cId="2772310317" sldId="257"/>
        </pc:sldMkLst>
        <pc:spChg chg="mod">
          <ac:chgData name="swetha g" userId="96d38dd7511f19f1" providerId="Windows Live" clId="Web-{8DFC9A4A-9B18-4B90-88C3-FF29054A84CC}" dt="2021-11-07T15:52:03.648" v="133" actId="20577"/>
          <ac:spMkLst>
            <pc:docMk/>
            <pc:sldMk cId="2772310317" sldId="257"/>
            <ac:spMk id="2" creationId="{4B531219-9F6A-45C1-84E1-A7535843922B}"/>
          </ac:spMkLst>
        </pc:spChg>
        <pc:spChg chg="mod">
          <ac:chgData name="swetha g" userId="96d38dd7511f19f1" providerId="Windows Live" clId="Web-{8DFC9A4A-9B18-4B90-88C3-FF29054A84CC}" dt="2021-11-07T15:45:51.329" v="113"/>
          <ac:spMkLst>
            <pc:docMk/>
            <pc:sldMk cId="2772310317" sldId="257"/>
            <ac:spMk id="3" creationId="{7363B77E-05E1-40F5-8483-CDE988B610C4}"/>
          </ac:spMkLst>
        </pc:spChg>
        <pc:spChg chg="add">
          <ac:chgData name="swetha g" userId="96d38dd7511f19f1" providerId="Windows Live" clId="Web-{8DFC9A4A-9B18-4B90-88C3-FF29054A84CC}" dt="2021-11-07T15:45:51.329" v="113"/>
          <ac:spMkLst>
            <pc:docMk/>
            <pc:sldMk cId="2772310317" sldId="257"/>
            <ac:spMk id="8" creationId="{C33976D1-3430-450C-A978-87A9A6E8E71F}"/>
          </ac:spMkLst>
        </pc:spChg>
        <pc:spChg chg="add">
          <ac:chgData name="swetha g" userId="96d38dd7511f19f1" providerId="Windows Live" clId="Web-{8DFC9A4A-9B18-4B90-88C3-FF29054A84CC}" dt="2021-11-07T15:45:51.329" v="113"/>
          <ac:spMkLst>
            <pc:docMk/>
            <pc:sldMk cId="2772310317" sldId="257"/>
            <ac:spMk id="10" creationId="{7D6AAC78-7D86-415A-ADC1-2B474807960C}"/>
          </ac:spMkLst>
        </pc:spChg>
        <pc:spChg chg="add">
          <ac:chgData name="swetha g" userId="96d38dd7511f19f1" providerId="Windows Live" clId="Web-{8DFC9A4A-9B18-4B90-88C3-FF29054A84CC}" dt="2021-11-07T15:45:51.329" v="113"/>
          <ac:spMkLst>
            <pc:docMk/>
            <pc:sldMk cId="2772310317" sldId="257"/>
            <ac:spMk id="12" creationId="{F2A658D9-F185-44F1-BA33-D50320D1D078}"/>
          </ac:spMkLst>
        </pc:spChg>
      </pc:sldChg>
      <pc:sldChg chg="new">
        <pc:chgData name="swetha g" userId="96d38dd7511f19f1" providerId="Windows Live" clId="Web-{8DFC9A4A-9B18-4B90-88C3-FF29054A84CC}" dt="2021-11-07T15:45:40.813" v="112"/>
        <pc:sldMkLst>
          <pc:docMk/>
          <pc:sldMk cId="1594355101" sldId="258"/>
        </pc:sldMkLst>
      </pc:sldChg>
    </pc:docChg>
  </pc:docChgLst>
  <pc:docChgLst>
    <pc:chgData name="swetha g" userId="96d38dd7511f19f1" providerId="LiveId" clId="{9CF44366-A0F2-DB4F-96D2-ACCCB7BD9B87}"/>
    <pc:docChg chg="addSld delSld">
      <pc:chgData name="swetha g" userId="96d38dd7511f19f1" providerId="LiveId" clId="{9CF44366-A0F2-DB4F-96D2-ACCCB7BD9B87}" dt="2021-11-10T02:53:15.185" v="1" actId="2696"/>
      <pc:docMkLst>
        <pc:docMk/>
      </pc:docMkLst>
      <pc:sldChg chg="new del">
        <pc:chgData name="swetha g" userId="96d38dd7511f19f1" providerId="LiveId" clId="{9CF44366-A0F2-DB4F-96D2-ACCCB7BD9B87}" dt="2021-11-10T02:53:15.185" v="1" actId="2696"/>
        <pc:sldMkLst>
          <pc:docMk/>
          <pc:sldMk cId="4229118120" sldId="273"/>
        </pc:sldMkLst>
      </pc:sldChg>
    </pc:docChg>
  </pc:docChgLst>
  <pc:docChgLst>
    <pc:chgData name="swetha g" userId="96d38dd7511f19f1" providerId="Windows Live" clId="Web-{D92FD1CC-5C02-4623-B0E4-EF5A3BD52E3A}"/>
    <pc:docChg chg="modSld">
      <pc:chgData name="swetha g" userId="96d38dd7511f19f1" providerId="Windows Live" clId="Web-{D92FD1CC-5C02-4623-B0E4-EF5A3BD52E3A}" dt="2021-11-10T02:47:44.661" v="9" actId="20577"/>
      <pc:docMkLst>
        <pc:docMk/>
      </pc:docMkLst>
      <pc:sldChg chg="modSp">
        <pc:chgData name="swetha g" userId="96d38dd7511f19f1" providerId="Windows Live" clId="Web-{D92FD1CC-5C02-4623-B0E4-EF5A3BD52E3A}" dt="2021-11-10T02:47:44.661" v="9" actId="20577"/>
        <pc:sldMkLst>
          <pc:docMk/>
          <pc:sldMk cId="1123233357" sldId="265"/>
        </pc:sldMkLst>
        <pc:spChg chg="mod">
          <ac:chgData name="swetha g" userId="96d38dd7511f19f1" providerId="Windows Live" clId="Web-{D92FD1CC-5C02-4623-B0E4-EF5A3BD52E3A}" dt="2021-11-10T02:47:44.661" v="9" actId="20577"/>
          <ac:spMkLst>
            <pc:docMk/>
            <pc:sldMk cId="1123233357" sldId="265"/>
            <ac:spMk id="4" creationId="{F3E22E96-CBEE-4B7E-979E-97E4902211B8}"/>
          </ac:spMkLst>
        </pc:spChg>
      </pc:sldChg>
      <pc:sldChg chg="addSp delSp modSp">
        <pc:chgData name="swetha g" userId="96d38dd7511f19f1" providerId="Windows Live" clId="Web-{D92FD1CC-5C02-4623-B0E4-EF5A3BD52E3A}" dt="2021-11-10T02:44:54.016" v="4"/>
        <pc:sldMkLst>
          <pc:docMk/>
          <pc:sldMk cId="4226583792" sldId="271"/>
        </pc:sldMkLst>
        <pc:picChg chg="del">
          <ac:chgData name="swetha g" userId="96d38dd7511f19f1" providerId="Windows Live" clId="Web-{D92FD1CC-5C02-4623-B0E4-EF5A3BD52E3A}" dt="2021-11-10T02:44:02.405" v="0"/>
          <ac:picMkLst>
            <pc:docMk/>
            <pc:sldMk cId="4226583792" sldId="271"/>
            <ac:picMk id="2" creationId="{B7EA1C3C-FB34-4212-A002-FE50603F379F}"/>
          </ac:picMkLst>
        </pc:picChg>
        <pc:picChg chg="add del mod">
          <ac:chgData name="swetha g" userId="96d38dd7511f19f1" providerId="Windows Live" clId="Web-{D92FD1CC-5C02-4623-B0E4-EF5A3BD52E3A}" dt="2021-11-10T02:44:32.281" v="2"/>
          <ac:picMkLst>
            <pc:docMk/>
            <pc:sldMk cId="4226583792" sldId="271"/>
            <ac:picMk id="3" creationId="{14931B03-0C2D-4104-9E71-66CB6B3C8281}"/>
          </ac:picMkLst>
        </pc:picChg>
        <pc:picChg chg="add mod">
          <ac:chgData name="swetha g" userId="96d38dd7511f19f1" providerId="Windows Live" clId="Web-{D92FD1CC-5C02-4623-B0E4-EF5A3BD52E3A}" dt="2021-11-10T02:44:54.016" v="4"/>
          <ac:picMkLst>
            <pc:docMk/>
            <pc:sldMk cId="4226583792" sldId="271"/>
            <ac:picMk id="4" creationId="{16DDA6BE-AFD7-4736-A0A9-B40FFD4CB23C}"/>
          </ac:picMkLst>
        </pc:picChg>
      </pc:sldChg>
      <pc:sldChg chg="addSp modSp mod setBg">
        <pc:chgData name="swetha g" userId="96d38dd7511f19f1" providerId="Windows Live" clId="Web-{D92FD1CC-5C02-4623-B0E4-EF5A3BD52E3A}" dt="2021-11-10T02:46:33.065" v="6"/>
        <pc:sldMkLst>
          <pc:docMk/>
          <pc:sldMk cId="1009962270" sldId="272"/>
        </pc:sldMkLst>
        <pc:picChg chg="add mod">
          <ac:chgData name="swetha g" userId="96d38dd7511f19f1" providerId="Windows Live" clId="Web-{D92FD1CC-5C02-4623-B0E4-EF5A3BD52E3A}" dt="2021-11-10T02:46:33.065" v="6"/>
          <ac:picMkLst>
            <pc:docMk/>
            <pc:sldMk cId="1009962270" sldId="272"/>
            <ac:picMk id="2" creationId="{AE1BF2C7-833D-4E08-BD06-C82ADF258852}"/>
          </ac:picMkLst>
        </pc:picChg>
      </pc:sldChg>
    </pc:docChg>
  </pc:docChgLst>
  <pc:docChgLst>
    <pc:chgData name="swetha g" userId="96d38dd7511f19f1" providerId="Windows Live" clId="Web-{DA47EE03-30EC-46AC-ABCB-597CC4DCD841}"/>
    <pc:docChg chg="modSld">
      <pc:chgData name="swetha g" userId="96d38dd7511f19f1" providerId="Windows Live" clId="Web-{DA47EE03-30EC-46AC-ABCB-597CC4DCD841}" dt="2021-11-10T02:41:16.329" v="13"/>
      <pc:docMkLst>
        <pc:docMk/>
      </pc:docMkLst>
      <pc:sldChg chg="addSp delSp modSp mod setBg">
        <pc:chgData name="swetha g" userId="96d38dd7511f19f1" providerId="Windows Live" clId="Web-{DA47EE03-30EC-46AC-ABCB-597CC4DCD841}" dt="2021-11-10T02:41:16.329" v="13"/>
        <pc:sldMkLst>
          <pc:docMk/>
          <pc:sldMk cId="2029111793" sldId="266"/>
        </pc:sldMkLst>
        <pc:picChg chg="add del mod">
          <ac:chgData name="swetha g" userId="96d38dd7511f19f1" providerId="Windows Live" clId="Web-{DA47EE03-30EC-46AC-ABCB-597CC4DCD841}" dt="2021-11-10T02:38:04.839" v="5"/>
          <ac:picMkLst>
            <pc:docMk/>
            <pc:sldMk cId="2029111793" sldId="266"/>
            <ac:picMk id="2" creationId="{72AD32B7-E6D0-42EB-AAFC-61B36E937EA3}"/>
          </ac:picMkLst>
        </pc:picChg>
        <pc:picChg chg="add mod">
          <ac:chgData name="swetha g" userId="96d38dd7511f19f1" providerId="Windows Live" clId="Web-{DA47EE03-30EC-46AC-ABCB-597CC4DCD841}" dt="2021-11-10T02:41:16.329" v="13"/>
          <ac:picMkLst>
            <pc:docMk/>
            <pc:sldMk cId="2029111793" sldId="266"/>
            <ac:picMk id="3" creationId="{64E5FD36-3EBA-4D76-A839-9F62D8ACE96C}"/>
          </ac:picMkLst>
        </pc:picChg>
        <pc:picChg chg="del">
          <ac:chgData name="swetha g" userId="96d38dd7511f19f1" providerId="Windows Live" clId="Web-{DA47EE03-30EC-46AC-ABCB-597CC4DCD841}" dt="2021-11-10T02:36:44.915" v="0"/>
          <ac:picMkLst>
            <pc:docMk/>
            <pc:sldMk cId="2029111793" sldId="266"/>
            <ac:picMk id="4" creationId="{4A1BFF03-33C2-4CDE-8477-1EB2EA647E2B}"/>
          </ac:picMkLst>
        </pc:picChg>
      </pc:sldChg>
      <pc:sldChg chg="addSp delSp modSp mod setBg">
        <pc:chgData name="swetha g" userId="96d38dd7511f19f1" providerId="Windows Live" clId="Web-{DA47EE03-30EC-46AC-ABCB-597CC4DCD841}" dt="2021-11-10T02:40:33.547" v="11"/>
        <pc:sldMkLst>
          <pc:docMk/>
          <pc:sldMk cId="1313302689" sldId="268"/>
        </pc:sldMkLst>
        <pc:picChg chg="del">
          <ac:chgData name="swetha g" userId="96d38dd7511f19f1" providerId="Windows Live" clId="Web-{DA47EE03-30EC-46AC-ABCB-597CC4DCD841}" dt="2021-11-10T02:38:24.480" v="7"/>
          <ac:picMkLst>
            <pc:docMk/>
            <pc:sldMk cId="1313302689" sldId="268"/>
            <ac:picMk id="2" creationId="{DBD43B2C-675A-45DD-80FA-7B1308520FF9}"/>
          </ac:picMkLst>
        </pc:picChg>
        <pc:picChg chg="add mod">
          <ac:chgData name="swetha g" userId="96d38dd7511f19f1" providerId="Windows Live" clId="Web-{DA47EE03-30EC-46AC-ABCB-597CC4DCD841}" dt="2021-11-10T02:40:33.547" v="11"/>
          <ac:picMkLst>
            <pc:docMk/>
            <pc:sldMk cId="1313302689" sldId="268"/>
            <ac:picMk id="3" creationId="{6A12D0A4-DBAC-4F06-9A7B-E511DB519D99}"/>
          </ac:picMkLst>
        </pc:picChg>
      </pc:sldChg>
      <pc:sldChg chg="addSp delSp modSp mod setBg">
        <pc:chgData name="swetha g" userId="96d38dd7511f19f1" providerId="Windows Live" clId="Web-{DA47EE03-30EC-46AC-ABCB-597CC4DCD841}" dt="2021-11-10T02:40:21.359" v="10"/>
        <pc:sldMkLst>
          <pc:docMk/>
          <pc:sldMk cId="4120946853" sldId="269"/>
        </pc:sldMkLst>
        <pc:picChg chg="add mod">
          <ac:chgData name="swetha g" userId="96d38dd7511f19f1" providerId="Windows Live" clId="Web-{DA47EE03-30EC-46AC-ABCB-597CC4DCD841}" dt="2021-11-10T02:40:21.359" v="10"/>
          <ac:picMkLst>
            <pc:docMk/>
            <pc:sldMk cId="4120946853" sldId="269"/>
            <ac:picMk id="2" creationId="{FF5367CF-D79F-4DEB-B974-5EBE5332693D}"/>
          </ac:picMkLst>
        </pc:picChg>
        <pc:picChg chg="del">
          <ac:chgData name="swetha g" userId="96d38dd7511f19f1" providerId="Windows Live" clId="Web-{DA47EE03-30EC-46AC-ABCB-597CC4DCD841}" dt="2021-11-10T02:37:59.401" v="4"/>
          <ac:picMkLst>
            <pc:docMk/>
            <pc:sldMk cId="4120946853" sldId="269"/>
            <ac:picMk id="3" creationId="{48C306E7-0BC4-4CBD-8136-34C3AF198F5C}"/>
          </ac:picMkLst>
        </pc:picChg>
      </pc:sldChg>
      <pc:sldChg chg="delSp">
        <pc:chgData name="swetha g" userId="96d38dd7511f19f1" providerId="Windows Live" clId="Web-{DA47EE03-30EC-46AC-ABCB-597CC4DCD841}" dt="2021-11-10T02:38:18.121" v="6"/>
        <pc:sldMkLst>
          <pc:docMk/>
          <pc:sldMk cId="1009962270" sldId="272"/>
        </pc:sldMkLst>
        <pc:picChg chg="del">
          <ac:chgData name="swetha g" userId="96d38dd7511f19f1" providerId="Windows Live" clId="Web-{DA47EE03-30EC-46AC-ABCB-597CC4DCD841}" dt="2021-11-10T02:38:18.121" v="6"/>
          <ac:picMkLst>
            <pc:docMk/>
            <pc:sldMk cId="1009962270" sldId="272"/>
            <ac:picMk id="2" creationId="{6AD9F2BE-4CD5-4538-99B5-61ACA36BFE6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11/10/2021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11/10/2021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Deep learning assignment -3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rgbClr val="404040"/>
              </a:solidFill>
              <a:ea typeface="+mn-lt"/>
              <a:cs typeface="+mn-lt"/>
            </a:endParaRPr>
          </a:p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E256B-533C-4F10-8D31-C3428F88CFF5}"/>
              </a:ext>
            </a:extLst>
          </p:cNvPr>
          <p:cNvSpPr txBox="1"/>
          <p:nvPr/>
        </p:nvSpPr>
        <p:spPr>
          <a:xfrm>
            <a:off x="2409647" y="2280249"/>
            <a:ext cx="757399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                     Swetha g</a:t>
            </a:r>
          </a:p>
          <a:p>
            <a:r>
              <a:rPr lang="en-US" sz="3600"/>
              <a:t>                </a:t>
            </a:r>
            <a:r>
              <a:rPr lang="en-US" sz="3200"/>
              <a:t>ENG19CS0329</a:t>
            </a:r>
          </a:p>
          <a:p>
            <a:r>
              <a:rPr lang="en-US" sz="3600"/>
              <a:t>                     'F' section</a:t>
            </a:r>
          </a:p>
          <a:p>
            <a:r>
              <a:rPr lang="en-US" sz="3600"/>
              <a:t>     </a:t>
            </a:r>
            <a:r>
              <a:rPr lang="en-US" sz="3200"/>
              <a:t>DAYANANDA SAGAR UNIVERSITY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6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ED8C6-3CCB-4E33-BCD0-EDC295B6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100">
                <a:solidFill>
                  <a:srgbClr val="FFFFFF"/>
                </a:solidFill>
              </a:rPr>
              <a:t>Implementing Cnn for hand written digits (mnist) dataset </a:t>
            </a:r>
            <a:br>
              <a:rPr lang="en-US" sz="2100">
                <a:solidFill>
                  <a:srgbClr val="FFFFFF"/>
                </a:solidFill>
              </a:rPr>
            </a:br>
            <a:endParaRPr lang="en-US" sz="210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22E96-CBEE-4B7E-979E-97E490221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404040"/>
                </a:solidFill>
              </a:rPr>
              <a:t>BASIC steps :</a:t>
            </a:r>
          </a:p>
          <a:p>
            <a:r>
              <a:rPr lang="en-US">
                <a:solidFill>
                  <a:srgbClr val="404040"/>
                </a:solidFill>
              </a:rPr>
              <a:t>Importing all the libraries.</a:t>
            </a:r>
          </a:p>
          <a:p>
            <a:r>
              <a:rPr lang="en-US">
                <a:solidFill>
                  <a:srgbClr val="404040"/>
                </a:solidFill>
              </a:rPr>
              <a:t>Loading and transforming the data from MNIST.</a:t>
            </a:r>
          </a:p>
          <a:p>
            <a:r>
              <a:rPr lang="en-US">
                <a:solidFill>
                  <a:srgbClr val="404040"/>
                </a:solidFill>
              </a:rPr>
              <a:t>Perform normalization.</a:t>
            </a:r>
          </a:p>
          <a:p>
            <a:r>
              <a:rPr lang="en-US">
                <a:solidFill>
                  <a:srgbClr val="404040"/>
                </a:solidFill>
              </a:rPr>
              <a:t>Build the model.</a:t>
            </a:r>
          </a:p>
          <a:p>
            <a:r>
              <a:rPr lang="en-US">
                <a:solidFill>
                  <a:srgbClr val="404040"/>
                </a:solidFill>
              </a:rPr>
              <a:t>Define optimizer.</a:t>
            </a:r>
          </a:p>
          <a:p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Train model using fit method.</a:t>
            </a:r>
            <a:endParaRPr lang="en-US">
              <a:solidFill>
                <a:srgbClr val="404040"/>
              </a:solidFill>
            </a:endParaRPr>
          </a:p>
          <a:p>
            <a:r>
              <a:rPr lang="en-US">
                <a:solidFill>
                  <a:srgbClr val="404040"/>
                </a:solidFill>
              </a:rPr>
              <a:t>Pass test data to Predict method and check the accuracy.</a:t>
            </a:r>
          </a:p>
          <a:p>
            <a:endParaRPr lang="en-US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233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E1BF2C7-833D-4E08-BD06-C82ADF258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62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6A12D0A4-DBAC-4F06-9A7B-E511DB519D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02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64E5FD36-3EBA-4D76-A839-9F62D8ACE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11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FF5367CF-D79F-4DEB-B974-5EBE533269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46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35AF147A-5D48-4C92-9A2B-84C44B6D13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96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6DDA6BE-AFD7-4736-A0A9-B40FFD4CB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8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31219-9F6A-45C1-84E1-A7535843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Deep neural networks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3B77E-05E1-40F5-8483-CDE988B6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888696"/>
            <a:ext cx="8779512" cy="287925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rgbClr val="404040"/>
                </a:solidFill>
              </a:rPr>
              <a:t>There are no large programming differences between deep learning and machine learning .</a:t>
            </a:r>
          </a:p>
          <a:p>
            <a:r>
              <a:rPr lang="en-US" sz="2000">
                <a:solidFill>
                  <a:srgbClr val="404040"/>
                </a:solidFill>
              </a:rPr>
              <a:t>Steps :  python library is KERAS</a:t>
            </a:r>
          </a:p>
          <a:p>
            <a:pPr marL="0" indent="0">
              <a:buNone/>
            </a:pPr>
            <a:r>
              <a:rPr lang="en-US" sz="2000">
                <a:solidFill>
                  <a:srgbClr val="404040"/>
                </a:solidFill>
              </a:rPr>
              <a:t>       Decide the model if its functional API or sequential API.</a:t>
            </a:r>
          </a:p>
          <a:p>
            <a:pPr marL="0" indent="0">
              <a:buNone/>
            </a:pPr>
            <a:r>
              <a:rPr lang="en-US" sz="2000">
                <a:solidFill>
                  <a:srgbClr val="404040"/>
                </a:solidFill>
              </a:rPr>
              <a:t>       Add hidden layers( dense layers )</a:t>
            </a:r>
          </a:p>
          <a:p>
            <a:pPr marL="0" indent="0">
              <a:buNone/>
            </a:pPr>
            <a:r>
              <a:rPr lang="en-US" sz="2000"/>
              <a:t>       Compile and remove the errors if any.</a:t>
            </a:r>
            <a:endParaRPr lang="en-US" sz="2000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rgbClr val="262626"/>
                </a:solidFill>
              </a:rPr>
              <a:t>       Train the model by fit method.</a:t>
            </a:r>
          </a:p>
          <a:p>
            <a:pPr marL="0" indent="0">
              <a:buNone/>
            </a:pPr>
            <a:r>
              <a:rPr lang="en-US" sz="2000">
                <a:solidFill>
                  <a:srgbClr val="262626"/>
                </a:solidFill>
              </a:rPr>
              <a:t>       Evaluate the model by predict method.</a:t>
            </a:r>
          </a:p>
          <a:p>
            <a:pPr marL="0" indent="0">
              <a:buNone/>
            </a:pPr>
            <a:r>
              <a:rPr lang="en-US" sz="2000">
                <a:solidFill>
                  <a:srgbClr val="262626"/>
                </a:solidFill>
              </a:rPr>
              <a:t>       Deploy model if its accurate to solve our problems.</a:t>
            </a:r>
          </a:p>
          <a:p>
            <a:endParaRPr lang="en-US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31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CCB88D1-7DCF-4842-B414-498E4D412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330" y="1256093"/>
            <a:ext cx="8443844" cy="4345745"/>
          </a:xfrm>
        </p:spPr>
      </p:pic>
    </p:spTree>
    <p:extLst>
      <p:ext uri="{BB962C8B-B14F-4D97-AF65-F5344CB8AC3E}">
        <p14:creationId xmlns:p14="http://schemas.microsoft.com/office/powerpoint/2010/main" val="159435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4887A-8BE4-4975-830B-858167A3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CNN, RNN, GANS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E744F-46F7-43BA-B62E-92B7225E2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404040"/>
                </a:solidFill>
              </a:rPr>
              <a:t>CNN  - convolutional neural networks  - it is most promising area in computer vision , </a:t>
            </a:r>
            <a:r>
              <a:rPr lang="en-US" sz="2400">
                <a:solidFill>
                  <a:srgbClr val="C00000"/>
                </a:solidFill>
              </a:rPr>
              <a:t>image recognition</a:t>
            </a:r>
            <a:r>
              <a:rPr lang="en-US" sz="2400">
                <a:solidFill>
                  <a:srgbClr val="404040"/>
                </a:solidFill>
              </a:rPr>
              <a:t> ,</a:t>
            </a:r>
            <a:r>
              <a:rPr lang="en-US" sz="2400">
                <a:solidFill>
                  <a:srgbClr val="C00000"/>
                </a:solidFill>
              </a:rPr>
              <a:t> image classification</a:t>
            </a:r>
            <a:endParaRPr lang="en-US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rgbClr val="404040"/>
                </a:solidFill>
              </a:rPr>
              <a:t>RNN - recurrent neural networks -  they are widely used for </a:t>
            </a:r>
            <a:r>
              <a:rPr lang="en-US" sz="2400">
                <a:solidFill>
                  <a:srgbClr val="C00000"/>
                </a:solidFill>
              </a:rPr>
              <a:t>prediction</a:t>
            </a:r>
            <a:r>
              <a:rPr lang="en-US" sz="2400">
                <a:solidFill>
                  <a:srgbClr val="404040"/>
                </a:solidFill>
              </a:rPr>
              <a:t>  and are </a:t>
            </a:r>
            <a:r>
              <a:rPr lang="en-US" sz="2400">
                <a:solidFill>
                  <a:srgbClr val="C00000"/>
                </a:solidFill>
              </a:rPr>
              <a:t>sequential</a:t>
            </a:r>
            <a:r>
              <a:rPr lang="en-US" sz="2400">
                <a:solidFill>
                  <a:srgbClr val="404040"/>
                </a:solidFill>
              </a:rPr>
              <a:t> in nature.</a:t>
            </a:r>
            <a:endParaRPr lang="en-US"/>
          </a:p>
          <a:p>
            <a:pPr marL="0" indent="0">
              <a:buNone/>
            </a:pPr>
            <a:r>
              <a:rPr lang="en-US" sz="2400">
                <a:solidFill>
                  <a:srgbClr val="404040"/>
                </a:solidFill>
              </a:rPr>
              <a:t>GANS – generative advisory neural network – artificially manufacture output that could easily mistaken for real data</a:t>
            </a:r>
          </a:p>
        </p:txBody>
      </p:sp>
    </p:spTree>
    <p:extLst>
      <p:ext uri="{BB962C8B-B14F-4D97-AF65-F5344CB8AC3E}">
        <p14:creationId xmlns:p14="http://schemas.microsoft.com/office/powerpoint/2010/main" val="187789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12BEF-AF71-4B00-BDA0-AB6339BD1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CNN in detail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0FAC0AD-701A-4374-834E-571D3FFFD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283" y="1730546"/>
            <a:ext cx="8907824" cy="3785028"/>
          </a:xfrm>
        </p:spPr>
      </p:pic>
    </p:spTree>
    <p:extLst>
      <p:ext uri="{BB962C8B-B14F-4D97-AF65-F5344CB8AC3E}">
        <p14:creationId xmlns:p14="http://schemas.microsoft.com/office/powerpoint/2010/main" val="239475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F1DD5F-DBA3-4B24-AC48-3CC3C09E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CRPF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CC85D-FAB5-493B-BE44-3293DDD7E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>
                <a:solidFill>
                  <a:srgbClr val="404040"/>
                </a:solidFill>
              </a:rPr>
              <a:t>C - convolution : it acts like filter/kernel to extract the features of the image.</a:t>
            </a:r>
          </a:p>
          <a:p>
            <a:r>
              <a:rPr lang="en-US" sz="2400">
                <a:solidFill>
                  <a:srgbClr val="404040"/>
                </a:solidFill>
              </a:rPr>
              <a:t>R - </a:t>
            </a:r>
            <a:r>
              <a:rPr lang="en-US" sz="2400" err="1">
                <a:solidFill>
                  <a:srgbClr val="404040"/>
                </a:solidFill>
              </a:rPr>
              <a:t>ReLu</a:t>
            </a:r>
            <a:r>
              <a:rPr lang="en-US" sz="2400">
                <a:solidFill>
                  <a:srgbClr val="404040"/>
                </a:solidFill>
              </a:rPr>
              <a:t> : it is performed to introduce non-linearity in the model.</a:t>
            </a:r>
          </a:p>
          <a:p>
            <a:r>
              <a:rPr lang="en-US" sz="2400">
                <a:solidFill>
                  <a:srgbClr val="404040"/>
                </a:solidFill>
              </a:rPr>
              <a:t>P - Pooling : dimensionality reduction or compress features by max or average pooling</a:t>
            </a:r>
          </a:p>
          <a:p>
            <a:r>
              <a:rPr lang="en-US" sz="2400">
                <a:solidFill>
                  <a:srgbClr val="404040"/>
                </a:solidFill>
              </a:rPr>
              <a:t>F - flattening : obtained feature map is flattened into one dimensional array</a:t>
            </a:r>
          </a:p>
        </p:txBody>
      </p:sp>
    </p:spTree>
    <p:extLst>
      <p:ext uri="{BB962C8B-B14F-4D97-AF65-F5344CB8AC3E}">
        <p14:creationId xmlns:p14="http://schemas.microsoft.com/office/powerpoint/2010/main" val="1183805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8682A4-1304-41AB-8272-E002746D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convolution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4A4992E-69D7-4AF9-8ABF-E99E5A887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1519" y="1945974"/>
            <a:ext cx="6371378" cy="3281755"/>
          </a:xfrm>
        </p:spPr>
      </p:pic>
    </p:spTree>
    <p:extLst>
      <p:ext uri="{BB962C8B-B14F-4D97-AF65-F5344CB8AC3E}">
        <p14:creationId xmlns:p14="http://schemas.microsoft.com/office/powerpoint/2010/main" val="12373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BE603-C3F5-4853-8589-F17E06BE8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Pooling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FB5BB36-ED95-4894-B27C-5EEBFC654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1514" y="1903074"/>
            <a:ext cx="6061061" cy="3267444"/>
          </a:xfrm>
        </p:spPr>
      </p:pic>
    </p:spTree>
    <p:extLst>
      <p:ext uri="{BB962C8B-B14F-4D97-AF65-F5344CB8AC3E}">
        <p14:creationId xmlns:p14="http://schemas.microsoft.com/office/powerpoint/2010/main" val="135861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AD4C7-A3CF-49E2-966F-5EF616408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Flattening </a:t>
            </a: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39CC7A2C-8F1F-4B9D-B537-3D4B6CF4D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014" y="1818535"/>
            <a:ext cx="8113329" cy="3303265"/>
          </a:xfrm>
        </p:spPr>
      </p:pic>
    </p:spTree>
    <p:extLst>
      <p:ext uri="{BB962C8B-B14F-4D97-AF65-F5344CB8AC3E}">
        <p14:creationId xmlns:p14="http://schemas.microsoft.com/office/powerpoint/2010/main" val="158326699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Parcel</vt:lpstr>
      <vt:lpstr>Deep learning assignment -3</vt:lpstr>
      <vt:lpstr>Deep neural networks </vt:lpstr>
      <vt:lpstr>PowerPoint Presentation</vt:lpstr>
      <vt:lpstr>CNN, RNN, GANS </vt:lpstr>
      <vt:lpstr>CNN in detail</vt:lpstr>
      <vt:lpstr>CRPF layers</vt:lpstr>
      <vt:lpstr>convolution</vt:lpstr>
      <vt:lpstr>Pooling </vt:lpstr>
      <vt:lpstr>Flattening </vt:lpstr>
      <vt:lpstr>Implementing Cnn for hand written digits (mnist) dataset 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swetha g</cp:lastModifiedBy>
  <cp:revision>2</cp:revision>
  <dcterms:created xsi:type="dcterms:W3CDTF">2021-10-25T14:07:25Z</dcterms:created>
  <dcterms:modified xsi:type="dcterms:W3CDTF">2021-11-10T02:53:25Z</dcterms:modified>
</cp:coreProperties>
</file>