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dirty="0">
                <a:solidFill>
                  <a:schemeClr val="accent1">
                    <a:lumMod val="75000"/>
                  </a:schemeClr>
                </a:solidFill>
                <a:latin typeface="Arial" pitchFamily="34" charset="0"/>
                <a:cs typeface="Arial" pitchFamily="34" charset="0"/>
              </a:rPr>
              <a:t>Presented By:</a:t>
            </a:r>
          </a:p>
          <a:p>
            <a:r>
              <a:rPr lang="en-US" sz="2000" dirty="0" smtClean="0">
                <a:solidFill>
                  <a:schemeClr val="accent1">
                    <a:lumMod val="75000"/>
                  </a:schemeClr>
                </a:solidFill>
                <a:latin typeface="Arial"/>
                <a:cs typeface="Arial"/>
              </a:rPr>
              <a:t>S.SWETHA</a:t>
            </a:r>
            <a:endParaRPr lang="en-US" sz="2000" dirty="0">
              <a:solidFill>
                <a:schemeClr val="accent1">
                  <a:lumMod val="75000"/>
                </a:schemeClr>
              </a:solidFill>
              <a:latin typeface="Arial"/>
              <a:cs typeface="Arial"/>
            </a:endParaRPr>
          </a:p>
          <a:p>
            <a:r>
              <a:rPr lang="en-US" sz="2000" dirty="0">
                <a:solidFill>
                  <a:schemeClr val="accent1">
                    <a:lumMod val="75000"/>
                  </a:schemeClr>
                </a:solidFill>
                <a:latin typeface="Arial"/>
                <a:cs typeface="Arial"/>
              </a:rPr>
              <a:t>Computer science and Engineering</a:t>
            </a:r>
          </a:p>
          <a:p>
            <a:r>
              <a:rPr lang="en-US" sz="2000" dirty="0">
                <a:solidFill>
                  <a:schemeClr val="accent1">
                    <a:lumMod val="75000"/>
                  </a:schemeClr>
                </a:solidFill>
                <a:latin typeface="Arial"/>
                <a:cs typeface="Arial"/>
              </a:rPr>
              <a:t>Mount Zion college of Engineering and Technology</a:t>
            </a:r>
          </a:p>
        </p:txBody>
      </p:sp>
      <p:sp>
        <p:nvSpPr>
          <p:cNvPr id="5" name="TextBox 4">
            <a:extLst>
              <a:ext uri="{FF2B5EF4-FFF2-40B4-BE49-F238E27FC236}">
                <a16:creationId xmlns:a16="http://schemas.microsoft.com/office/drawing/2014/main" id="{11B88539-FB79-F197-C100-EA2132FB6379}"/>
              </a:ext>
            </a:extLst>
          </p:cNvPr>
          <p:cNvSpPr txBox="1"/>
          <p:nvPr/>
        </p:nvSpPr>
        <p:spPr>
          <a:xfrm>
            <a:off x="5118718" y="2514451"/>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microsoft.com/office/infopath/2007/PartnerControls"/>
    <ds:schemaRef ds:uri="http://schemas.microsoft.com/office/2006/documentManagement/types"/>
    <ds:schemaRef ds:uri="http://purl.org/dc/terms/"/>
    <ds:schemaRef ds:uri="http://purl.org/dc/elements/1.1/"/>
    <ds:schemaRef ds:uri="http://www.w3.org/XML/1998/namespace"/>
    <ds:schemaRef ds:uri="http://schemas.openxmlformats.org/package/2006/metadata/core-properties"/>
    <ds:schemaRef ds:uri="c0fa2617-96bd-425d-8578-e93563fe37c5"/>
    <ds:schemaRef ds:uri="9162bd5b-4ed9-4da3-b376-05204580ba3f"/>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TotalTime>
  <Words>780</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Swetha</cp:lastModifiedBy>
  <cp:revision>25</cp:revision>
  <dcterms:created xsi:type="dcterms:W3CDTF">2021-05-26T16:50:10Z</dcterms:created>
  <dcterms:modified xsi:type="dcterms:W3CDTF">2024-04-05T15:26:24Z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