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43F00-535B-4914-BCDC-54485F46C786}" v="1732" dt="2021-12-16T14:34:23.667"/>
    <p1510:client id="{1EADC1DE-FCE9-4F5A-93F0-30537EE82B5A}" v="548" dt="2021-12-16T14:07:49.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EADC1DE-FCE9-4F5A-93F0-30537EE82B5A}"/>
    <pc:docChg chg="modSld">
      <pc:chgData name="" userId="" providerId="" clId="Web-{1EADC1DE-FCE9-4F5A-93F0-30537EE82B5A}" dt="2021-12-16T12:31:11.975" v="3" actId="20577"/>
      <pc:docMkLst>
        <pc:docMk/>
      </pc:docMkLst>
      <pc:sldChg chg="addSp modSp">
        <pc:chgData name="" userId="" providerId="" clId="Web-{1EADC1DE-FCE9-4F5A-93F0-30537EE82B5A}" dt="2021-12-16T12:31:11.975" v="3" actId="20577"/>
        <pc:sldMkLst>
          <pc:docMk/>
          <pc:sldMk cId="128632686" sldId="256"/>
        </pc:sldMkLst>
        <pc:spChg chg="mod">
          <ac:chgData name="" userId="" providerId="" clId="Web-{1EADC1DE-FCE9-4F5A-93F0-30537EE82B5A}" dt="2021-12-16T12:31:11.975" v="3" actId="20577"/>
          <ac:spMkLst>
            <pc:docMk/>
            <pc:sldMk cId="128632686" sldId="256"/>
            <ac:spMk id="2" creationId="{00000000-0000-0000-0000-000000000000}"/>
          </ac:spMkLst>
        </pc:spChg>
        <pc:spChg chg="add">
          <ac:chgData name="" userId="" providerId="" clId="Web-{1EADC1DE-FCE9-4F5A-93F0-30537EE82B5A}" dt="2021-12-16T12:30:54.380" v="0"/>
          <ac:spMkLst>
            <pc:docMk/>
            <pc:sldMk cId="128632686" sldId="256"/>
            <ac:spMk id="4" creationId="{94462E93-8318-4B31-94CF-9CC82721507C}"/>
          </ac:spMkLst>
        </pc:spChg>
        <pc:spChg chg="add">
          <ac:chgData name="" userId="" providerId="" clId="Web-{1EADC1DE-FCE9-4F5A-93F0-30537EE82B5A}" dt="2021-12-16T12:30:58.880" v="1"/>
          <ac:spMkLst>
            <pc:docMk/>
            <pc:sldMk cId="128632686" sldId="256"/>
            <ac:spMk id="5" creationId="{687E7CCA-64A1-4784-B712-F16565DDD49E}"/>
          </ac:spMkLst>
        </pc:spChg>
      </pc:sldChg>
    </pc:docChg>
  </pc:docChgLst>
  <pc:docChgLst>
    <pc:chgData name="Swetha Thota" userId="2e6e912ef19281d3" providerId="Windows Live" clId="Web-{1EADC1DE-FCE9-4F5A-93F0-30537EE82B5A}"/>
    <pc:docChg chg="addSld delSld modSld">
      <pc:chgData name="Swetha Thota" userId="2e6e912ef19281d3" providerId="Windows Live" clId="Web-{1EADC1DE-FCE9-4F5A-93F0-30537EE82B5A}" dt="2021-12-16T14:07:49.917" v="459"/>
      <pc:docMkLst>
        <pc:docMk/>
      </pc:docMkLst>
      <pc:sldChg chg="delSp modSp">
        <pc:chgData name="Swetha Thota" userId="2e6e912ef19281d3" providerId="Windows Live" clId="Web-{1EADC1DE-FCE9-4F5A-93F0-30537EE82B5A}" dt="2021-12-16T12:43:21.233" v="288"/>
        <pc:sldMkLst>
          <pc:docMk/>
          <pc:sldMk cId="128632686" sldId="256"/>
        </pc:sldMkLst>
        <pc:spChg chg="mod">
          <ac:chgData name="Swetha Thota" userId="2e6e912ef19281d3" providerId="Windows Live" clId="Web-{1EADC1DE-FCE9-4F5A-93F0-30537EE82B5A}" dt="2021-12-16T12:31:48.227" v="7" actId="20577"/>
          <ac:spMkLst>
            <pc:docMk/>
            <pc:sldMk cId="128632686" sldId="256"/>
            <ac:spMk id="2" creationId="{00000000-0000-0000-0000-000000000000}"/>
          </ac:spMkLst>
        </pc:spChg>
        <pc:spChg chg="del mod">
          <ac:chgData name="Swetha Thota" userId="2e6e912ef19281d3" providerId="Windows Live" clId="Web-{1EADC1DE-FCE9-4F5A-93F0-30537EE82B5A}" dt="2021-12-16T12:43:21.233" v="288"/>
          <ac:spMkLst>
            <pc:docMk/>
            <pc:sldMk cId="128632686" sldId="256"/>
            <ac:spMk id="3" creationId="{00000000-0000-0000-0000-000000000000}"/>
          </ac:spMkLst>
        </pc:spChg>
        <pc:spChg chg="mod">
          <ac:chgData name="Swetha Thota" userId="2e6e912ef19281d3" providerId="Windows Live" clId="Web-{1EADC1DE-FCE9-4F5A-93F0-30537EE82B5A}" dt="2021-12-16T12:32:25.916" v="17" actId="20577"/>
          <ac:spMkLst>
            <pc:docMk/>
            <pc:sldMk cId="128632686" sldId="256"/>
            <ac:spMk id="4" creationId="{94462E93-8318-4B31-94CF-9CC82721507C}"/>
          </ac:spMkLst>
        </pc:spChg>
        <pc:spChg chg="del mod">
          <ac:chgData name="Swetha Thota" userId="2e6e912ef19281d3" providerId="Windows Live" clId="Web-{1EADC1DE-FCE9-4F5A-93F0-30537EE82B5A}" dt="2021-12-16T12:32:15.963" v="13"/>
          <ac:spMkLst>
            <pc:docMk/>
            <pc:sldMk cId="128632686" sldId="256"/>
            <ac:spMk id="5" creationId="{687E7CCA-64A1-4784-B712-F16565DDD49E}"/>
          </ac:spMkLst>
        </pc:spChg>
      </pc:sldChg>
      <pc:sldChg chg="addSp delSp modSp new">
        <pc:chgData name="Swetha Thota" userId="2e6e912ef19281d3" providerId="Windows Live" clId="Web-{1EADC1DE-FCE9-4F5A-93F0-30537EE82B5A}" dt="2021-12-16T12:45:42.881" v="308" actId="20577"/>
        <pc:sldMkLst>
          <pc:docMk/>
          <pc:sldMk cId="2577982368" sldId="257"/>
        </pc:sldMkLst>
        <pc:spChg chg="del mod">
          <ac:chgData name="Swetha Thota" userId="2e6e912ef19281d3" providerId="Windows Live" clId="Web-{1EADC1DE-FCE9-4F5A-93F0-30537EE82B5A}" dt="2021-12-16T12:43:31.155" v="290"/>
          <ac:spMkLst>
            <pc:docMk/>
            <pc:sldMk cId="2577982368" sldId="257"/>
            <ac:spMk id="2" creationId="{C5F665C2-D2B8-4823-BA0A-AF9681D2ECEC}"/>
          </ac:spMkLst>
        </pc:spChg>
        <pc:spChg chg="mod">
          <ac:chgData name="Swetha Thota" userId="2e6e912ef19281d3" providerId="Windows Live" clId="Web-{1EADC1DE-FCE9-4F5A-93F0-30537EE82B5A}" dt="2021-12-16T12:45:42.881" v="308" actId="20577"/>
          <ac:spMkLst>
            <pc:docMk/>
            <pc:sldMk cId="2577982368" sldId="257"/>
            <ac:spMk id="3" creationId="{7898CEA1-F296-401E-BF57-CA8EB3682EE6}"/>
          </ac:spMkLst>
        </pc:spChg>
        <pc:spChg chg="add del">
          <ac:chgData name="Swetha Thota" userId="2e6e912ef19281d3" providerId="Windows Live" clId="Web-{1EADC1DE-FCE9-4F5A-93F0-30537EE82B5A}" dt="2021-12-16T12:44:24.158" v="299"/>
          <ac:spMkLst>
            <pc:docMk/>
            <pc:sldMk cId="2577982368" sldId="257"/>
            <ac:spMk id="4" creationId="{A824645C-C1A3-44E5-A01D-A660C23C4111}"/>
          </ac:spMkLst>
        </pc:spChg>
        <pc:spChg chg="add del">
          <ac:chgData name="Swetha Thota" userId="2e6e912ef19281d3" providerId="Windows Live" clId="Web-{1EADC1DE-FCE9-4F5A-93F0-30537EE82B5A}" dt="2021-12-16T12:44:16.892" v="297"/>
          <ac:spMkLst>
            <pc:docMk/>
            <pc:sldMk cId="2577982368" sldId="257"/>
            <ac:spMk id="5" creationId="{9DD7C589-3E18-454D-9EB2-C0DE56F04C7D}"/>
          </ac:spMkLst>
        </pc:spChg>
        <pc:spChg chg="add del">
          <ac:chgData name="Swetha Thota" userId="2e6e912ef19281d3" providerId="Windows Live" clId="Web-{1EADC1DE-FCE9-4F5A-93F0-30537EE82B5A}" dt="2021-12-16T12:44:21.517" v="298"/>
          <ac:spMkLst>
            <pc:docMk/>
            <pc:sldMk cId="2577982368" sldId="257"/>
            <ac:spMk id="6" creationId="{CDCC429D-D7E6-4D5A-8837-07932395B47B}"/>
          </ac:spMkLst>
        </pc:spChg>
        <pc:spChg chg="add del">
          <ac:chgData name="Swetha Thota" userId="2e6e912ef19281d3" providerId="Windows Live" clId="Web-{1EADC1DE-FCE9-4F5A-93F0-30537EE82B5A}" dt="2021-12-16T12:44:08.563" v="296"/>
          <ac:spMkLst>
            <pc:docMk/>
            <pc:sldMk cId="2577982368" sldId="257"/>
            <ac:spMk id="7" creationId="{D332408D-282A-4BF2-8671-A89493D764E9}"/>
          </ac:spMkLst>
        </pc:spChg>
        <pc:spChg chg="add del mod">
          <ac:chgData name="Swetha Thota" userId="2e6e912ef19281d3" providerId="Windows Live" clId="Web-{1EADC1DE-FCE9-4F5A-93F0-30537EE82B5A}" dt="2021-12-16T12:45:07.176" v="306"/>
          <ac:spMkLst>
            <pc:docMk/>
            <pc:sldMk cId="2577982368" sldId="257"/>
            <ac:spMk id="8" creationId="{EE06E8AC-C08F-42E7-955D-CE8E1D94B5DE}"/>
          </ac:spMkLst>
        </pc:spChg>
        <pc:spChg chg="add del">
          <ac:chgData name="Swetha Thota" userId="2e6e912ef19281d3" providerId="Windows Live" clId="Web-{1EADC1DE-FCE9-4F5A-93F0-30537EE82B5A}" dt="2021-12-16T12:44:42.612" v="302"/>
          <ac:spMkLst>
            <pc:docMk/>
            <pc:sldMk cId="2577982368" sldId="257"/>
            <ac:spMk id="9" creationId="{DBCB40D8-987A-40A5-B985-67E2E9B80BAB}"/>
          </ac:spMkLst>
        </pc:spChg>
      </pc:sldChg>
      <pc:sldChg chg="addSp delSp modSp new mod modClrScheme chgLayout">
        <pc:chgData name="Swetha Thota" userId="2e6e912ef19281d3" providerId="Windows Live" clId="Web-{1EADC1DE-FCE9-4F5A-93F0-30537EE82B5A}" dt="2021-12-16T13:44:30.231" v="347" actId="20577"/>
        <pc:sldMkLst>
          <pc:docMk/>
          <pc:sldMk cId="1310009690" sldId="258"/>
        </pc:sldMkLst>
        <pc:spChg chg="add del">
          <ac:chgData name="Swetha Thota" userId="2e6e912ef19281d3" providerId="Windows Live" clId="Web-{1EADC1DE-FCE9-4F5A-93F0-30537EE82B5A}" dt="2021-12-16T13:44:08.558" v="346"/>
          <ac:spMkLst>
            <pc:docMk/>
            <pc:sldMk cId="1310009690" sldId="258"/>
            <ac:spMk id="2" creationId="{5EABF2E3-6423-4CE6-903A-BF853688BF81}"/>
          </ac:spMkLst>
        </pc:spChg>
        <pc:spChg chg="del mod">
          <ac:chgData name="Swetha Thota" userId="2e6e912ef19281d3" providerId="Windows Live" clId="Web-{1EADC1DE-FCE9-4F5A-93F0-30537EE82B5A}" dt="2021-12-16T12:50:43.678" v="314"/>
          <ac:spMkLst>
            <pc:docMk/>
            <pc:sldMk cId="1310009690" sldId="258"/>
            <ac:spMk id="2" creationId="{DD60024F-7B26-45DB-BB9D-F88043C78B30}"/>
          </ac:spMkLst>
        </pc:spChg>
        <pc:spChg chg="mod ord">
          <ac:chgData name="Swetha Thota" userId="2e6e912ef19281d3" providerId="Windows Live" clId="Web-{1EADC1DE-FCE9-4F5A-93F0-30537EE82B5A}" dt="2021-12-16T13:44:30.231" v="347" actId="20577"/>
          <ac:spMkLst>
            <pc:docMk/>
            <pc:sldMk cId="1310009690" sldId="258"/>
            <ac:spMk id="3" creationId="{AD9769DC-9CD0-4D9A-8DF1-2779FDE77393}"/>
          </ac:spMkLst>
        </pc:spChg>
        <pc:spChg chg="add del">
          <ac:chgData name="Swetha Thota" userId="2e6e912ef19281d3" providerId="Windows Live" clId="Web-{1EADC1DE-FCE9-4F5A-93F0-30537EE82B5A}" dt="2021-12-16T13:43:57.636" v="345"/>
          <ac:spMkLst>
            <pc:docMk/>
            <pc:sldMk cId="1310009690" sldId="258"/>
            <ac:spMk id="4" creationId="{F6BC9241-873C-4CED-BB61-F2E4234AA0BC}"/>
          </ac:spMkLst>
        </pc:spChg>
      </pc:sldChg>
      <pc:sldChg chg="addSp delSp modSp new mod modClrScheme chgLayout">
        <pc:chgData name="Swetha Thota" userId="2e6e912ef19281d3" providerId="Windows Live" clId="Web-{1EADC1DE-FCE9-4F5A-93F0-30537EE82B5A}" dt="2021-12-16T13:42:02.587" v="338" actId="14100"/>
        <pc:sldMkLst>
          <pc:docMk/>
          <pc:sldMk cId="525154851" sldId="259"/>
        </pc:sldMkLst>
        <pc:spChg chg="del">
          <ac:chgData name="Swetha Thota" userId="2e6e912ef19281d3" providerId="Windows Live" clId="Web-{1EADC1DE-FCE9-4F5A-93F0-30537EE82B5A}" dt="2021-12-16T13:39:54.428" v="332"/>
          <ac:spMkLst>
            <pc:docMk/>
            <pc:sldMk cId="525154851" sldId="259"/>
            <ac:spMk id="2" creationId="{486B96FF-9D92-4E78-B1D6-B9FE090CFF95}"/>
          </ac:spMkLst>
        </pc:spChg>
        <pc:spChg chg="del">
          <ac:chgData name="Swetha Thota" userId="2e6e912ef19281d3" providerId="Windows Live" clId="Web-{1EADC1DE-FCE9-4F5A-93F0-30537EE82B5A}" dt="2021-12-16T13:39:54.428" v="332"/>
          <ac:spMkLst>
            <pc:docMk/>
            <pc:sldMk cId="525154851" sldId="259"/>
            <ac:spMk id="3" creationId="{ED4480E1-0F23-4B6A-A233-E1FF7BAEF6B8}"/>
          </ac:spMkLst>
        </pc:spChg>
        <pc:picChg chg="add mod">
          <ac:chgData name="Swetha Thota" userId="2e6e912ef19281d3" providerId="Windows Live" clId="Web-{1EADC1DE-FCE9-4F5A-93F0-30537EE82B5A}" dt="2021-12-16T13:42:02.587" v="338" actId="14100"/>
          <ac:picMkLst>
            <pc:docMk/>
            <pc:sldMk cId="525154851" sldId="259"/>
            <ac:picMk id="4" creationId="{43EEB522-B910-4A34-A73D-4C0051D7A18C}"/>
          </ac:picMkLst>
        </pc:picChg>
      </pc:sldChg>
      <pc:sldChg chg="addSp delSp modSp new">
        <pc:chgData name="Swetha Thota" userId="2e6e912ef19281d3" providerId="Windows Live" clId="Web-{1EADC1DE-FCE9-4F5A-93F0-30537EE82B5A}" dt="2021-12-16T13:50:29.957" v="428" actId="20577"/>
        <pc:sldMkLst>
          <pc:docMk/>
          <pc:sldMk cId="1786630134" sldId="260"/>
        </pc:sldMkLst>
        <pc:spChg chg="add mod">
          <ac:chgData name="Swetha Thota" userId="2e6e912ef19281d3" providerId="Windows Live" clId="Web-{1EADC1DE-FCE9-4F5A-93F0-30537EE82B5A}" dt="2021-12-16T13:50:29.957" v="428" actId="20577"/>
          <ac:spMkLst>
            <pc:docMk/>
            <pc:sldMk cId="1786630134" sldId="260"/>
            <ac:spMk id="2" creationId="{D17FC85F-2C12-4F31-AE47-DF463AB32FD3}"/>
          </ac:spMkLst>
        </pc:spChg>
        <pc:spChg chg="add del">
          <ac:chgData name="Swetha Thota" userId="2e6e912ef19281d3" providerId="Windows Live" clId="Web-{1EADC1DE-FCE9-4F5A-93F0-30537EE82B5A}" dt="2021-12-16T13:45:06.044" v="350"/>
          <ac:spMkLst>
            <pc:docMk/>
            <pc:sldMk cId="1786630134" sldId="260"/>
            <ac:spMk id="3" creationId="{07ADF466-CEBD-4221-AE55-88FD78501148}"/>
          </ac:spMkLst>
        </pc:spChg>
      </pc:sldChg>
      <pc:sldChg chg="new del">
        <pc:chgData name="Swetha Thota" userId="2e6e912ef19281d3" providerId="Windows Live" clId="Web-{1EADC1DE-FCE9-4F5A-93F0-30537EE82B5A}" dt="2021-12-16T13:42:38.556" v="341"/>
        <pc:sldMkLst>
          <pc:docMk/>
          <pc:sldMk cId="1532977780" sldId="261"/>
        </pc:sldMkLst>
      </pc:sldChg>
      <pc:sldChg chg="addSp delSp modSp new">
        <pc:chgData name="Swetha Thota" userId="2e6e912ef19281d3" providerId="Windows Live" clId="Web-{1EADC1DE-FCE9-4F5A-93F0-30537EE82B5A}" dt="2021-12-16T14:07:49.917" v="459"/>
        <pc:sldMkLst>
          <pc:docMk/>
          <pc:sldMk cId="2557924455" sldId="261"/>
        </pc:sldMkLst>
        <pc:spChg chg="add mod">
          <ac:chgData name="Swetha Thota" userId="2e6e912ef19281d3" providerId="Windows Live" clId="Web-{1EADC1DE-FCE9-4F5A-93F0-30537EE82B5A}" dt="2021-12-16T14:07:49.542" v="456" actId="20577"/>
          <ac:spMkLst>
            <pc:docMk/>
            <pc:sldMk cId="2557924455" sldId="261"/>
            <ac:spMk id="2" creationId="{7E20C6A9-6CC0-4DB7-A6A7-BEA39F6A58C3}"/>
          </ac:spMkLst>
        </pc:spChg>
        <pc:spChg chg="add del">
          <ac:chgData name="Swetha Thota" userId="2e6e912ef19281d3" providerId="Windows Live" clId="Web-{1EADC1DE-FCE9-4F5A-93F0-30537EE82B5A}" dt="2021-12-16T13:51:11.927" v="432"/>
          <ac:spMkLst>
            <pc:docMk/>
            <pc:sldMk cId="2557924455" sldId="261"/>
            <ac:spMk id="3" creationId="{E2B1E922-A570-4B86-B0F2-D10D7EEB9668}"/>
          </ac:spMkLst>
        </pc:spChg>
        <pc:picChg chg="add mod">
          <ac:chgData name="Swetha Thota" userId="2e6e912ef19281d3" providerId="Windows Live" clId="Web-{1EADC1DE-FCE9-4F5A-93F0-30537EE82B5A}" dt="2021-12-16T14:07:49.917" v="459"/>
          <ac:picMkLst>
            <pc:docMk/>
            <pc:sldMk cId="2557924455" sldId="261"/>
            <ac:picMk id="4" creationId="{3341FC9A-650B-4231-9212-B2CF37E700F0}"/>
          </ac:picMkLst>
        </pc:picChg>
      </pc:sldChg>
      <pc:sldChg chg="addSp modSp new">
        <pc:chgData name="Swetha Thota" userId="2e6e912ef19281d3" providerId="Windows Live" clId="Web-{1EADC1DE-FCE9-4F5A-93F0-30537EE82B5A}" dt="2021-12-16T14:07:49.574" v="458"/>
        <pc:sldMkLst>
          <pc:docMk/>
          <pc:sldMk cId="480704198" sldId="262"/>
        </pc:sldMkLst>
        <pc:spChg chg="add mod">
          <ac:chgData name="Swetha Thota" userId="2e6e912ef19281d3" providerId="Windows Live" clId="Web-{1EADC1DE-FCE9-4F5A-93F0-30537EE82B5A}" dt="2021-12-16T14:07:49.574" v="458"/>
          <ac:spMkLst>
            <pc:docMk/>
            <pc:sldMk cId="480704198" sldId="262"/>
            <ac:spMk id="2" creationId="{380A0C8E-DAE8-48F2-942F-C1AC718F3C04}"/>
          </ac:spMkLst>
        </pc:spChg>
      </pc:sldChg>
    </pc:docChg>
  </pc:docChgLst>
  <pc:docChgLst>
    <pc:chgData name="Swetha Thota" userId="2e6e912ef19281d3" providerId="Windows Live" clId="Web-{17443F00-535B-4914-BCDC-54485F46C786}"/>
    <pc:docChg chg="addSld modSld">
      <pc:chgData name="Swetha Thota" userId="2e6e912ef19281d3" providerId="Windows Live" clId="Web-{17443F00-535B-4914-BCDC-54485F46C786}" dt="2021-12-16T14:34:23.667" v="884" actId="20577"/>
      <pc:docMkLst>
        <pc:docMk/>
      </pc:docMkLst>
      <pc:sldChg chg="modSp">
        <pc:chgData name="Swetha Thota" userId="2e6e912ef19281d3" providerId="Windows Live" clId="Web-{17443F00-535B-4914-BCDC-54485F46C786}" dt="2021-12-16T14:12:31.229" v="6" actId="1076"/>
        <pc:sldMkLst>
          <pc:docMk/>
          <pc:sldMk cId="2557924455" sldId="261"/>
        </pc:sldMkLst>
        <pc:picChg chg="mod">
          <ac:chgData name="Swetha Thota" userId="2e6e912ef19281d3" providerId="Windows Live" clId="Web-{17443F00-535B-4914-BCDC-54485F46C786}" dt="2021-12-16T14:12:31.229" v="6" actId="1076"/>
          <ac:picMkLst>
            <pc:docMk/>
            <pc:sldMk cId="2557924455" sldId="261"/>
            <ac:picMk id="4" creationId="{3341FC9A-650B-4231-9212-B2CF37E700F0}"/>
          </ac:picMkLst>
        </pc:picChg>
      </pc:sldChg>
      <pc:sldChg chg="modSp">
        <pc:chgData name="Swetha Thota" userId="2e6e912ef19281d3" providerId="Windows Live" clId="Web-{17443F00-535B-4914-BCDC-54485F46C786}" dt="2021-12-16T14:26:04.155" v="549" actId="20577"/>
        <pc:sldMkLst>
          <pc:docMk/>
          <pc:sldMk cId="480704198" sldId="262"/>
        </pc:sldMkLst>
        <pc:spChg chg="mod">
          <ac:chgData name="Swetha Thota" userId="2e6e912ef19281d3" providerId="Windows Live" clId="Web-{17443F00-535B-4914-BCDC-54485F46C786}" dt="2021-12-16T14:26:04.155" v="549" actId="20577"/>
          <ac:spMkLst>
            <pc:docMk/>
            <pc:sldMk cId="480704198" sldId="262"/>
            <ac:spMk id="2" creationId="{380A0C8E-DAE8-48F2-942F-C1AC718F3C04}"/>
          </ac:spMkLst>
        </pc:spChg>
      </pc:sldChg>
      <pc:sldChg chg="addSp delSp modSp new">
        <pc:chgData name="Swetha Thota" userId="2e6e912ef19281d3" providerId="Windows Live" clId="Web-{17443F00-535B-4914-BCDC-54485F46C786}" dt="2021-12-16T14:34:23.667" v="884" actId="20577"/>
        <pc:sldMkLst>
          <pc:docMk/>
          <pc:sldMk cId="364958232" sldId="263"/>
        </pc:sldMkLst>
        <pc:spChg chg="add del">
          <ac:chgData name="Swetha Thota" userId="2e6e912ef19281d3" providerId="Windows Live" clId="Web-{17443F00-535B-4914-BCDC-54485F46C786}" dt="2021-12-16T14:26:26.843" v="556"/>
          <ac:spMkLst>
            <pc:docMk/>
            <pc:sldMk cId="364958232" sldId="263"/>
            <ac:spMk id="2" creationId="{0F517166-832D-4E71-BA44-89D5442384E6}"/>
          </ac:spMkLst>
        </pc:spChg>
        <pc:spChg chg="add mod">
          <ac:chgData name="Swetha Thota" userId="2e6e912ef19281d3" providerId="Windows Live" clId="Web-{17443F00-535B-4914-BCDC-54485F46C786}" dt="2021-12-16T14:34:23.667" v="884" actId="20577"/>
          <ac:spMkLst>
            <pc:docMk/>
            <pc:sldMk cId="364958232" sldId="263"/>
            <ac:spMk id="3" creationId="{130CCC3A-F27A-4AD3-8A2A-DB2EEF5013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ocs.mulesoft.com/mule-runtime/4.4/mule-error-concep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Handling</a:t>
            </a:r>
          </a:p>
        </p:txBody>
      </p:sp>
      <p:sp>
        <p:nvSpPr>
          <p:cNvPr id="4" name="TextBox 3">
            <a:extLst>
              <a:ext uri="{FF2B5EF4-FFF2-40B4-BE49-F238E27FC236}">
                <a16:creationId xmlns:a16="http://schemas.microsoft.com/office/drawing/2014/main" id="{94462E93-8318-4B31-94CF-9CC82721507C}"/>
              </a:ext>
            </a:extLst>
          </p:cNvPr>
          <p:cNvSpPr txBox="1"/>
          <p:nvPr/>
        </p:nvSpPr>
        <p:spPr>
          <a:xfrm>
            <a:off x="5572125" y="3071812"/>
            <a:ext cx="10477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8CEA1-F296-401E-BF57-CA8EB3682EE6}"/>
              </a:ext>
            </a:extLst>
          </p:cNvPr>
          <p:cNvSpPr>
            <a:spLocks noGrp="1"/>
          </p:cNvSpPr>
          <p:nvPr>
            <p:ph idx="1"/>
          </p:nvPr>
        </p:nvSpPr>
        <p:spPr>
          <a:xfrm>
            <a:off x="1394070" y="1397505"/>
            <a:ext cx="9689539" cy="3450613"/>
          </a:xfrm>
        </p:spPr>
        <p:txBody>
          <a:bodyPr>
            <a:normAutofit fontScale="92500" lnSpcReduction="10000"/>
          </a:bodyPr>
          <a:lstStyle/>
          <a:p>
            <a:pPr marL="0" indent="0">
              <a:buNone/>
            </a:pPr>
            <a:r>
              <a:rPr lang="en-US" sz="2800" dirty="0"/>
              <a:t>What is Error Handling ?</a:t>
            </a:r>
          </a:p>
          <a:p>
            <a:pPr marL="0" indent="0">
              <a:buNone/>
            </a:pPr>
            <a:r>
              <a:rPr lang="en-US" dirty="0"/>
              <a:t>        Error Handling means it stops the execution of the flow and logs the information about the errors. Mule default error handler acts the same for all the applications and cannot be configured manually, when an error is thrown, an error object is created and added to the mule event.</a:t>
            </a:r>
          </a:p>
          <a:p>
            <a:pPr marL="0" indent="0">
              <a:buNone/>
            </a:pPr>
            <a:endParaRPr lang="en-US" dirty="0"/>
          </a:p>
          <a:p>
            <a:pPr marL="0" indent="0">
              <a:buNone/>
            </a:pPr>
            <a:r>
              <a:rPr lang="en-US" dirty="0"/>
              <a:t>Errors that occur in Mule belong to one of two major categories :</a:t>
            </a:r>
          </a:p>
          <a:p>
            <a:pPr marL="457200" indent="-457200">
              <a:buFont typeface="Courier New" panose="020B0604020202020204" pitchFamily="34" charset="0"/>
              <a:buChar char="o"/>
            </a:pPr>
            <a:r>
              <a:rPr lang="en-US" dirty="0"/>
              <a:t>System Errors</a:t>
            </a:r>
          </a:p>
          <a:p>
            <a:pPr marL="457200" indent="-457200">
              <a:buFont typeface="Courier New" panose="020B0604020202020204" pitchFamily="34" charset="0"/>
              <a:buChar char="o"/>
            </a:pPr>
            <a:r>
              <a:rPr lang="en-US" dirty="0"/>
              <a:t>Messaging Errors</a:t>
            </a:r>
          </a:p>
          <a:p>
            <a:pPr marL="457200" indent="-457200">
              <a:buFont typeface="Courier New" panose="020B0604020202020204" pitchFamily="34" charset="0"/>
              <a:buChar char="o"/>
            </a:pPr>
            <a:endParaRPr lang="en-US" dirty="0"/>
          </a:p>
          <a:p>
            <a:pPr marL="457200" indent="-457200">
              <a:buFont typeface="Courier New" panose="020B0604020202020204" pitchFamily="34" charset="0"/>
              <a:buChar char="o"/>
            </a:pPr>
            <a:endParaRPr lang="en-US" dirty="0"/>
          </a:p>
        </p:txBody>
      </p:sp>
    </p:spTree>
    <p:extLst>
      <p:ext uri="{BB962C8B-B14F-4D97-AF65-F5344CB8AC3E}">
        <p14:creationId xmlns:p14="http://schemas.microsoft.com/office/powerpoint/2010/main" val="257798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769DC-9CD0-4D9A-8DF1-2779FDE77393}"/>
              </a:ext>
            </a:extLst>
          </p:cNvPr>
          <p:cNvSpPr>
            <a:spLocks noGrp="1"/>
          </p:cNvSpPr>
          <p:nvPr>
            <p:ph idx="4294967295"/>
          </p:nvPr>
        </p:nvSpPr>
        <p:spPr>
          <a:xfrm>
            <a:off x="1049188" y="563473"/>
            <a:ext cx="11142812" cy="4902290"/>
          </a:xfrm>
        </p:spPr>
        <p:txBody>
          <a:bodyPr vert="horz" lIns="91440" tIns="45720" rIns="91440" bIns="45720" rtlCol="0" anchor="t">
            <a:normAutofit fontScale="92500"/>
          </a:bodyPr>
          <a:lstStyle/>
          <a:p>
            <a:pPr marL="0" indent="0">
              <a:buNone/>
            </a:pPr>
            <a:r>
              <a:rPr lang="en-US" sz="2800" dirty="0"/>
              <a:t>What is System Errors ?</a:t>
            </a:r>
          </a:p>
          <a:p>
            <a:pPr marL="0" indent="0">
              <a:buNone/>
            </a:pPr>
            <a:r>
              <a:rPr lang="en-US" sz="2400" dirty="0"/>
              <a:t>          </a:t>
            </a:r>
            <a:r>
              <a:rPr lang="en-US" sz="2400" dirty="0">
                <a:ea typeface="+mn-lt"/>
                <a:cs typeface="+mn-lt"/>
              </a:rPr>
              <a:t>Mule throws a system error when an exception occurs at the system level and no Mule event is involved. A system error handler manages exceptions that occur:</a:t>
            </a:r>
          </a:p>
          <a:p>
            <a:r>
              <a:rPr lang="en-US" sz="2400" dirty="0">
                <a:ea typeface="+mn-lt"/>
                <a:cs typeface="+mn-lt"/>
              </a:rPr>
              <a:t>During application startup.</a:t>
            </a:r>
            <a:endParaRPr lang="en-US" dirty="0"/>
          </a:p>
          <a:p>
            <a:r>
              <a:rPr lang="en-US" sz="2400" dirty="0">
                <a:ea typeface="+mn-lt"/>
                <a:cs typeface="+mn-lt"/>
              </a:rPr>
              <a:t>When a connection to an external system fails.</a:t>
            </a:r>
            <a:endParaRPr lang="en-US" dirty="0"/>
          </a:p>
          <a:p>
            <a:pPr indent="0">
              <a:buNone/>
            </a:pPr>
            <a:r>
              <a:rPr lang="en-US" sz="2400" dirty="0">
                <a:ea typeface="+mn-lt"/>
                <a:cs typeface="+mn-lt"/>
              </a:rPr>
              <a:t>When a system error occurs, Mule sends an error notification to registered listeners, logs the error, and if the error is caused by a connection failure, executes a reconnection strategy.</a:t>
            </a:r>
            <a:endParaRPr lang="en-US" dirty="0"/>
          </a:p>
          <a:p>
            <a:pPr>
              <a:buNone/>
            </a:pPr>
            <a:r>
              <a:rPr lang="en-US" sz="2400" dirty="0">
                <a:ea typeface="+mn-lt"/>
                <a:cs typeface="+mn-lt"/>
              </a:rPr>
              <a:t>System error handlers are not configurable in Mule.</a:t>
            </a:r>
            <a:endParaRPr lang="en-US" dirty="0"/>
          </a:p>
          <a:p>
            <a:pPr>
              <a:buNone/>
            </a:pPr>
            <a:br>
              <a:rPr lang="en-US" dirty="0"/>
            </a:br>
            <a:endParaRPr lang="en-US" dirty="0"/>
          </a:p>
          <a:p>
            <a:pPr marL="0" indent="0">
              <a:buNone/>
            </a:pPr>
            <a:endParaRPr lang="en-US" sz="2400" dirty="0"/>
          </a:p>
        </p:txBody>
      </p:sp>
    </p:spTree>
    <p:extLst>
      <p:ext uri="{BB962C8B-B14F-4D97-AF65-F5344CB8AC3E}">
        <p14:creationId xmlns:p14="http://schemas.microsoft.com/office/powerpoint/2010/main" val="131000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43EEB522-B910-4A34-A73D-4C0051D7A18C}"/>
              </a:ext>
            </a:extLst>
          </p:cNvPr>
          <p:cNvPicPr>
            <a:picLocks noChangeAspect="1"/>
          </p:cNvPicPr>
          <p:nvPr/>
        </p:nvPicPr>
        <p:blipFill>
          <a:blip r:embed="rId2"/>
          <a:stretch>
            <a:fillRect/>
          </a:stretch>
        </p:blipFill>
        <p:spPr>
          <a:xfrm>
            <a:off x="2337759" y="787657"/>
            <a:ext cx="6265652" cy="3715553"/>
          </a:xfrm>
          <a:prstGeom prst="rect">
            <a:avLst/>
          </a:prstGeom>
        </p:spPr>
      </p:pic>
    </p:spTree>
    <p:extLst>
      <p:ext uri="{BB962C8B-B14F-4D97-AF65-F5344CB8AC3E}">
        <p14:creationId xmlns:p14="http://schemas.microsoft.com/office/powerpoint/2010/main" val="52515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FC85F-2C12-4F31-AE47-DF463AB32FD3}"/>
              </a:ext>
            </a:extLst>
          </p:cNvPr>
          <p:cNvSpPr txBox="1"/>
          <p:nvPr/>
        </p:nvSpPr>
        <p:spPr>
          <a:xfrm>
            <a:off x="368061" y="238665"/>
            <a:ext cx="1174342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What is Message Errors ?</a:t>
            </a:r>
          </a:p>
          <a:p>
            <a:endParaRPr lang="en-US" sz="2400" dirty="0"/>
          </a:p>
          <a:p>
            <a:r>
              <a:rPr lang="en-US" sz="2400" dirty="0">
                <a:ea typeface="+mn-lt"/>
                <a:cs typeface="+mn-lt"/>
              </a:rPr>
              <a:t>           Mule throws a messaging error (a </a:t>
            </a:r>
            <a:r>
              <a:rPr lang="en-US" sz="2400" dirty="0">
                <a:ea typeface="+mn-lt"/>
                <a:cs typeface="+mn-lt"/>
                <a:hlinkClick r:id="rId2"/>
              </a:rPr>
              <a:t>Mule error</a:t>
            </a:r>
            <a:r>
              <a:rPr lang="en-US" sz="2400" dirty="0">
                <a:ea typeface="+mn-lt"/>
                <a:cs typeface="+mn-lt"/>
              </a:rPr>
              <a:t>) whenever a problem occurs within a   flow of a Mule app, where Mule events and the messages they contain are processed.</a:t>
            </a:r>
            <a:endParaRPr lang="en-US" dirty="0">
              <a:ea typeface="+mn-lt"/>
              <a:cs typeface="+mn-lt"/>
            </a:endParaRPr>
          </a:p>
          <a:p>
            <a:r>
              <a:rPr lang="en-US" sz="2400" dirty="0">
                <a:ea typeface="+mn-lt"/>
                <a:cs typeface="+mn-lt"/>
              </a:rPr>
              <a:t> You can handle Mule messaging errors in more than one way:</a:t>
            </a:r>
            <a:endParaRPr lang="en-US" dirty="0"/>
          </a:p>
          <a:p>
            <a:r>
              <a:rPr lang="en-US" sz="2400" dirty="0"/>
              <a:t> </a:t>
            </a:r>
            <a:r>
              <a:rPr lang="en-US" sz="2400" dirty="0">
                <a:ea typeface="+mn-lt"/>
                <a:cs typeface="+mn-lt"/>
              </a:rPr>
              <a:t>  </a:t>
            </a:r>
          </a:p>
          <a:p>
            <a:r>
              <a:rPr lang="en-US" sz="2400" dirty="0">
                <a:ea typeface="+mn-lt"/>
                <a:cs typeface="+mn-lt"/>
              </a:rPr>
              <a:t>    1. Error handling mechanism</a:t>
            </a:r>
            <a:endParaRPr lang="en-US" dirty="0">
              <a:ea typeface="+mn-lt"/>
              <a:cs typeface="+mn-lt"/>
            </a:endParaRPr>
          </a:p>
          <a:p>
            <a:r>
              <a:rPr lang="en-US" sz="2400" dirty="0">
                <a:ea typeface="+mn-lt"/>
                <a:cs typeface="+mn-lt"/>
              </a:rPr>
              <a:t>    2. On error continue</a:t>
            </a:r>
            <a:endParaRPr lang="en-US" dirty="0"/>
          </a:p>
          <a:p>
            <a:r>
              <a:rPr lang="en-US" sz="2400" dirty="0">
                <a:ea typeface="+mn-lt"/>
                <a:cs typeface="+mn-lt"/>
              </a:rPr>
              <a:t>    3. On error propagate</a:t>
            </a:r>
            <a:endParaRPr lang="en-US" dirty="0"/>
          </a:p>
          <a:p>
            <a:r>
              <a:rPr lang="en-US" sz="2400" dirty="0">
                <a:ea typeface="+mn-lt"/>
                <a:cs typeface="+mn-lt"/>
              </a:rPr>
              <a:t>    4. Try Catch scope</a:t>
            </a:r>
            <a:endParaRPr lang="en-US" dirty="0"/>
          </a:p>
          <a:p>
            <a:endParaRPr lang="en-US" sz="2400" dirty="0"/>
          </a:p>
        </p:txBody>
      </p:sp>
    </p:spTree>
    <p:extLst>
      <p:ext uri="{BB962C8B-B14F-4D97-AF65-F5344CB8AC3E}">
        <p14:creationId xmlns:p14="http://schemas.microsoft.com/office/powerpoint/2010/main" val="178663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20C6A9-6CC0-4DB7-A6A7-BEA39F6A58C3}"/>
              </a:ext>
            </a:extLst>
          </p:cNvPr>
          <p:cNvSpPr txBox="1"/>
          <p:nvPr/>
        </p:nvSpPr>
        <p:spPr>
          <a:xfrm>
            <a:off x="253042" y="224287"/>
            <a:ext cx="11844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   </a:t>
            </a:r>
            <a:endParaRPr lang="en-US"/>
          </a:p>
        </p:txBody>
      </p:sp>
      <p:pic>
        <p:nvPicPr>
          <p:cNvPr id="4" name="Picture 4">
            <a:extLst>
              <a:ext uri="{FF2B5EF4-FFF2-40B4-BE49-F238E27FC236}">
                <a16:creationId xmlns:a16="http://schemas.microsoft.com/office/drawing/2014/main" id="{3341FC9A-650B-4231-9212-B2CF37E700F0}"/>
              </a:ext>
            </a:extLst>
          </p:cNvPr>
          <p:cNvPicPr>
            <a:picLocks noChangeAspect="1"/>
          </p:cNvPicPr>
          <p:nvPr/>
        </p:nvPicPr>
        <p:blipFill>
          <a:blip r:embed="rId2"/>
          <a:stretch>
            <a:fillRect/>
          </a:stretch>
        </p:blipFill>
        <p:spPr>
          <a:xfrm>
            <a:off x="2510287" y="487829"/>
            <a:ext cx="8077199" cy="4588380"/>
          </a:xfrm>
          <a:prstGeom prst="rect">
            <a:avLst/>
          </a:prstGeom>
        </p:spPr>
      </p:pic>
    </p:spTree>
    <p:extLst>
      <p:ext uri="{BB962C8B-B14F-4D97-AF65-F5344CB8AC3E}">
        <p14:creationId xmlns:p14="http://schemas.microsoft.com/office/powerpoint/2010/main" val="255792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A0C8E-DAE8-48F2-942F-C1AC718F3C04}"/>
              </a:ext>
            </a:extLst>
          </p:cNvPr>
          <p:cNvSpPr txBox="1"/>
          <p:nvPr/>
        </p:nvSpPr>
        <p:spPr>
          <a:xfrm>
            <a:off x="598099" y="181155"/>
            <a:ext cx="11326482"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1. Error handling mechanism​ :</a:t>
            </a:r>
          </a:p>
          <a:p>
            <a:r>
              <a:rPr lang="en-US" sz="2000" dirty="0"/>
              <a:t>      </a:t>
            </a:r>
          </a:p>
          <a:p>
            <a:r>
              <a:rPr lang="en-US" sz="2000" dirty="0"/>
              <a:t>         In Error Handling where in the errors are controlled, and some flow is executed when error occurs in the catches the error and do not report mule flow. If there is an error in the flow, then the subsequent flow will not get executed, and the error is thrown.</a:t>
            </a:r>
          </a:p>
          <a:p>
            <a:endParaRPr lang="en-US"/>
          </a:p>
          <a:p>
            <a:r>
              <a:rPr lang="en-US" dirty="0"/>
              <a:t>2.</a:t>
            </a:r>
            <a:r>
              <a:rPr lang="en-US" sz="2000" dirty="0"/>
              <a:t> On Error continue :</a:t>
            </a:r>
            <a:endParaRPr lang="en-US" dirty="0"/>
          </a:p>
          <a:p>
            <a:r>
              <a:rPr lang="en-US" sz="2000" dirty="0"/>
              <a:t>  </a:t>
            </a:r>
          </a:p>
          <a:p>
            <a:r>
              <a:rPr lang="en-US" sz="2000" dirty="0"/>
              <a:t>       It is an error, hence flow processing continue. It can be used when flow execution should not be distributed even after error is reported.</a:t>
            </a:r>
          </a:p>
          <a:p>
            <a:r>
              <a:rPr lang="en-US" sz="2000" dirty="0"/>
              <a:t>      Comparing with java : logger. Error("error required");</a:t>
            </a:r>
            <a:endParaRPr lang="en-US" dirty="0"/>
          </a:p>
          <a:p>
            <a:endParaRPr lang="en-US" sz="2000" dirty="0"/>
          </a:p>
          <a:p>
            <a:r>
              <a:rPr lang="en-US" sz="2000" dirty="0"/>
              <a:t>3. On Error propagate :</a:t>
            </a:r>
            <a:endParaRPr lang="en-US" dirty="0"/>
          </a:p>
          <a:p>
            <a:endParaRPr lang="en-US" sz="2000" dirty="0"/>
          </a:p>
          <a:p>
            <a:r>
              <a:rPr lang="en-US" sz="2000" dirty="0"/>
              <a:t>     How it process the error message and re-throws again to its parent flow once error re-throw, no further processing is done.</a:t>
            </a:r>
          </a:p>
          <a:p>
            <a:r>
              <a:rPr lang="en-US" sz="2000" dirty="0"/>
              <a:t>     Comparing with java : error("error reported");</a:t>
            </a:r>
          </a:p>
          <a:p>
            <a:r>
              <a:rPr lang="en-US" sz="2000" dirty="0"/>
              <a:t>     throw new exception();</a:t>
            </a:r>
          </a:p>
          <a:p>
            <a:r>
              <a:rPr lang="en-US" dirty="0"/>
              <a:t>​</a:t>
            </a:r>
          </a:p>
          <a:p>
            <a:r>
              <a:rPr lang="en-US" dirty="0"/>
              <a:t>   </a:t>
            </a:r>
          </a:p>
        </p:txBody>
      </p:sp>
    </p:spTree>
    <p:extLst>
      <p:ext uri="{BB962C8B-B14F-4D97-AF65-F5344CB8AC3E}">
        <p14:creationId xmlns:p14="http://schemas.microsoft.com/office/powerpoint/2010/main" val="48070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CCC3A-F27A-4AD3-8A2A-DB2EEF50134E}"/>
              </a:ext>
            </a:extLst>
          </p:cNvPr>
          <p:cNvSpPr txBox="1"/>
          <p:nvPr/>
        </p:nvSpPr>
        <p:spPr>
          <a:xfrm>
            <a:off x="223389" y="338407"/>
            <a:ext cx="1180093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4. Try Catch Scope :</a:t>
            </a:r>
          </a:p>
          <a:p>
            <a:endParaRPr lang="en-US" sz="2000" dirty="0"/>
          </a:p>
          <a:p>
            <a:r>
              <a:rPr lang="en-US" sz="2000" dirty="0"/>
              <a:t>        It allows to do error handling for some specific components in that flow or within a flow. It also supports transactions. A try scope wraps   one or more operations, then catches and handles any exceptions that might be </a:t>
            </a:r>
            <a:r>
              <a:rPr lang="en-US" sz="2000"/>
              <a:t>thrown by any of these enclosed operations. </a:t>
            </a:r>
          </a:p>
          <a:p>
            <a:r>
              <a:rPr lang="en-US" sz="2000" dirty="0"/>
              <a:t>          Comparing with java : try () catch () (specific exception e) ()</a:t>
            </a:r>
          </a:p>
        </p:txBody>
      </p:sp>
    </p:spTree>
    <p:extLst>
      <p:ext uri="{BB962C8B-B14F-4D97-AF65-F5344CB8AC3E}">
        <p14:creationId xmlns:p14="http://schemas.microsoft.com/office/powerpoint/2010/main" val="3649582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Error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334</cp:revision>
  <dcterms:created xsi:type="dcterms:W3CDTF">2021-12-16T12:30:41Z</dcterms:created>
  <dcterms:modified xsi:type="dcterms:W3CDTF">2021-12-16T14:34:24Z</dcterms:modified>
</cp:coreProperties>
</file>