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0" r:id="rId5"/>
    <p:sldId id="261" r:id="rId6"/>
    <p:sldId id="262" r:id="rId7"/>
    <p:sldId id="263"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B12A38C-E636-498E-BE7F-1E7E935B7FBC}" type="datetimeFigureOut">
              <a:rPr lang="en-US" smtClean="0"/>
              <a:pPr/>
              <a:t>10/18/2023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F4FC3364-6020-4CDC-8858-D232A999BF44}"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12A38C-E636-498E-BE7F-1E7E935B7FBC}"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C3364-6020-4CDC-8858-D232A999BF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12A38C-E636-498E-BE7F-1E7E935B7FBC}"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C3364-6020-4CDC-8858-D232A999BF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12A38C-E636-498E-BE7F-1E7E935B7FBC}"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C3364-6020-4CDC-8858-D232A999BF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B12A38C-E636-498E-BE7F-1E7E935B7FBC}"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F4FC3364-6020-4CDC-8858-D232A999BF4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12A38C-E636-498E-BE7F-1E7E935B7FBC}"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C3364-6020-4CDC-8858-D232A999BF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B12A38C-E636-498E-BE7F-1E7E935B7FBC}" type="datetimeFigureOut">
              <a:rPr lang="en-US" smtClean="0"/>
              <a:pPr/>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C3364-6020-4CDC-8858-D232A999BF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B12A38C-E636-498E-BE7F-1E7E935B7FBC}"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C3364-6020-4CDC-8858-D232A999BF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2A38C-E636-498E-BE7F-1E7E935B7FBC}" type="datetimeFigureOut">
              <a:rPr lang="en-US" smtClean="0"/>
              <a:pPr/>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C3364-6020-4CDC-8858-D232A999BF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B12A38C-E636-498E-BE7F-1E7E935B7FBC}"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C3364-6020-4CDC-8858-D232A999BF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B12A38C-E636-498E-BE7F-1E7E935B7FBC}"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C3364-6020-4CDC-8858-D232A999BF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B12A38C-E636-498E-BE7F-1E7E935B7FBC}" type="datetimeFigureOut">
              <a:rPr lang="en-US" smtClean="0"/>
              <a:pPr/>
              <a:t>10/18/2023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4FC3364-6020-4CDC-8858-D232A999BF4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www.its.dot.gov/pilots/pilots_wydot.htm" TargetMode="External"/><Relationship Id="rId2" Type="http://schemas.openxmlformats.org/officeDocument/2006/relationships/hyperlink" Target="https://www.its.dot.gov/pilots/pilots_nycdot.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Public transportation and optimization</a:t>
            </a:r>
            <a:endParaRPr lang="en-US" dirty="0"/>
          </a:p>
        </p:txBody>
      </p:sp>
      <p:sp>
        <p:nvSpPr>
          <p:cNvPr id="4" name="Subtitle 3"/>
          <p:cNvSpPr>
            <a:spLocks noGrp="1"/>
          </p:cNvSpPr>
          <p:nvPr>
            <p:ph type="subTitle" idx="1"/>
          </p:nvPr>
        </p:nvSpPr>
        <p:spPr>
          <a:xfrm>
            <a:off x="1371600" y="3331698"/>
            <a:ext cx="6400800" cy="3097698"/>
          </a:xfrm>
        </p:spPr>
        <p:txBody>
          <a:bodyPr>
            <a:normAutofit fontScale="77500" lnSpcReduction="20000"/>
          </a:bodyPr>
          <a:lstStyle/>
          <a:p>
            <a:r>
              <a:rPr lang="en-IN" dirty="0" smtClean="0"/>
              <a:t>Team members:</a:t>
            </a:r>
          </a:p>
          <a:p>
            <a:r>
              <a:rPr lang="en-IN" dirty="0" err="1" smtClean="0"/>
              <a:t>G.Swetha</a:t>
            </a:r>
            <a:endParaRPr lang="en-US" dirty="0" smtClean="0"/>
          </a:p>
          <a:p>
            <a:r>
              <a:rPr lang="en-IN" dirty="0" err="1" smtClean="0"/>
              <a:t>P.Nandhini</a:t>
            </a:r>
            <a:endParaRPr lang="en-IN" dirty="0" smtClean="0"/>
          </a:p>
          <a:p>
            <a:r>
              <a:rPr lang="en-IN" dirty="0" err="1" smtClean="0"/>
              <a:t>S.Manjuladevi</a:t>
            </a:r>
            <a:endParaRPr lang="en-IN" dirty="0" smtClean="0"/>
          </a:p>
          <a:p>
            <a:r>
              <a:rPr lang="en-IN" dirty="0" err="1" smtClean="0"/>
              <a:t>A.Chinnathai</a:t>
            </a:r>
            <a:endParaRPr lang="en-IN" dirty="0" smtClean="0"/>
          </a:p>
          <a:p>
            <a:r>
              <a:rPr lang="en-IN" dirty="0" smtClean="0"/>
              <a:t>Guided by:</a:t>
            </a:r>
          </a:p>
          <a:p>
            <a:r>
              <a:rPr lang="en-IN" dirty="0" err="1" smtClean="0"/>
              <a:t>Mrs.S.Vaitheki</a:t>
            </a:r>
            <a:endParaRPr lang="en-IN" dirty="0" smtClean="0"/>
          </a:p>
          <a:p>
            <a:r>
              <a:rPr lang="en-IN" dirty="0" smtClean="0"/>
              <a:t>Assistant  </a:t>
            </a:r>
            <a:r>
              <a:rPr lang="en-IN" dirty="0" err="1" smtClean="0"/>
              <a:t>proffessor</a:t>
            </a:r>
            <a:endParaRPr lang="en-IN" dirty="0" smtClean="0"/>
          </a:p>
          <a:p>
            <a:r>
              <a:rPr lang="en-IN" dirty="0" smtClean="0"/>
              <a:t>Dept of ECE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Traffic signal monitoring in emergency time:</a:t>
            </a:r>
            <a:endParaRPr lang="en-US" sz="2400" dirty="0"/>
          </a:p>
        </p:txBody>
      </p:sp>
      <p:sp>
        <p:nvSpPr>
          <p:cNvPr id="3" name="Content Placeholder 2"/>
          <p:cNvSpPr>
            <a:spLocks noGrp="1"/>
          </p:cNvSpPr>
          <p:nvPr>
            <p:ph idx="1"/>
          </p:nvPr>
        </p:nvSpPr>
        <p:spPr/>
        <p:txBody>
          <a:bodyPr>
            <a:normAutofit fontScale="92500" lnSpcReduction="20000"/>
          </a:bodyPr>
          <a:lstStyle/>
          <a:p>
            <a:r>
              <a:rPr lang="en-US" dirty="0" err="1" smtClean="0"/>
              <a:t>handleEmergencyMessage</a:t>
            </a:r>
            <a:r>
              <a:rPr lang="en-US" dirty="0" smtClean="0"/>
              <a:t> calculates the distance between the traffic signal and the vehicle and updates the state. The state can be either NORMAL(0) or CRITICAL(1), meaning that the emergency vehicle is in close proximity to the signal intersection.</a:t>
            </a:r>
          </a:p>
          <a:p>
            <a:r>
              <a:rPr lang="en-US" dirty="0" smtClean="0"/>
              <a:t>Based on the current state, the function </a:t>
            </a:r>
            <a:r>
              <a:rPr lang="en-US" dirty="0" err="1" smtClean="0"/>
              <a:t>updateTrafficSignal</a:t>
            </a:r>
            <a:r>
              <a:rPr lang="en-US" dirty="0" smtClean="0"/>
              <a:t> gets invoked periodically and takes the appropriate action. For the NORMAL case, it just toggles through the normal sequence of red, amber and green lights. For the CRITICAL state, it holds on to the green light to allow the passage of the emergency vehicle.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43362" cy="1143000"/>
          </a:xfrm>
        </p:spPr>
        <p:txBody>
          <a:bodyPr/>
          <a:lstStyle/>
          <a:p>
            <a:r>
              <a:rPr lang="en-IN" dirty="0" smtClean="0"/>
              <a:t>objectives</a:t>
            </a:r>
            <a:endParaRPr lang="en-US" dirty="0"/>
          </a:p>
        </p:txBody>
      </p:sp>
      <p:sp>
        <p:nvSpPr>
          <p:cNvPr id="3" name="Content Placeholder 2"/>
          <p:cNvSpPr>
            <a:spLocks noGrp="1"/>
          </p:cNvSpPr>
          <p:nvPr>
            <p:ph idx="1"/>
          </p:nvPr>
        </p:nvSpPr>
        <p:spPr/>
        <p:txBody>
          <a:bodyPr/>
          <a:lstStyle/>
          <a:p>
            <a:r>
              <a:rPr lang="en-IN" dirty="0" smtClean="0"/>
              <a:t>By establishing  a multi objective public transportation dispatching optimization model , starting from bus companies , passengers and govt department , public transportation operation costs comprehensively consider the interests of various parties and finally realize the optimization objective of minimizing fixed costs</a:t>
            </a:r>
          </a:p>
          <a:p>
            <a:r>
              <a:rPr lang="en-IN" dirty="0" smtClean="0"/>
              <a:t>We using the smart transportation system to optimizing the public transport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smart transportation</a:t>
            </a:r>
            <a:endParaRPr lang="en-US" dirty="0"/>
          </a:p>
        </p:txBody>
      </p:sp>
      <p:sp>
        <p:nvSpPr>
          <p:cNvPr id="3" name="Content Placeholder 2"/>
          <p:cNvSpPr>
            <a:spLocks noGrp="1"/>
          </p:cNvSpPr>
          <p:nvPr>
            <p:ph idx="1"/>
          </p:nvPr>
        </p:nvSpPr>
        <p:spPr/>
        <p:txBody>
          <a:bodyPr/>
          <a:lstStyle/>
          <a:p>
            <a:r>
              <a:rPr lang="en-US" dirty="0" smtClean="0"/>
              <a:t>“Intelligent Transportation Systems (ITS) apply a variety of technologies to monitor, evaluate, and manage transportation systems to enhance efficiency and safety.” Putting visions of science fiction style transportation aside for the moment, this definition can be simplified into the following concepts for what makes up smart transportation: management, efficiency, and safety.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a:t>
            </a:r>
            <a:r>
              <a:rPr lang="en-IN" dirty="0" err="1" smtClean="0"/>
              <a:t>digram</a:t>
            </a:r>
            <a:endParaRPr lang="en-US" dirty="0"/>
          </a:p>
        </p:txBody>
      </p:sp>
      <p:pic>
        <p:nvPicPr>
          <p:cNvPr id="4" name="Content Placeholder 3" descr="Block-Diagram-of-the-Smart-Information-System.png"/>
          <p:cNvPicPr>
            <a:picLocks noGrp="1" noChangeAspect="1"/>
          </p:cNvPicPr>
          <p:nvPr>
            <p:ph idx="1"/>
          </p:nvPr>
        </p:nvPicPr>
        <p:blipFill>
          <a:blip r:embed="rId2"/>
          <a:stretch>
            <a:fillRect/>
          </a:stretch>
        </p:blipFill>
        <p:spPr>
          <a:xfrm>
            <a:off x="785786" y="1787525"/>
            <a:ext cx="7715303" cy="485618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Smart-Transportation.png"/>
          <p:cNvPicPr>
            <a:picLocks noGrp="1" noChangeAspect="1"/>
          </p:cNvPicPr>
          <p:nvPr>
            <p:ph type="pic" idx="1"/>
          </p:nvPr>
        </p:nvPicPr>
        <p:blipFill>
          <a:blip r:embed="rId2"/>
          <a:srcRect l="3900" r="3900"/>
          <a:stretch>
            <a:fillRect/>
          </a:stretch>
        </p:blipFill>
        <p:spPr>
          <a:xfrm>
            <a:off x="285720" y="285728"/>
            <a:ext cx="8572560" cy="6286543"/>
          </a:xfrm>
        </p:spPr>
      </p:pic>
      <p:sp>
        <p:nvSpPr>
          <p:cNvPr id="4" name="Text Placeholder 3"/>
          <p:cNvSpPr>
            <a:spLocks noGrp="1"/>
          </p:cNvSpPr>
          <p:nvPr>
            <p:ph type="body" sz="half" idx="2"/>
          </p:nvPr>
        </p:nvSpPr>
        <p:spPr/>
        <p:txBody>
          <a:bodyPr/>
          <a:lstStyle/>
          <a:p>
            <a:r>
              <a:rPr lang="en-IN" dirty="0" smtClean="0"/>
              <a:t>Using </a:t>
            </a:r>
            <a:r>
              <a:rPr lang="en-IN" dirty="0" err="1" smtClean="0"/>
              <a:t>iot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Smart transportation</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Introduction:</a:t>
            </a:r>
          </a:p>
          <a:p>
            <a:r>
              <a:rPr lang="en-US" dirty="0" smtClean="0"/>
              <a:t>Smart transportation is not just a theory for the future; it is being implemented today in several cities with their successes and failures being used to improve systems in new locations. Some of the cities that are implementing new transportation technologies may surprise you at first. Of course, global hubs like </a:t>
            </a:r>
            <a:r>
              <a:rPr lang="en-US" u="sng" dirty="0" smtClean="0">
                <a:hlinkClick r:id="rId2"/>
              </a:rPr>
              <a:t>New York City</a:t>
            </a:r>
            <a:r>
              <a:rPr lang="en-US" dirty="0" smtClean="0"/>
              <a:t> have embraced smart transportation for their ever increasingly intelligent city. However, the rural </a:t>
            </a:r>
            <a:r>
              <a:rPr lang="en-US" u="sng" dirty="0" smtClean="0">
                <a:hlinkClick r:id="rId3"/>
              </a:rPr>
              <a:t>state of Wyoming</a:t>
            </a:r>
            <a:r>
              <a:rPr lang="en-US" dirty="0" smtClean="0"/>
              <a:t> is also a leading </a:t>
            </a:r>
            <a:r>
              <a:rPr lang="en-US" dirty="0" err="1" smtClean="0"/>
              <a:t>testbed</a:t>
            </a:r>
            <a:r>
              <a:rPr lang="en-US" dirty="0" smtClean="0"/>
              <a:t> for connected vehicles. This is because the cowboy state is a major freight corridor — autonomous transportation of goods across the country can drastically improve supply chain efficiency and reduce the need for long-haul drivers forced to balance tight timelines with their human need for rest.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Smart-transport-services-in-a-smart-city.jpg"/>
          <p:cNvPicPr>
            <a:picLocks noGrp="1" noChangeAspect="1"/>
          </p:cNvPicPr>
          <p:nvPr>
            <p:ph type="pic" idx="1"/>
          </p:nvPr>
        </p:nvPicPr>
        <p:blipFill>
          <a:blip r:embed="rId2"/>
          <a:srcRect l="317" r="317"/>
          <a:stretch>
            <a:fillRect/>
          </a:stretch>
        </p:blipFill>
        <p:spPr>
          <a:xfrm>
            <a:off x="357158" y="214290"/>
            <a:ext cx="8286808" cy="6429420"/>
          </a:xfrm>
        </p:spPr>
      </p:pic>
      <p:sp>
        <p:nvSpPr>
          <p:cNvPr id="4" name="Text Placeholder 3"/>
          <p:cNvSpPr>
            <a:spLocks noGrp="1"/>
          </p:cNvSpPr>
          <p:nvPr>
            <p:ph type="body" sz="half" idx="2"/>
          </p:nvPr>
        </p:nvSpPr>
        <p:spPr/>
        <p:txBody>
          <a:bodyPr/>
          <a:lstStyle/>
          <a:p>
            <a:r>
              <a:rPr lang="en-IN" dirty="0" smtClean="0"/>
              <a:t>Using </a:t>
            </a:r>
            <a:r>
              <a:rPr lang="en-IN" dirty="0" err="1" smtClean="0"/>
              <a:t>iot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description</a:t>
            </a:r>
            <a:endParaRPr lang="en-US" dirty="0"/>
          </a:p>
        </p:txBody>
      </p:sp>
      <p:sp>
        <p:nvSpPr>
          <p:cNvPr id="3" name="Text Placeholder 2"/>
          <p:cNvSpPr>
            <a:spLocks noGrp="1"/>
          </p:cNvSpPr>
          <p:nvPr>
            <p:ph type="body" idx="1"/>
          </p:nvPr>
        </p:nvSpPr>
        <p:spPr>
          <a:xfrm>
            <a:off x="1600200" y="2507786"/>
            <a:ext cx="7086600" cy="4135924"/>
          </a:xfrm>
        </p:spPr>
        <p:txBody>
          <a:bodyPr>
            <a:normAutofit/>
          </a:bodyPr>
          <a:lstStyle/>
          <a:p>
            <a:pPr marL="530352" indent="-457200">
              <a:buFont typeface="+mj-lt"/>
              <a:buAutoNum type="arabicPeriod"/>
            </a:pPr>
            <a:r>
              <a:rPr lang="en-IN" dirty="0" smtClean="0"/>
              <a:t>Punctuality is  not maintained in public transport service and route rationalization</a:t>
            </a:r>
          </a:p>
          <a:p>
            <a:pPr marL="530352" indent="-457200">
              <a:buFont typeface="+mj-lt"/>
              <a:buAutoNum type="arabicPeriod"/>
            </a:pPr>
            <a:r>
              <a:rPr lang="en-IN" dirty="0" smtClean="0"/>
              <a:t>Does not optimize service distribution </a:t>
            </a:r>
          </a:p>
          <a:p>
            <a:pPr marL="530352" indent="-457200">
              <a:buFont typeface="+mj-lt"/>
              <a:buAutoNum type="arabicPeriod"/>
            </a:pPr>
            <a:r>
              <a:rPr lang="en-IN" dirty="0" smtClean="0"/>
              <a:t>Crowd in popular routes and also waiting time is extended</a:t>
            </a:r>
          </a:p>
          <a:p>
            <a:pPr marL="530352" indent="-457200"/>
            <a:r>
              <a:rPr lang="en-IN" b="1" dirty="0" smtClean="0"/>
              <a:t>Hardware requirement:</a:t>
            </a:r>
          </a:p>
          <a:p>
            <a:pPr marL="530352" indent="-457200">
              <a:buAutoNum type="arabicPeriod"/>
            </a:pPr>
            <a:r>
              <a:rPr lang="en-IN" b="1" dirty="0" err="1" smtClean="0"/>
              <a:t>Gps</a:t>
            </a:r>
            <a:endParaRPr lang="en-IN" b="1" dirty="0" smtClean="0"/>
          </a:p>
          <a:p>
            <a:pPr marL="530352" indent="-457200">
              <a:buAutoNum type="arabicPeriod"/>
            </a:pPr>
            <a:r>
              <a:rPr lang="en-IN" b="1" dirty="0" smtClean="0"/>
              <a:t>Smart cars use allow a central </a:t>
            </a:r>
            <a:r>
              <a:rPr lang="en-IN" b="1" dirty="0" err="1" smtClean="0"/>
              <a:t>center</a:t>
            </a:r>
            <a:r>
              <a:rPr lang="en-IN" b="1" dirty="0" smtClean="0"/>
              <a:t> to monitor all operation</a:t>
            </a:r>
          </a:p>
          <a:p>
            <a:pPr marL="530352" indent="-457200"/>
            <a:r>
              <a:rPr lang="en-IN" b="1" dirty="0" smtClean="0"/>
              <a:t>Software requirement:</a:t>
            </a:r>
          </a:p>
          <a:p>
            <a:pPr marL="530352" indent="-457200">
              <a:buAutoNum type="arabicPeriod"/>
            </a:pPr>
            <a:r>
              <a:rPr lang="en-IN" b="1" dirty="0" smtClean="0"/>
              <a:t>Python used in machine learning</a:t>
            </a:r>
          </a:p>
          <a:p>
            <a:pPr marL="530352" indent="-457200"/>
            <a:endParaRPr lang="en-IN" b="1" dirty="0" smtClean="0"/>
          </a:p>
          <a:p>
            <a:pPr marL="530352" indent="-457200">
              <a:buAutoNum type="arabicPeriod"/>
            </a:pPr>
            <a:endParaRPr lang="en-IN" b="1" dirty="0" smtClean="0"/>
          </a:p>
          <a:p>
            <a:pPr marL="530352" indent="-457200"/>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Python coding for traffic monitoring</a:t>
            </a:r>
            <a:endParaRPr lang="en-US" dirty="0"/>
          </a:p>
        </p:txBody>
      </p:sp>
      <p:sp>
        <p:nvSpPr>
          <p:cNvPr id="3" name="Content Placeholder 2"/>
          <p:cNvSpPr>
            <a:spLocks noGrp="1"/>
          </p:cNvSpPr>
          <p:nvPr>
            <p:ph idx="1"/>
          </p:nvPr>
        </p:nvSpPr>
        <p:spPr>
          <a:xfrm>
            <a:off x="1000100" y="1357298"/>
            <a:ext cx="8143900" cy="6329394"/>
          </a:xfrm>
        </p:spPr>
        <p:txBody>
          <a:bodyPr>
            <a:normAutofit fontScale="40000" lnSpcReduction="20000"/>
          </a:bodyPr>
          <a:lstStyle/>
          <a:p>
            <a:pPr>
              <a:buNone/>
            </a:pPr>
            <a:endParaRPr lang="en-US" dirty="0" smtClean="0"/>
          </a:p>
          <a:p>
            <a:r>
              <a:rPr lang="en-US" dirty="0" smtClean="0"/>
              <a:t>    global </a:t>
            </a:r>
            <a:r>
              <a:rPr lang="en-US" dirty="0" err="1" smtClean="0"/>
              <a:t>trafficLightNormalCurrState</a:t>
            </a:r>
            <a:endParaRPr lang="en-US" dirty="0" smtClean="0"/>
          </a:p>
          <a:p>
            <a:r>
              <a:rPr lang="en-US" dirty="0" smtClean="0"/>
              <a:t>    state = </a:t>
            </a:r>
            <a:r>
              <a:rPr lang="en-US" dirty="0" err="1" smtClean="0"/>
              <a:t>emergencyVehicleState</a:t>
            </a:r>
            <a:r>
              <a:rPr lang="en-US" dirty="0" smtClean="0"/>
              <a:t>["state"]</a:t>
            </a:r>
          </a:p>
          <a:p>
            <a:r>
              <a:rPr lang="en-US" dirty="0" smtClean="0"/>
              <a:t>    if state == NORMAL:</a:t>
            </a:r>
          </a:p>
          <a:p>
            <a:r>
              <a:rPr lang="en-US" dirty="0" smtClean="0"/>
              <a:t/>
            </a:r>
            <a:br>
              <a:rPr lang="en-US" dirty="0" smtClean="0"/>
            </a:br>
            <a:endParaRPr lang="en-US" dirty="0" smtClean="0"/>
          </a:p>
          <a:p>
            <a:r>
              <a:rPr lang="en-US" dirty="0" smtClean="0"/>
              <a:t>        if (LIGHT_RED == </a:t>
            </a:r>
            <a:r>
              <a:rPr lang="en-US" dirty="0" err="1" smtClean="0"/>
              <a:t>trafficLightNormalCurrState</a:t>
            </a:r>
            <a:r>
              <a:rPr lang="en-US" dirty="0" smtClean="0"/>
              <a:t>):</a:t>
            </a:r>
          </a:p>
          <a:p>
            <a:r>
              <a:rPr lang="en-US" dirty="0" smtClean="0"/>
              <a:t>            print "Switching to RED\n"  </a:t>
            </a:r>
          </a:p>
          <a:p>
            <a:r>
              <a:rPr lang="en-US" dirty="0" smtClean="0"/>
              <a:t>            </a:t>
            </a:r>
            <a:r>
              <a:rPr lang="en-US" dirty="0" err="1" smtClean="0"/>
              <a:t>set_red</a:t>
            </a:r>
            <a:r>
              <a:rPr lang="en-US" dirty="0" smtClean="0"/>
              <a:t>()</a:t>
            </a:r>
            <a:endParaRPr lang="en-US" sz="7000" dirty="0" smtClean="0"/>
          </a:p>
          <a:p>
            <a:r>
              <a:rPr lang="en-US" dirty="0" smtClean="0"/>
              <a:t>        </a:t>
            </a:r>
            <a:r>
              <a:rPr lang="en-US" dirty="0" err="1" smtClean="0"/>
              <a:t>elif</a:t>
            </a:r>
            <a:r>
              <a:rPr lang="en-US" dirty="0" smtClean="0"/>
              <a:t> (LIGHT_YELLOW == </a:t>
            </a:r>
            <a:r>
              <a:rPr lang="en-US" dirty="0" err="1" smtClean="0"/>
              <a:t>trafficLightNormalCurrState</a:t>
            </a:r>
            <a:r>
              <a:rPr lang="en-US" dirty="0" smtClean="0"/>
              <a:t>):</a:t>
            </a:r>
          </a:p>
          <a:p>
            <a:r>
              <a:rPr lang="en-US" dirty="0" smtClean="0"/>
              <a:t>def </a:t>
            </a:r>
            <a:r>
              <a:rPr lang="en-US" dirty="0" err="1" smtClean="0"/>
              <a:t>updateTrafficSignal</a:t>
            </a:r>
            <a:r>
              <a:rPr lang="en-US" dirty="0" smtClean="0"/>
              <a:t>():</a:t>
            </a:r>
          </a:p>
          <a:p>
            <a:r>
              <a:rPr lang="en-US" dirty="0" smtClean="0"/>
              <a:t>            print "Switching to YELLOW\n"   </a:t>
            </a:r>
          </a:p>
          <a:p>
            <a:r>
              <a:rPr lang="en-US" dirty="0" smtClean="0"/>
              <a:t>            </a:t>
            </a:r>
            <a:r>
              <a:rPr lang="en-US" dirty="0" err="1" smtClean="0"/>
              <a:t>set_yellow</a:t>
            </a:r>
            <a:r>
              <a:rPr lang="en-US" dirty="0" smtClean="0"/>
              <a:t>()</a:t>
            </a:r>
            <a:endParaRPr lang="en-US" sz="15000" dirty="0" smtClean="0">
              <a:latin typeface="Bahnschrift" pitchFamily="34" charset="0"/>
            </a:endParaRPr>
          </a:p>
          <a:p>
            <a:r>
              <a:rPr lang="en-US" dirty="0" smtClean="0"/>
              <a:t>        </a:t>
            </a:r>
            <a:r>
              <a:rPr lang="en-US" dirty="0" err="1" smtClean="0"/>
              <a:t>elif</a:t>
            </a:r>
            <a:r>
              <a:rPr lang="en-US" dirty="0" smtClean="0"/>
              <a:t> (LIGHT_GREEN == </a:t>
            </a:r>
            <a:r>
              <a:rPr lang="en-US" dirty="0" err="1" smtClean="0"/>
              <a:t>trafficLightNormalCurrState</a:t>
            </a:r>
            <a:r>
              <a:rPr lang="en-US" dirty="0" smtClean="0"/>
              <a:t>):</a:t>
            </a:r>
          </a:p>
          <a:p>
            <a:r>
              <a:rPr lang="en-US" dirty="0" smtClean="0"/>
              <a:t>            print "Switching to GREEN\n"    </a:t>
            </a:r>
          </a:p>
          <a:p>
            <a:r>
              <a:rPr lang="en-US" dirty="0" smtClean="0"/>
              <a:t>            </a:t>
            </a:r>
            <a:r>
              <a:rPr lang="en-US" dirty="0" err="1" smtClean="0"/>
              <a:t>set_green</a:t>
            </a:r>
            <a:r>
              <a:rPr lang="en-US" dirty="0" smtClean="0"/>
              <a:t>()</a:t>
            </a:r>
          </a:p>
          <a:p>
            <a:r>
              <a:rPr lang="en-US" dirty="0" smtClean="0"/>
              <a:t/>
            </a:r>
            <a:br>
              <a:rPr lang="en-US" dirty="0" smtClean="0"/>
            </a:br>
            <a:endParaRPr lang="en-US" dirty="0" smtClean="0"/>
          </a:p>
          <a:p>
            <a:r>
              <a:rPr lang="en-US" dirty="0" smtClean="0"/>
              <a:t>        </a:t>
            </a:r>
            <a:r>
              <a:rPr lang="en-US" dirty="0" err="1" smtClean="0"/>
              <a:t>time.sleep</a:t>
            </a:r>
            <a:r>
              <a:rPr lang="en-US" dirty="0" smtClean="0"/>
              <a:t>(</a:t>
            </a:r>
            <a:r>
              <a:rPr lang="en-US" dirty="0" err="1" smtClean="0"/>
              <a:t>trafficLightNormalCycleTime</a:t>
            </a:r>
            <a:r>
              <a:rPr lang="en-US" dirty="0" smtClean="0"/>
              <a:t>[</a:t>
            </a:r>
            <a:r>
              <a:rPr lang="en-US" dirty="0" err="1" smtClean="0"/>
              <a:t>trafficLightNormalCurrState</a:t>
            </a:r>
            <a:r>
              <a:rPr lang="en-US" dirty="0" smtClean="0"/>
              <a:t>])</a:t>
            </a:r>
          </a:p>
          <a:p>
            <a:r>
              <a:rPr lang="en-US" dirty="0" smtClean="0"/>
              <a:t/>
            </a:r>
            <a:br>
              <a:rPr lang="en-US" dirty="0" smtClean="0"/>
            </a:br>
            <a:endParaRPr lang="en-US" dirty="0" smtClean="0"/>
          </a:p>
          <a:p>
            <a:pPr marL="1169988" indent="-1033463">
              <a:tabLst>
                <a:tab pos="1349375" algn="l"/>
              </a:tabLst>
            </a:pPr>
            <a:r>
              <a:rPr lang="en-US" dirty="0" smtClean="0"/>
              <a:t>        </a:t>
            </a:r>
            <a:r>
              <a:rPr lang="en-US" dirty="0" err="1" smtClean="0"/>
              <a:t>trafficLightNormalCurrState</a:t>
            </a:r>
            <a:r>
              <a:rPr lang="en-US" dirty="0" smtClean="0"/>
              <a:t> = </a:t>
            </a:r>
            <a:r>
              <a:rPr lang="en-US" dirty="0" err="1" smtClean="0"/>
              <a:t>trafficLightNormalCycle</a:t>
            </a:r>
            <a:r>
              <a:rPr lang="en-US" dirty="0" smtClean="0"/>
              <a:t>[ (</a:t>
            </a:r>
            <a:r>
              <a:rPr lang="en-US" dirty="0" err="1" smtClean="0"/>
              <a:t>trafficLightNormalCurrState</a:t>
            </a:r>
            <a:r>
              <a:rPr lang="en-US" dirty="0" smtClean="0"/>
              <a:t> + 1) % 3]</a:t>
            </a:r>
          </a:p>
          <a:p>
            <a:r>
              <a:rPr lang="en-US" dirty="0" smtClean="0"/>
              <a:t/>
            </a:r>
            <a:br>
              <a:rPr lang="en-US" dirty="0" smtClean="0"/>
            </a:br>
            <a:endParaRPr lang="en-US" dirty="0" smtClean="0"/>
          </a:p>
          <a:p>
            <a:r>
              <a:rPr lang="en-US" dirty="0" smtClean="0"/>
              <a:t>    </a:t>
            </a:r>
            <a:r>
              <a:rPr lang="en-US" dirty="0" err="1" smtClean="0"/>
              <a:t>elif</a:t>
            </a:r>
            <a:r>
              <a:rPr lang="en-US" dirty="0" smtClean="0"/>
              <a:t> state == CRITICAL:</a:t>
            </a:r>
          </a:p>
          <a:p>
            <a:r>
              <a:rPr lang="en-US" dirty="0" smtClean="0"/>
              <a:t>        </a:t>
            </a:r>
            <a:r>
              <a:rPr lang="en-US" dirty="0" err="1" smtClean="0"/>
              <a:t>set_green</a:t>
            </a:r>
            <a:r>
              <a:rPr lang="en-US" dirty="0" smtClean="0"/>
              <a:t>()</a:t>
            </a:r>
          </a:p>
          <a:p>
            <a:r>
              <a:rPr lang="en-US" dirty="0" smtClean="0"/>
              <a:t>        print "Detected Critical Distance from Emergency Vehicle\n"</a:t>
            </a:r>
          </a:p>
          <a:p>
            <a:r>
              <a:rPr lang="en-US" dirty="0" smtClean="0"/>
              <a:t/>
            </a:r>
            <a:br>
              <a:rPr lang="en-US" dirty="0" smtClean="0"/>
            </a:br>
            <a:endParaRPr lang="en-US" dirty="0" smtClean="0"/>
          </a:p>
          <a:p>
            <a:r>
              <a:rPr lang="en-US" dirty="0" smtClean="0"/>
              <a:t>        print "Switching to GREEN and Hold\n"</a:t>
            </a:r>
          </a:p>
          <a:p>
            <a:r>
              <a:rPr lang="en-US" dirty="0" smtClean="0"/>
              <a:t>        </a:t>
            </a:r>
            <a:r>
              <a:rPr lang="en-US" dirty="0" err="1" smtClean="0"/>
              <a:t>time.sleep</a:t>
            </a:r>
            <a:r>
              <a:rPr lang="en-US" dirty="0" smtClean="0"/>
              <a:t>(3)</a:t>
            </a:r>
          </a:p>
          <a:p>
            <a:pPr>
              <a:buNone/>
            </a:pPr>
            <a:r>
              <a:rPr lang="en-US" dirty="0" smtClean="0"/>
              <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107</TotalTime>
  <Words>224</Words>
  <Application>Microsoft Office PowerPoint</Application>
  <PresentationFormat>On-screen Show (4:3)</PresentationFormat>
  <Paragraphs>62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Public transportation and optimization</vt:lpstr>
      <vt:lpstr>objectives</vt:lpstr>
      <vt:lpstr>Using smart transportation</vt:lpstr>
      <vt:lpstr>Block digram</vt:lpstr>
      <vt:lpstr>Slide 5</vt:lpstr>
      <vt:lpstr>Smart transportation</vt:lpstr>
      <vt:lpstr>Slide 7</vt:lpstr>
      <vt:lpstr>Problem description</vt:lpstr>
      <vt:lpstr>Python coding for traffic monitoring</vt:lpstr>
      <vt:lpstr>Traffic signal monitoring in emergency time: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transportation and optimization</dc:title>
  <dc:creator>Windows User</dc:creator>
  <cp:lastModifiedBy>Windows User</cp:lastModifiedBy>
  <cp:revision>11</cp:revision>
  <dcterms:created xsi:type="dcterms:W3CDTF">2023-10-11T13:49:35Z</dcterms:created>
  <dcterms:modified xsi:type="dcterms:W3CDTF">2023-10-18T15:48:43Z</dcterms:modified>
</cp:coreProperties>
</file>