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7" r:id="rId2"/>
    <p:sldId id="258" r:id="rId3"/>
    <p:sldId id="259" r:id="rId4"/>
    <p:sldId id="260" r:id="rId5"/>
    <p:sldId id="261" r:id="rId6"/>
    <p:sldId id="262" r:id="rId7"/>
    <p:sldId id="263"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EB12A38C-E636-498E-BE7F-1E7E935B7FBC}" type="datetimeFigureOut">
              <a:rPr lang="en-US" smtClean="0"/>
              <a:t>10/11/2023</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F4FC3364-6020-4CDC-8858-D232A999BF44}" type="slidenum">
              <a:rPr lang="en-US" smtClean="0"/>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B12A38C-E636-498E-BE7F-1E7E935B7FBC}"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FC3364-6020-4CDC-8858-D232A999BF4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B12A38C-E636-498E-BE7F-1E7E935B7FBC}"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FC3364-6020-4CDC-8858-D232A999BF4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B12A38C-E636-498E-BE7F-1E7E935B7FBC}"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FC3364-6020-4CDC-8858-D232A999BF4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B12A38C-E636-498E-BE7F-1E7E935B7FBC}"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F4FC3364-6020-4CDC-8858-D232A999BF44}"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B12A38C-E636-498E-BE7F-1E7E935B7FBC}"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FC3364-6020-4CDC-8858-D232A999BF4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B12A38C-E636-498E-BE7F-1E7E935B7FBC}" type="datetimeFigureOut">
              <a:rPr lang="en-US" smtClean="0"/>
              <a:t>10/11/2023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FC3364-6020-4CDC-8858-D232A999BF4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B12A38C-E636-498E-BE7F-1E7E935B7FBC}" type="datetimeFigureOut">
              <a:rPr lang="en-US" smtClean="0"/>
              <a:t>10/11/2023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FC3364-6020-4CDC-8858-D232A999BF4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12A38C-E636-498E-BE7F-1E7E935B7FBC}" type="datetimeFigureOut">
              <a:rPr lang="en-US" smtClean="0"/>
              <a:t>10/11/2023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FC3364-6020-4CDC-8858-D232A999BF4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B12A38C-E636-498E-BE7F-1E7E935B7FBC}"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FC3364-6020-4CDC-8858-D232A999BF4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B12A38C-E636-498E-BE7F-1E7E935B7FBC}"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FC3364-6020-4CDC-8858-D232A999BF4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EB12A38C-E636-498E-BE7F-1E7E935B7FBC}" type="datetimeFigureOut">
              <a:rPr lang="en-US" smtClean="0"/>
              <a:t>10/11/2023</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F4FC3364-6020-4CDC-8858-D232A999BF44}"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hyperlink" Target="https://www.its.dot.gov/pilots/pilots_wydot.htm" TargetMode="External"/><Relationship Id="rId2" Type="http://schemas.openxmlformats.org/officeDocument/2006/relationships/hyperlink" Target="https://www.its.dot.gov/pilots/pilots_nycdot.ht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dirty="0" smtClean="0"/>
              <a:t>Public transportation and optimization</a:t>
            </a:r>
            <a:endParaRPr lang="en-US" dirty="0"/>
          </a:p>
        </p:txBody>
      </p:sp>
      <p:sp>
        <p:nvSpPr>
          <p:cNvPr id="4" name="Subtitle 3"/>
          <p:cNvSpPr>
            <a:spLocks noGrp="1"/>
          </p:cNvSpPr>
          <p:nvPr>
            <p:ph type="subTitle" idx="1"/>
          </p:nvPr>
        </p:nvSpPr>
        <p:spPr>
          <a:xfrm>
            <a:off x="1371600" y="3331698"/>
            <a:ext cx="6400800" cy="3097698"/>
          </a:xfrm>
        </p:spPr>
        <p:txBody>
          <a:bodyPr>
            <a:normAutofit fontScale="77500" lnSpcReduction="20000"/>
          </a:bodyPr>
          <a:lstStyle/>
          <a:p>
            <a:r>
              <a:rPr lang="en-IN" dirty="0" smtClean="0"/>
              <a:t>Team members:</a:t>
            </a:r>
          </a:p>
          <a:p>
            <a:r>
              <a:rPr lang="en-IN" dirty="0" err="1" smtClean="0"/>
              <a:t>G.Swetha</a:t>
            </a:r>
            <a:endParaRPr lang="en-US" dirty="0" smtClean="0"/>
          </a:p>
          <a:p>
            <a:r>
              <a:rPr lang="en-IN" dirty="0" err="1" smtClean="0"/>
              <a:t>P.Nandhini</a:t>
            </a:r>
            <a:endParaRPr lang="en-IN" dirty="0" smtClean="0"/>
          </a:p>
          <a:p>
            <a:r>
              <a:rPr lang="en-IN" dirty="0" err="1" smtClean="0"/>
              <a:t>S.Manjuladevi</a:t>
            </a:r>
            <a:endParaRPr lang="en-IN" dirty="0" smtClean="0"/>
          </a:p>
          <a:p>
            <a:r>
              <a:rPr lang="en-IN" dirty="0" err="1" smtClean="0"/>
              <a:t>A.Chinnathai</a:t>
            </a:r>
            <a:endParaRPr lang="en-IN" dirty="0" smtClean="0"/>
          </a:p>
          <a:p>
            <a:r>
              <a:rPr lang="en-IN" dirty="0" smtClean="0"/>
              <a:t>Guided by:</a:t>
            </a:r>
          </a:p>
          <a:p>
            <a:r>
              <a:rPr lang="en-IN" dirty="0" err="1" smtClean="0"/>
              <a:t>Mrs.S.Vaitheki</a:t>
            </a:r>
            <a:endParaRPr lang="en-IN" dirty="0" smtClean="0"/>
          </a:p>
          <a:p>
            <a:r>
              <a:rPr lang="en-IN" dirty="0" smtClean="0"/>
              <a:t>Assistant  </a:t>
            </a:r>
            <a:r>
              <a:rPr lang="en-IN" dirty="0" err="1" smtClean="0"/>
              <a:t>proffessor</a:t>
            </a:r>
            <a:endParaRPr lang="en-IN" dirty="0" smtClean="0"/>
          </a:p>
          <a:p>
            <a:r>
              <a:rPr lang="en-IN" dirty="0" smtClean="0"/>
              <a:t>Dept of ECE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4043362" cy="1143000"/>
          </a:xfrm>
        </p:spPr>
        <p:txBody>
          <a:bodyPr/>
          <a:lstStyle/>
          <a:p>
            <a:r>
              <a:rPr lang="en-IN" dirty="0" smtClean="0"/>
              <a:t>objectives</a:t>
            </a:r>
            <a:endParaRPr lang="en-US" dirty="0"/>
          </a:p>
        </p:txBody>
      </p:sp>
      <p:sp>
        <p:nvSpPr>
          <p:cNvPr id="3" name="Content Placeholder 2"/>
          <p:cNvSpPr>
            <a:spLocks noGrp="1"/>
          </p:cNvSpPr>
          <p:nvPr>
            <p:ph idx="1"/>
          </p:nvPr>
        </p:nvSpPr>
        <p:spPr/>
        <p:txBody>
          <a:bodyPr/>
          <a:lstStyle/>
          <a:p>
            <a:r>
              <a:rPr lang="en-IN" dirty="0" smtClean="0"/>
              <a:t>By establishing  a multi objective public transportation dispatching optimization model , starting from bus companies , passengers and govt department , public transportation operation costs comprehensively consider the interests of various parties and finally realize the optimization objective of minimizing fixed costs</a:t>
            </a:r>
          </a:p>
          <a:p>
            <a:r>
              <a:rPr lang="en-IN" dirty="0" smtClean="0"/>
              <a:t>We using the smart transportation system to optimizing the public transport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Using smart transportation</a:t>
            </a:r>
            <a:endParaRPr lang="en-US" dirty="0"/>
          </a:p>
        </p:txBody>
      </p:sp>
      <p:sp>
        <p:nvSpPr>
          <p:cNvPr id="3" name="Content Placeholder 2"/>
          <p:cNvSpPr>
            <a:spLocks noGrp="1"/>
          </p:cNvSpPr>
          <p:nvPr>
            <p:ph idx="1"/>
          </p:nvPr>
        </p:nvSpPr>
        <p:spPr/>
        <p:txBody>
          <a:bodyPr/>
          <a:lstStyle/>
          <a:p>
            <a:r>
              <a:rPr lang="en-US" dirty="0" smtClean="0"/>
              <a:t>“Intelligent Transportation Systems (ITS) apply a variety of technologies to monitor, evaluate, and manage transportation systems to enhance efficiency and safety.” Putting visions of science fiction style transportation aside for the moment, this definition can be simplified into the following concepts for what makes up smart transportation: management, efficiency, and safety.</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Block </a:t>
            </a:r>
            <a:r>
              <a:rPr lang="en-IN" dirty="0" err="1" smtClean="0"/>
              <a:t>digram</a:t>
            </a:r>
            <a:endParaRPr lang="en-US" dirty="0"/>
          </a:p>
        </p:txBody>
      </p:sp>
      <p:pic>
        <p:nvPicPr>
          <p:cNvPr id="4" name="Content Placeholder 3" descr="Block-Diagram-of-the-Smart-Information-System.png"/>
          <p:cNvPicPr>
            <a:picLocks noGrp="1" noChangeAspect="1"/>
          </p:cNvPicPr>
          <p:nvPr>
            <p:ph idx="1"/>
          </p:nvPr>
        </p:nvPicPr>
        <p:blipFill>
          <a:blip r:embed="rId2"/>
          <a:stretch>
            <a:fillRect/>
          </a:stretch>
        </p:blipFill>
        <p:spPr>
          <a:xfrm>
            <a:off x="785786" y="1787525"/>
            <a:ext cx="7715303" cy="4856185"/>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Picture Placeholder 4" descr="Smart-Transportation.png"/>
          <p:cNvPicPr>
            <a:picLocks noGrp="1" noChangeAspect="1"/>
          </p:cNvPicPr>
          <p:nvPr>
            <p:ph type="pic" idx="1"/>
          </p:nvPr>
        </p:nvPicPr>
        <p:blipFill>
          <a:blip r:embed="rId2"/>
          <a:srcRect l="3900" r="3900"/>
          <a:stretch>
            <a:fillRect/>
          </a:stretch>
        </p:blipFill>
        <p:spPr>
          <a:xfrm>
            <a:off x="285720" y="285728"/>
            <a:ext cx="8572560" cy="6286543"/>
          </a:xfrm>
        </p:spPr>
      </p:pic>
      <p:sp>
        <p:nvSpPr>
          <p:cNvPr id="4" name="Text Placeholder 3"/>
          <p:cNvSpPr>
            <a:spLocks noGrp="1"/>
          </p:cNvSpPr>
          <p:nvPr>
            <p:ph type="body" sz="half" idx="2"/>
          </p:nvPr>
        </p:nvSpPr>
        <p:spPr/>
        <p:txBody>
          <a:bodyPr/>
          <a:lstStyle/>
          <a:p>
            <a:r>
              <a:rPr lang="en-IN" dirty="0" smtClean="0"/>
              <a:t>Using </a:t>
            </a:r>
            <a:r>
              <a:rPr lang="en-IN" dirty="0" err="1" smtClean="0"/>
              <a:t>iot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Smart transportation</a:t>
            </a:r>
            <a:endParaRPr lang="en-US" dirty="0"/>
          </a:p>
        </p:txBody>
      </p:sp>
      <p:sp>
        <p:nvSpPr>
          <p:cNvPr id="3" name="Content Placeholder 2"/>
          <p:cNvSpPr>
            <a:spLocks noGrp="1"/>
          </p:cNvSpPr>
          <p:nvPr>
            <p:ph idx="1"/>
          </p:nvPr>
        </p:nvSpPr>
        <p:spPr/>
        <p:txBody>
          <a:bodyPr>
            <a:normAutofit fontScale="77500" lnSpcReduction="20000"/>
          </a:bodyPr>
          <a:lstStyle/>
          <a:p>
            <a:r>
              <a:rPr lang="en-IN" dirty="0" smtClean="0"/>
              <a:t>Introduction:</a:t>
            </a:r>
          </a:p>
          <a:p>
            <a:r>
              <a:rPr lang="en-US" dirty="0" smtClean="0"/>
              <a:t>Smart transportation is not just a theory for the future; it is being implemented today in several cities with their successes and failures being used to improve systems in new locations. Some of the cities that are implementing new transportation technologies may surprise you at first. Of course, global hubs like </a:t>
            </a:r>
            <a:r>
              <a:rPr lang="en-US" u="sng" dirty="0" smtClean="0">
                <a:hlinkClick r:id="rId2"/>
              </a:rPr>
              <a:t>New York City</a:t>
            </a:r>
            <a:r>
              <a:rPr lang="en-US" dirty="0" smtClean="0"/>
              <a:t> have embraced smart transportation for their ever increasingly intelligent city. However, the rural </a:t>
            </a:r>
            <a:r>
              <a:rPr lang="en-US" u="sng" dirty="0" smtClean="0">
                <a:hlinkClick r:id="rId3"/>
              </a:rPr>
              <a:t>state of Wyoming</a:t>
            </a:r>
            <a:r>
              <a:rPr lang="en-US" dirty="0" smtClean="0"/>
              <a:t> is also a leading </a:t>
            </a:r>
            <a:r>
              <a:rPr lang="en-US" dirty="0" err="1" smtClean="0"/>
              <a:t>testbed</a:t>
            </a:r>
            <a:r>
              <a:rPr lang="en-US" dirty="0" smtClean="0"/>
              <a:t> for connected vehicles. This is because the cowboy state is a major freight corridor — autonomous transportation of goods across the country can drastically improve supply chain efficiency and reduce the need for long-haul drivers forced to balance tight timelines with their human need for rest.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Picture Placeholder 4" descr="Smart-transport-services-in-a-smart-city.jpg"/>
          <p:cNvPicPr>
            <a:picLocks noGrp="1" noChangeAspect="1"/>
          </p:cNvPicPr>
          <p:nvPr>
            <p:ph type="pic" idx="1"/>
          </p:nvPr>
        </p:nvPicPr>
        <p:blipFill>
          <a:blip r:embed="rId2"/>
          <a:srcRect l="317" r="317"/>
          <a:stretch>
            <a:fillRect/>
          </a:stretch>
        </p:blipFill>
        <p:spPr>
          <a:xfrm>
            <a:off x="357158" y="214290"/>
            <a:ext cx="8286808" cy="6429420"/>
          </a:xfrm>
        </p:spPr>
      </p:pic>
      <p:sp>
        <p:nvSpPr>
          <p:cNvPr id="4" name="Text Placeholder 3"/>
          <p:cNvSpPr>
            <a:spLocks noGrp="1"/>
          </p:cNvSpPr>
          <p:nvPr>
            <p:ph type="body" sz="half" idx="2"/>
          </p:nvPr>
        </p:nvSpPr>
        <p:spPr/>
        <p:txBody>
          <a:bodyPr/>
          <a:lstStyle/>
          <a:p>
            <a:r>
              <a:rPr lang="en-IN" dirty="0" smtClean="0"/>
              <a:t>Using </a:t>
            </a:r>
            <a:r>
              <a:rPr lang="en-IN" dirty="0" err="1" smtClean="0"/>
              <a:t>iot</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59</TotalTime>
  <Words>160</Words>
  <Application>Microsoft Office PowerPoint</Application>
  <PresentationFormat>On-screen Show (4:3)</PresentationFormat>
  <Paragraphs>21</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Apex</vt:lpstr>
      <vt:lpstr>Public transportation and optimization</vt:lpstr>
      <vt:lpstr>objectives</vt:lpstr>
      <vt:lpstr>Using smart transportation</vt:lpstr>
      <vt:lpstr>Block digram</vt:lpstr>
      <vt:lpstr>Slide 5</vt:lpstr>
      <vt:lpstr>Smart transportation</vt:lpstr>
      <vt:lpstr>Slide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Public transportation and optimization</dc:title>
  <dc:creator>Windows User</dc:creator>
  <cp:lastModifiedBy>Windows User</cp:lastModifiedBy>
  <cp:revision>6</cp:revision>
  <dcterms:created xsi:type="dcterms:W3CDTF">2023-10-11T13:49:35Z</dcterms:created>
  <dcterms:modified xsi:type="dcterms:W3CDTF">2023-10-11T14:49:05Z</dcterms:modified>
</cp:coreProperties>
</file>