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4"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6749-6B3B-CFFB-E58F-8CB2AE3C5C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E70FBE-19F8-E35E-73D4-E41C51B69E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920529-3505-A35B-F08D-24B215C6B018}"/>
              </a:ext>
            </a:extLst>
          </p:cNvPr>
          <p:cNvSpPr>
            <a:spLocks noGrp="1"/>
          </p:cNvSpPr>
          <p:nvPr>
            <p:ph type="dt" sz="half" idx="10"/>
          </p:nvPr>
        </p:nvSpPr>
        <p:spPr/>
        <p:txBody>
          <a:bodyPr/>
          <a:lstStyle/>
          <a:p>
            <a:fld id="{950F9565-2DC2-4A78-93C2-582736B9084B}" type="datetimeFigureOut">
              <a:rPr lang="en-IN" smtClean="0"/>
              <a:t>06-01-2024</a:t>
            </a:fld>
            <a:endParaRPr lang="en-IN"/>
          </a:p>
        </p:txBody>
      </p:sp>
      <p:sp>
        <p:nvSpPr>
          <p:cNvPr id="5" name="Footer Placeholder 4">
            <a:extLst>
              <a:ext uri="{FF2B5EF4-FFF2-40B4-BE49-F238E27FC236}">
                <a16:creationId xmlns:a16="http://schemas.microsoft.com/office/drawing/2014/main" id="{B91F36A0-D9EA-6C69-4A56-3B9AC145C0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71932C-0588-51AD-67D8-D92FF340CFAA}"/>
              </a:ext>
            </a:extLst>
          </p:cNvPr>
          <p:cNvSpPr>
            <a:spLocks noGrp="1"/>
          </p:cNvSpPr>
          <p:nvPr>
            <p:ph type="sldNum" sz="quarter" idx="12"/>
          </p:nvPr>
        </p:nvSpPr>
        <p:spPr/>
        <p:txBody>
          <a:bodyPr/>
          <a:lstStyle/>
          <a:p>
            <a:fld id="{07830565-573A-4800-ADB6-8F894D09246A}" type="slidenum">
              <a:rPr lang="en-IN" smtClean="0"/>
              <a:t>‹#›</a:t>
            </a:fld>
            <a:endParaRPr lang="en-IN"/>
          </a:p>
        </p:txBody>
      </p:sp>
    </p:spTree>
    <p:extLst>
      <p:ext uri="{BB962C8B-B14F-4D97-AF65-F5344CB8AC3E}">
        <p14:creationId xmlns:p14="http://schemas.microsoft.com/office/powerpoint/2010/main" val="426598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AC6E-B9DE-6711-7330-1CBCCC18D7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4B0B6C-381B-824B-CED6-6F61EDFB6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E4C436-79D7-8A32-07BF-918190836F6E}"/>
              </a:ext>
            </a:extLst>
          </p:cNvPr>
          <p:cNvSpPr>
            <a:spLocks noGrp="1"/>
          </p:cNvSpPr>
          <p:nvPr>
            <p:ph type="dt" sz="half" idx="10"/>
          </p:nvPr>
        </p:nvSpPr>
        <p:spPr/>
        <p:txBody>
          <a:bodyPr/>
          <a:lstStyle/>
          <a:p>
            <a:fld id="{950F9565-2DC2-4A78-93C2-582736B9084B}" type="datetimeFigureOut">
              <a:rPr lang="en-IN" smtClean="0"/>
              <a:t>06-01-2024</a:t>
            </a:fld>
            <a:endParaRPr lang="en-IN"/>
          </a:p>
        </p:txBody>
      </p:sp>
      <p:sp>
        <p:nvSpPr>
          <p:cNvPr id="5" name="Footer Placeholder 4">
            <a:extLst>
              <a:ext uri="{FF2B5EF4-FFF2-40B4-BE49-F238E27FC236}">
                <a16:creationId xmlns:a16="http://schemas.microsoft.com/office/drawing/2014/main" id="{BF066D9A-B676-7A90-BBA2-23F4E1ACA4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DBDDC1-BBEE-E12A-C31E-9600E1F8287F}"/>
              </a:ext>
            </a:extLst>
          </p:cNvPr>
          <p:cNvSpPr>
            <a:spLocks noGrp="1"/>
          </p:cNvSpPr>
          <p:nvPr>
            <p:ph type="sldNum" sz="quarter" idx="12"/>
          </p:nvPr>
        </p:nvSpPr>
        <p:spPr/>
        <p:txBody>
          <a:bodyPr/>
          <a:lstStyle/>
          <a:p>
            <a:fld id="{07830565-573A-4800-ADB6-8F894D09246A}" type="slidenum">
              <a:rPr lang="en-IN" smtClean="0"/>
              <a:t>‹#›</a:t>
            </a:fld>
            <a:endParaRPr lang="en-IN"/>
          </a:p>
        </p:txBody>
      </p:sp>
    </p:spTree>
    <p:extLst>
      <p:ext uri="{BB962C8B-B14F-4D97-AF65-F5344CB8AC3E}">
        <p14:creationId xmlns:p14="http://schemas.microsoft.com/office/powerpoint/2010/main" val="21500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999B3F-9E5E-8100-624B-692E362E05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887E6-FD15-FCE3-0DE7-BDF8E35AF9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F44BCD-A2F6-EA7E-C04F-9F2135EA9370}"/>
              </a:ext>
            </a:extLst>
          </p:cNvPr>
          <p:cNvSpPr>
            <a:spLocks noGrp="1"/>
          </p:cNvSpPr>
          <p:nvPr>
            <p:ph type="dt" sz="half" idx="10"/>
          </p:nvPr>
        </p:nvSpPr>
        <p:spPr/>
        <p:txBody>
          <a:bodyPr/>
          <a:lstStyle/>
          <a:p>
            <a:fld id="{950F9565-2DC2-4A78-93C2-582736B9084B}" type="datetimeFigureOut">
              <a:rPr lang="en-IN" smtClean="0"/>
              <a:t>06-01-2024</a:t>
            </a:fld>
            <a:endParaRPr lang="en-IN"/>
          </a:p>
        </p:txBody>
      </p:sp>
      <p:sp>
        <p:nvSpPr>
          <p:cNvPr id="5" name="Footer Placeholder 4">
            <a:extLst>
              <a:ext uri="{FF2B5EF4-FFF2-40B4-BE49-F238E27FC236}">
                <a16:creationId xmlns:a16="http://schemas.microsoft.com/office/drawing/2014/main" id="{68FDE036-4655-3B9B-3FBE-7841F1CEAC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539ACE-C31E-BEAE-9E7B-140475341330}"/>
              </a:ext>
            </a:extLst>
          </p:cNvPr>
          <p:cNvSpPr>
            <a:spLocks noGrp="1"/>
          </p:cNvSpPr>
          <p:nvPr>
            <p:ph type="sldNum" sz="quarter" idx="12"/>
          </p:nvPr>
        </p:nvSpPr>
        <p:spPr/>
        <p:txBody>
          <a:bodyPr/>
          <a:lstStyle/>
          <a:p>
            <a:fld id="{07830565-573A-4800-ADB6-8F894D09246A}" type="slidenum">
              <a:rPr lang="en-IN" smtClean="0"/>
              <a:t>‹#›</a:t>
            </a:fld>
            <a:endParaRPr lang="en-IN"/>
          </a:p>
        </p:txBody>
      </p:sp>
    </p:spTree>
    <p:extLst>
      <p:ext uri="{BB962C8B-B14F-4D97-AF65-F5344CB8AC3E}">
        <p14:creationId xmlns:p14="http://schemas.microsoft.com/office/powerpoint/2010/main" val="39284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CF3A-F161-BFD7-AB81-89EAD71C4B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846E37-847A-AFB5-D35E-9811706135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30B2EE-3CA3-81C5-7ED1-61A0F52913BE}"/>
              </a:ext>
            </a:extLst>
          </p:cNvPr>
          <p:cNvSpPr>
            <a:spLocks noGrp="1"/>
          </p:cNvSpPr>
          <p:nvPr>
            <p:ph type="dt" sz="half" idx="10"/>
          </p:nvPr>
        </p:nvSpPr>
        <p:spPr/>
        <p:txBody>
          <a:bodyPr/>
          <a:lstStyle/>
          <a:p>
            <a:fld id="{950F9565-2DC2-4A78-93C2-582736B9084B}" type="datetimeFigureOut">
              <a:rPr lang="en-IN" smtClean="0"/>
              <a:t>06-01-2024</a:t>
            </a:fld>
            <a:endParaRPr lang="en-IN"/>
          </a:p>
        </p:txBody>
      </p:sp>
      <p:sp>
        <p:nvSpPr>
          <p:cNvPr id="5" name="Footer Placeholder 4">
            <a:extLst>
              <a:ext uri="{FF2B5EF4-FFF2-40B4-BE49-F238E27FC236}">
                <a16:creationId xmlns:a16="http://schemas.microsoft.com/office/drawing/2014/main" id="{4FD1E193-D081-E61C-F5F7-A92E59040C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640B8C-5F2F-88DD-2DEA-E71FD2157C7A}"/>
              </a:ext>
            </a:extLst>
          </p:cNvPr>
          <p:cNvSpPr>
            <a:spLocks noGrp="1"/>
          </p:cNvSpPr>
          <p:nvPr>
            <p:ph type="sldNum" sz="quarter" idx="12"/>
          </p:nvPr>
        </p:nvSpPr>
        <p:spPr/>
        <p:txBody>
          <a:bodyPr/>
          <a:lstStyle/>
          <a:p>
            <a:fld id="{07830565-573A-4800-ADB6-8F894D09246A}" type="slidenum">
              <a:rPr lang="en-IN" smtClean="0"/>
              <a:t>‹#›</a:t>
            </a:fld>
            <a:endParaRPr lang="en-IN"/>
          </a:p>
        </p:txBody>
      </p:sp>
    </p:spTree>
    <p:extLst>
      <p:ext uri="{BB962C8B-B14F-4D97-AF65-F5344CB8AC3E}">
        <p14:creationId xmlns:p14="http://schemas.microsoft.com/office/powerpoint/2010/main" val="1212661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AB39-7201-8525-25D4-2A435AC1F0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3A744C-2AAC-DD85-1DE8-7C7E5C1638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7C7119-7A26-72EB-D12E-B37D34AF98E1}"/>
              </a:ext>
            </a:extLst>
          </p:cNvPr>
          <p:cNvSpPr>
            <a:spLocks noGrp="1"/>
          </p:cNvSpPr>
          <p:nvPr>
            <p:ph type="dt" sz="half" idx="10"/>
          </p:nvPr>
        </p:nvSpPr>
        <p:spPr/>
        <p:txBody>
          <a:bodyPr/>
          <a:lstStyle/>
          <a:p>
            <a:fld id="{950F9565-2DC2-4A78-93C2-582736B9084B}" type="datetimeFigureOut">
              <a:rPr lang="en-IN" smtClean="0"/>
              <a:t>06-01-2024</a:t>
            </a:fld>
            <a:endParaRPr lang="en-IN"/>
          </a:p>
        </p:txBody>
      </p:sp>
      <p:sp>
        <p:nvSpPr>
          <p:cNvPr id="5" name="Footer Placeholder 4">
            <a:extLst>
              <a:ext uri="{FF2B5EF4-FFF2-40B4-BE49-F238E27FC236}">
                <a16:creationId xmlns:a16="http://schemas.microsoft.com/office/drawing/2014/main" id="{C18EE2E3-6244-4560-3636-4CCD9E1379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AB6D38-8AEF-38FA-762A-B68DDD040325}"/>
              </a:ext>
            </a:extLst>
          </p:cNvPr>
          <p:cNvSpPr>
            <a:spLocks noGrp="1"/>
          </p:cNvSpPr>
          <p:nvPr>
            <p:ph type="sldNum" sz="quarter" idx="12"/>
          </p:nvPr>
        </p:nvSpPr>
        <p:spPr/>
        <p:txBody>
          <a:bodyPr/>
          <a:lstStyle/>
          <a:p>
            <a:fld id="{07830565-573A-4800-ADB6-8F894D09246A}" type="slidenum">
              <a:rPr lang="en-IN" smtClean="0"/>
              <a:t>‹#›</a:t>
            </a:fld>
            <a:endParaRPr lang="en-IN"/>
          </a:p>
        </p:txBody>
      </p:sp>
    </p:spTree>
    <p:extLst>
      <p:ext uri="{BB962C8B-B14F-4D97-AF65-F5344CB8AC3E}">
        <p14:creationId xmlns:p14="http://schemas.microsoft.com/office/powerpoint/2010/main" val="141697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3CBD1-1C76-9843-48A7-BA2CC8D302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DF3BD1-05F4-5129-CB45-BB678F0D94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BC4F57-697A-8D25-57D0-B28E0BD84E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A4C299-3B8C-7D7C-7A2F-F01CEF3618BD}"/>
              </a:ext>
            </a:extLst>
          </p:cNvPr>
          <p:cNvSpPr>
            <a:spLocks noGrp="1"/>
          </p:cNvSpPr>
          <p:nvPr>
            <p:ph type="dt" sz="half" idx="10"/>
          </p:nvPr>
        </p:nvSpPr>
        <p:spPr/>
        <p:txBody>
          <a:bodyPr/>
          <a:lstStyle/>
          <a:p>
            <a:fld id="{950F9565-2DC2-4A78-93C2-582736B9084B}" type="datetimeFigureOut">
              <a:rPr lang="en-IN" smtClean="0"/>
              <a:t>06-01-2024</a:t>
            </a:fld>
            <a:endParaRPr lang="en-IN"/>
          </a:p>
        </p:txBody>
      </p:sp>
      <p:sp>
        <p:nvSpPr>
          <p:cNvPr id="6" name="Footer Placeholder 5">
            <a:extLst>
              <a:ext uri="{FF2B5EF4-FFF2-40B4-BE49-F238E27FC236}">
                <a16:creationId xmlns:a16="http://schemas.microsoft.com/office/drawing/2014/main" id="{9740E88A-A4BF-DA25-5646-FF61CB60C6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3E024B-72C3-EE22-3A51-575D8C711D39}"/>
              </a:ext>
            </a:extLst>
          </p:cNvPr>
          <p:cNvSpPr>
            <a:spLocks noGrp="1"/>
          </p:cNvSpPr>
          <p:nvPr>
            <p:ph type="sldNum" sz="quarter" idx="12"/>
          </p:nvPr>
        </p:nvSpPr>
        <p:spPr/>
        <p:txBody>
          <a:bodyPr/>
          <a:lstStyle/>
          <a:p>
            <a:fld id="{07830565-573A-4800-ADB6-8F894D09246A}" type="slidenum">
              <a:rPr lang="en-IN" smtClean="0"/>
              <a:t>‹#›</a:t>
            </a:fld>
            <a:endParaRPr lang="en-IN"/>
          </a:p>
        </p:txBody>
      </p:sp>
    </p:spTree>
    <p:extLst>
      <p:ext uri="{BB962C8B-B14F-4D97-AF65-F5344CB8AC3E}">
        <p14:creationId xmlns:p14="http://schemas.microsoft.com/office/powerpoint/2010/main" val="314807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CC34-A22D-500D-C8FA-BF32464137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57EA5B-15C6-0B82-8AEB-55F30DD389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5261C5-8F35-3559-18A7-A9779C1D0A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B69C4E-C450-DA12-27AB-B07A1B4CEF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8930E6-F758-EF0E-2D5C-4E65C27535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73122E-3F04-6B8E-B5C5-F92797D5906B}"/>
              </a:ext>
            </a:extLst>
          </p:cNvPr>
          <p:cNvSpPr>
            <a:spLocks noGrp="1"/>
          </p:cNvSpPr>
          <p:nvPr>
            <p:ph type="dt" sz="half" idx="10"/>
          </p:nvPr>
        </p:nvSpPr>
        <p:spPr/>
        <p:txBody>
          <a:bodyPr/>
          <a:lstStyle/>
          <a:p>
            <a:fld id="{950F9565-2DC2-4A78-93C2-582736B9084B}" type="datetimeFigureOut">
              <a:rPr lang="en-IN" smtClean="0"/>
              <a:t>06-01-2024</a:t>
            </a:fld>
            <a:endParaRPr lang="en-IN"/>
          </a:p>
        </p:txBody>
      </p:sp>
      <p:sp>
        <p:nvSpPr>
          <p:cNvPr id="8" name="Footer Placeholder 7">
            <a:extLst>
              <a:ext uri="{FF2B5EF4-FFF2-40B4-BE49-F238E27FC236}">
                <a16:creationId xmlns:a16="http://schemas.microsoft.com/office/drawing/2014/main" id="{D49DB5E0-74B8-B86C-22C9-BE9F1A8F16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AAC8C5-F79F-1A38-B8FB-378129BAC3A5}"/>
              </a:ext>
            </a:extLst>
          </p:cNvPr>
          <p:cNvSpPr>
            <a:spLocks noGrp="1"/>
          </p:cNvSpPr>
          <p:nvPr>
            <p:ph type="sldNum" sz="quarter" idx="12"/>
          </p:nvPr>
        </p:nvSpPr>
        <p:spPr/>
        <p:txBody>
          <a:bodyPr/>
          <a:lstStyle/>
          <a:p>
            <a:fld id="{07830565-573A-4800-ADB6-8F894D09246A}" type="slidenum">
              <a:rPr lang="en-IN" smtClean="0"/>
              <a:t>‹#›</a:t>
            </a:fld>
            <a:endParaRPr lang="en-IN"/>
          </a:p>
        </p:txBody>
      </p:sp>
    </p:spTree>
    <p:extLst>
      <p:ext uri="{BB962C8B-B14F-4D97-AF65-F5344CB8AC3E}">
        <p14:creationId xmlns:p14="http://schemas.microsoft.com/office/powerpoint/2010/main" val="136384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DEFD-E21C-DA30-4266-72A9F80CAD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56B2B2-43AA-93E9-2446-C08EF4196457}"/>
              </a:ext>
            </a:extLst>
          </p:cNvPr>
          <p:cNvSpPr>
            <a:spLocks noGrp="1"/>
          </p:cNvSpPr>
          <p:nvPr>
            <p:ph type="dt" sz="half" idx="10"/>
          </p:nvPr>
        </p:nvSpPr>
        <p:spPr/>
        <p:txBody>
          <a:bodyPr/>
          <a:lstStyle/>
          <a:p>
            <a:fld id="{950F9565-2DC2-4A78-93C2-582736B9084B}" type="datetimeFigureOut">
              <a:rPr lang="en-IN" smtClean="0"/>
              <a:t>06-01-2024</a:t>
            </a:fld>
            <a:endParaRPr lang="en-IN"/>
          </a:p>
        </p:txBody>
      </p:sp>
      <p:sp>
        <p:nvSpPr>
          <p:cNvPr id="4" name="Footer Placeholder 3">
            <a:extLst>
              <a:ext uri="{FF2B5EF4-FFF2-40B4-BE49-F238E27FC236}">
                <a16:creationId xmlns:a16="http://schemas.microsoft.com/office/drawing/2014/main" id="{F3F08A2B-9CCE-02CC-1582-767D4472BF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6D7863-8710-ED1A-296D-2E22A30CABAD}"/>
              </a:ext>
            </a:extLst>
          </p:cNvPr>
          <p:cNvSpPr>
            <a:spLocks noGrp="1"/>
          </p:cNvSpPr>
          <p:nvPr>
            <p:ph type="sldNum" sz="quarter" idx="12"/>
          </p:nvPr>
        </p:nvSpPr>
        <p:spPr/>
        <p:txBody>
          <a:bodyPr/>
          <a:lstStyle/>
          <a:p>
            <a:fld id="{07830565-573A-4800-ADB6-8F894D09246A}" type="slidenum">
              <a:rPr lang="en-IN" smtClean="0"/>
              <a:t>‹#›</a:t>
            </a:fld>
            <a:endParaRPr lang="en-IN"/>
          </a:p>
        </p:txBody>
      </p:sp>
    </p:spTree>
    <p:extLst>
      <p:ext uri="{BB962C8B-B14F-4D97-AF65-F5344CB8AC3E}">
        <p14:creationId xmlns:p14="http://schemas.microsoft.com/office/powerpoint/2010/main" val="4235765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F57371-56DA-B645-F9DB-FF74AE289FA7}"/>
              </a:ext>
            </a:extLst>
          </p:cNvPr>
          <p:cNvSpPr>
            <a:spLocks noGrp="1"/>
          </p:cNvSpPr>
          <p:nvPr>
            <p:ph type="dt" sz="half" idx="10"/>
          </p:nvPr>
        </p:nvSpPr>
        <p:spPr/>
        <p:txBody>
          <a:bodyPr/>
          <a:lstStyle/>
          <a:p>
            <a:fld id="{950F9565-2DC2-4A78-93C2-582736B9084B}" type="datetimeFigureOut">
              <a:rPr lang="en-IN" smtClean="0"/>
              <a:t>06-01-2024</a:t>
            </a:fld>
            <a:endParaRPr lang="en-IN"/>
          </a:p>
        </p:txBody>
      </p:sp>
      <p:sp>
        <p:nvSpPr>
          <p:cNvPr id="3" name="Footer Placeholder 2">
            <a:extLst>
              <a:ext uri="{FF2B5EF4-FFF2-40B4-BE49-F238E27FC236}">
                <a16:creationId xmlns:a16="http://schemas.microsoft.com/office/drawing/2014/main" id="{5D3CC6F2-9660-4923-7A96-FE75F1C828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2997F4-3DBA-47A4-4098-5804CB4613DA}"/>
              </a:ext>
            </a:extLst>
          </p:cNvPr>
          <p:cNvSpPr>
            <a:spLocks noGrp="1"/>
          </p:cNvSpPr>
          <p:nvPr>
            <p:ph type="sldNum" sz="quarter" idx="12"/>
          </p:nvPr>
        </p:nvSpPr>
        <p:spPr/>
        <p:txBody>
          <a:bodyPr/>
          <a:lstStyle/>
          <a:p>
            <a:fld id="{07830565-573A-4800-ADB6-8F894D09246A}" type="slidenum">
              <a:rPr lang="en-IN" smtClean="0"/>
              <a:t>‹#›</a:t>
            </a:fld>
            <a:endParaRPr lang="en-IN"/>
          </a:p>
        </p:txBody>
      </p:sp>
    </p:spTree>
    <p:extLst>
      <p:ext uri="{BB962C8B-B14F-4D97-AF65-F5344CB8AC3E}">
        <p14:creationId xmlns:p14="http://schemas.microsoft.com/office/powerpoint/2010/main" val="362194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33B1-C34F-53AE-C41A-C8E5C99B5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E135B9-8CBC-E3CD-F6C3-395133082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45F2A6-5A7C-C7F5-5F30-9DECAD767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E1D23-7E79-1A91-E851-73632B7196CA}"/>
              </a:ext>
            </a:extLst>
          </p:cNvPr>
          <p:cNvSpPr>
            <a:spLocks noGrp="1"/>
          </p:cNvSpPr>
          <p:nvPr>
            <p:ph type="dt" sz="half" idx="10"/>
          </p:nvPr>
        </p:nvSpPr>
        <p:spPr/>
        <p:txBody>
          <a:bodyPr/>
          <a:lstStyle/>
          <a:p>
            <a:fld id="{950F9565-2DC2-4A78-93C2-582736B9084B}" type="datetimeFigureOut">
              <a:rPr lang="en-IN" smtClean="0"/>
              <a:t>06-01-2024</a:t>
            </a:fld>
            <a:endParaRPr lang="en-IN"/>
          </a:p>
        </p:txBody>
      </p:sp>
      <p:sp>
        <p:nvSpPr>
          <p:cNvPr id="6" name="Footer Placeholder 5">
            <a:extLst>
              <a:ext uri="{FF2B5EF4-FFF2-40B4-BE49-F238E27FC236}">
                <a16:creationId xmlns:a16="http://schemas.microsoft.com/office/drawing/2014/main" id="{20BBDEBE-2739-BB3A-6D20-0345059F62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1367C3-5CAC-B179-63F2-793A542D5877}"/>
              </a:ext>
            </a:extLst>
          </p:cNvPr>
          <p:cNvSpPr>
            <a:spLocks noGrp="1"/>
          </p:cNvSpPr>
          <p:nvPr>
            <p:ph type="sldNum" sz="quarter" idx="12"/>
          </p:nvPr>
        </p:nvSpPr>
        <p:spPr/>
        <p:txBody>
          <a:bodyPr/>
          <a:lstStyle/>
          <a:p>
            <a:fld id="{07830565-573A-4800-ADB6-8F894D09246A}" type="slidenum">
              <a:rPr lang="en-IN" smtClean="0"/>
              <a:t>‹#›</a:t>
            </a:fld>
            <a:endParaRPr lang="en-IN"/>
          </a:p>
        </p:txBody>
      </p:sp>
    </p:spTree>
    <p:extLst>
      <p:ext uri="{BB962C8B-B14F-4D97-AF65-F5344CB8AC3E}">
        <p14:creationId xmlns:p14="http://schemas.microsoft.com/office/powerpoint/2010/main" val="376257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1E8A-4084-8DDC-9AC5-D44B828117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98C264-32A8-3C9D-273F-03058AA965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E34A2F-D1EE-B86C-1357-01BA0C4E3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7ABBD4-1218-4424-EFB9-BF9C7B16BFC6}"/>
              </a:ext>
            </a:extLst>
          </p:cNvPr>
          <p:cNvSpPr>
            <a:spLocks noGrp="1"/>
          </p:cNvSpPr>
          <p:nvPr>
            <p:ph type="dt" sz="half" idx="10"/>
          </p:nvPr>
        </p:nvSpPr>
        <p:spPr/>
        <p:txBody>
          <a:bodyPr/>
          <a:lstStyle/>
          <a:p>
            <a:fld id="{950F9565-2DC2-4A78-93C2-582736B9084B}" type="datetimeFigureOut">
              <a:rPr lang="en-IN" smtClean="0"/>
              <a:t>06-01-2024</a:t>
            </a:fld>
            <a:endParaRPr lang="en-IN"/>
          </a:p>
        </p:txBody>
      </p:sp>
      <p:sp>
        <p:nvSpPr>
          <p:cNvPr id="6" name="Footer Placeholder 5">
            <a:extLst>
              <a:ext uri="{FF2B5EF4-FFF2-40B4-BE49-F238E27FC236}">
                <a16:creationId xmlns:a16="http://schemas.microsoft.com/office/drawing/2014/main" id="{6CF227BA-B647-DE0E-EDAC-A8FD4107E0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1D0DB9-BCA0-C480-AB3C-0AC159D7D9F3}"/>
              </a:ext>
            </a:extLst>
          </p:cNvPr>
          <p:cNvSpPr>
            <a:spLocks noGrp="1"/>
          </p:cNvSpPr>
          <p:nvPr>
            <p:ph type="sldNum" sz="quarter" idx="12"/>
          </p:nvPr>
        </p:nvSpPr>
        <p:spPr/>
        <p:txBody>
          <a:bodyPr/>
          <a:lstStyle/>
          <a:p>
            <a:fld id="{07830565-573A-4800-ADB6-8F894D09246A}" type="slidenum">
              <a:rPr lang="en-IN" smtClean="0"/>
              <a:t>‹#›</a:t>
            </a:fld>
            <a:endParaRPr lang="en-IN"/>
          </a:p>
        </p:txBody>
      </p:sp>
    </p:spTree>
    <p:extLst>
      <p:ext uri="{BB962C8B-B14F-4D97-AF65-F5344CB8AC3E}">
        <p14:creationId xmlns:p14="http://schemas.microsoft.com/office/powerpoint/2010/main" val="142257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00954-9D67-29D7-3D44-A7292565F7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AA891A-C943-108C-AE9C-95C4864E97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073C2E-0FD8-4BFE-B8AB-684A2B315F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F9565-2DC2-4A78-93C2-582736B9084B}" type="datetimeFigureOut">
              <a:rPr lang="en-IN" smtClean="0"/>
              <a:t>06-01-2024</a:t>
            </a:fld>
            <a:endParaRPr lang="en-IN"/>
          </a:p>
        </p:txBody>
      </p:sp>
      <p:sp>
        <p:nvSpPr>
          <p:cNvPr id="5" name="Footer Placeholder 4">
            <a:extLst>
              <a:ext uri="{FF2B5EF4-FFF2-40B4-BE49-F238E27FC236}">
                <a16:creationId xmlns:a16="http://schemas.microsoft.com/office/drawing/2014/main" id="{71D5A64F-2A2A-5405-85A9-45A431FC3B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FD3268-CCF1-3152-3948-959B9573C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830565-573A-4800-ADB6-8F894D09246A}" type="slidenum">
              <a:rPr lang="en-IN" smtClean="0"/>
              <a:t>‹#›</a:t>
            </a:fld>
            <a:endParaRPr lang="en-IN"/>
          </a:p>
        </p:txBody>
      </p:sp>
    </p:spTree>
    <p:extLst>
      <p:ext uri="{BB962C8B-B14F-4D97-AF65-F5344CB8AC3E}">
        <p14:creationId xmlns:p14="http://schemas.microsoft.com/office/powerpoint/2010/main" val="2378904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GITALYUG TECHOLOGIES">
            <a:extLst>
              <a:ext uri="{FF2B5EF4-FFF2-40B4-BE49-F238E27FC236}">
                <a16:creationId xmlns:a16="http://schemas.microsoft.com/office/drawing/2014/main" id="{38E9048C-620A-C8AD-4250-086D8342E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4" y="422658"/>
            <a:ext cx="7199193" cy="64353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BF84319-23C8-F060-570E-252D9B4225E6}"/>
              </a:ext>
            </a:extLst>
          </p:cNvPr>
          <p:cNvSpPr txBox="1"/>
          <p:nvPr/>
        </p:nvSpPr>
        <p:spPr>
          <a:xfrm>
            <a:off x="6457026" y="2006353"/>
            <a:ext cx="5734974" cy="2554545"/>
          </a:xfrm>
          <a:prstGeom prst="rect">
            <a:avLst/>
          </a:prstGeom>
          <a:noFill/>
        </p:spPr>
        <p:txBody>
          <a:bodyPr wrap="square" rtlCol="0">
            <a:spAutoFit/>
          </a:bodyPr>
          <a:lstStyle/>
          <a:p>
            <a:r>
              <a:rPr lang="en-US" sz="4000" b="1" dirty="0">
                <a:latin typeface="Arial Black" panose="020B0A04020102020204" pitchFamily="34" charset="0"/>
              </a:rPr>
              <a:t>ONLINE MOVIE TICKET RECOMMENDATION SYSTEM</a:t>
            </a:r>
            <a:endParaRPr lang="en-IN" sz="4000" b="1" dirty="0">
              <a:latin typeface="Arial Black" panose="020B0A04020102020204" pitchFamily="34" charset="0"/>
            </a:endParaRPr>
          </a:p>
        </p:txBody>
      </p:sp>
    </p:spTree>
    <p:extLst>
      <p:ext uri="{BB962C8B-B14F-4D97-AF65-F5344CB8AC3E}">
        <p14:creationId xmlns:p14="http://schemas.microsoft.com/office/powerpoint/2010/main" val="153731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07DE7-34D6-4616-A1E1-52DD1EA831F0}"/>
              </a:ext>
            </a:extLst>
          </p:cNvPr>
          <p:cNvSpPr txBox="1"/>
          <p:nvPr/>
        </p:nvSpPr>
        <p:spPr>
          <a:xfrm>
            <a:off x="674703" y="497150"/>
            <a:ext cx="4350058" cy="707886"/>
          </a:xfrm>
          <a:prstGeom prst="rect">
            <a:avLst/>
          </a:prstGeom>
          <a:noFill/>
        </p:spPr>
        <p:txBody>
          <a:bodyPr wrap="square" rtlCol="0">
            <a:spAutoFit/>
          </a:bodyPr>
          <a:lstStyle/>
          <a:p>
            <a:r>
              <a:rPr lang="en-US" sz="4000" dirty="0">
                <a:latin typeface="Arial Black" panose="020B0A04020102020204" pitchFamily="34" charset="0"/>
              </a:rPr>
              <a:t>CONCLUSION</a:t>
            </a:r>
            <a:endParaRPr lang="en-IN" sz="4000" dirty="0">
              <a:latin typeface="Arial Black" panose="020B0A04020102020204" pitchFamily="34" charset="0"/>
            </a:endParaRPr>
          </a:p>
        </p:txBody>
      </p:sp>
      <p:sp>
        <p:nvSpPr>
          <p:cNvPr id="8" name="TextBox 7">
            <a:extLst>
              <a:ext uri="{FF2B5EF4-FFF2-40B4-BE49-F238E27FC236}">
                <a16:creationId xmlns:a16="http://schemas.microsoft.com/office/drawing/2014/main" id="{143D295E-31DD-E1E4-6391-2103066BA697}"/>
              </a:ext>
            </a:extLst>
          </p:cNvPr>
          <p:cNvSpPr txBox="1"/>
          <p:nvPr/>
        </p:nvSpPr>
        <p:spPr>
          <a:xfrm>
            <a:off x="907742" y="1868737"/>
            <a:ext cx="6094520" cy="3416320"/>
          </a:xfrm>
          <a:prstGeom prst="rect">
            <a:avLst/>
          </a:prstGeom>
          <a:noFill/>
        </p:spPr>
        <p:txBody>
          <a:bodyPr wrap="square">
            <a:spAutoFit/>
          </a:bodyPr>
          <a:lstStyle/>
          <a:p>
            <a:pPr algn="just"/>
            <a:r>
              <a:rPr lang="en-US" b="0" i="0" dirty="0">
                <a:solidFill>
                  <a:srgbClr val="111111"/>
                </a:solidFill>
                <a:effectLst/>
                <a:latin typeface="-apple-system"/>
              </a:rPr>
              <a:t>A personalized movie ticket recommendation system can help you choose the best movie to watch based on your preferences. It can help you avoid the hassle of going through a long list of movies and save time. </a:t>
            </a:r>
            <a:r>
              <a:rPr lang="en-US" b="0" i="0" dirty="0">
                <a:effectLst/>
                <a:latin typeface="-apple-system"/>
              </a:rPr>
              <a:t>Such a system can be developed using various recommendation algorithms such as content-based, popularity-based, and collaborative filtering</a:t>
            </a:r>
            <a:r>
              <a:rPr lang="en-US" b="0" i="0" baseline="30000" dirty="0">
                <a:effectLst/>
                <a:latin typeface="-apple-system"/>
              </a:rPr>
              <a:t>1</a:t>
            </a:r>
            <a:r>
              <a:rPr lang="en-US" b="0" i="0" dirty="0">
                <a:solidFill>
                  <a:srgbClr val="111111"/>
                </a:solidFill>
                <a:effectLst/>
                <a:latin typeface="-apple-system"/>
              </a:rPr>
              <a:t>. </a:t>
            </a:r>
            <a:r>
              <a:rPr lang="en-US" dirty="0">
                <a:latin typeface="-apple-system"/>
              </a:rPr>
              <a:t>By combining these algorithms, a personalized movie ticket recommendation system can be developed that provides recommendations based on your preferences and viewing history.</a:t>
            </a:r>
            <a:r>
              <a:rPr lang="en-US" b="0" i="0" dirty="0">
                <a:solidFill>
                  <a:srgbClr val="111111"/>
                </a:solidFill>
                <a:effectLst/>
                <a:latin typeface="-apple-system"/>
              </a:rPr>
              <a:t> This can help you discover new movies that you might like and make your movie-watching experience more enjoyable.</a:t>
            </a:r>
            <a:endParaRPr lang="en-IN" dirty="0"/>
          </a:p>
        </p:txBody>
      </p:sp>
      <p:pic>
        <p:nvPicPr>
          <p:cNvPr id="5122" name="Picture 2" descr="Conclusion Icon Vector Images (over 2,800)">
            <a:extLst>
              <a:ext uri="{FF2B5EF4-FFF2-40B4-BE49-F238E27FC236}">
                <a16:creationId xmlns:a16="http://schemas.microsoft.com/office/drawing/2014/main" id="{85FBDEF5-EAE1-573B-1FBC-BC37AB247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286" y="2842057"/>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877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434,834 Thank You Images, Stock Photos, 3D objects, &amp; Vectors | Shutterstock">
            <a:extLst>
              <a:ext uri="{FF2B5EF4-FFF2-40B4-BE49-F238E27FC236}">
                <a16:creationId xmlns:a16="http://schemas.microsoft.com/office/drawing/2014/main" id="{39D6D860-7CEC-A9ED-7601-92232630DC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646" b="6810"/>
          <a:stretch/>
        </p:blipFill>
        <p:spPr bwMode="auto">
          <a:xfrm>
            <a:off x="1" y="1"/>
            <a:ext cx="12191999" cy="7004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244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rafting Problem Statements | Business &amp; Digital Solutions by DevSquad">
            <a:extLst>
              <a:ext uri="{FF2B5EF4-FFF2-40B4-BE49-F238E27FC236}">
                <a16:creationId xmlns:a16="http://schemas.microsoft.com/office/drawing/2014/main" id="{F417509C-4691-E1F9-BE32-86DB2E500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481"/>
            <a:ext cx="6418554" cy="65650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FF48B4-12CD-6975-DB07-78B9E7D7849D}"/>
              </a:ext>
            </a:extLst>
          </p:cNvPr>
          <p:cNvSpPr txBox="1"/>
          <p:nvPr/>
        </p:nvSpPr>
        <p:spPr>
          <a:xfrm>
            <a:off x="7022238" y="435006"/>
            <a:ext cx="4234647" cy="1323439"/>
          </a:xfrm>
          <a:prstGeom prst="rect">
            <a:avLst/>
          </a:prstGeom>
          <a:noFill/>
        </p:spPr>
        <p:txBody>
          <a:bodyPr wrap="square" rtlCol="0">
            <a:spAutoFit/>
          </a:bodyPr>
          <a:lstStyle/>
          <a:p>
            <a:r>
              <a:rPr lang="en-US" sz="4000" dirty="0">
                <a:latin typeface="Arial Black" panose="020B0A04020102020204" pitchFamily="34" charset="0"/>
              </a:rPr>
              <a:t>PROBLEM STATEMENT</a:t>
            </a:r>
            <a:endParaRPr lang="en-IN" sz="4000" dirty="0">
              <a:latin typeface="Arial Black" panose="020B0A04020102020204" pitchFamily="34" charset="0"/>
            </a:endParaRPr>
          </a:p>
        </p:txBody>
      </p:sp>
      <p:sp>
        <p:nvSpPr>
          <p:cNvPr id="7" name="TextBox 6">
            <a:extLst>
              <a:ext uri="{FF2B5EF4-FFF2-40B4-BE49-F238E27FC236}">
                <a16:creationId xmlns:a16="http://schemas.microsoft.com/office/drawing/2014/main" id="{B0914D04-B876-79F9-F12D-4879515FEB08}"/>
              </a:ext>
            </a:extLst>
          </p:cNvPr>
          <p:cNvSpPr txBox="1"/>
          <p:nvPr/>
        </p:nvSpPr>
        <p:spPr>
          <a:xfrm>
            <a:off x="6347533" y="1997838"/>
            <a:ext cx="5773446" cy="2862322"/>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Arial Black" panose="020B0A04020102020204" pitchFamily="34" charset="0"/>
              </a:rPr>
              <a:t>This project aims to develop a recommendation system for movie tickets that suggests movies to users based on their preferences and viewing history.</a:t>
            </a:r>
          </a:p>
          <a:p>
            <a:pPr algn="just"/>
            <a:endParaRPr lang="en-IN" dirty="0">
              <a:latin typeface="Arial Black" panose="020B0A04020102020204" pitchFamily="34" charset="0"/>
            </a:endParaRPr>
          </a:p>
          <a:p>
            <a:pPr marL="285750" indent="-285750" algn="just">
              <a:buFont typeface="Arial" panose="020B0604020202020204" pitchFamily="34" charset="0"/>
              <a:buChar char="•"/>
            </a:pPr>
            <a:r>
              <a:rPr lang="en-IN" dirty="0">
                <a:latin typeface="Arial Black" panose="020B0A04020102020204" pitchFamily="34" charset="0"/>
              </a:rPr>
              <a:t> The system will utilize user data and movie attributes to generate personalized movie recommendations, thereby enhancing the user experience in choosing movies to watch.</a:t>
            </a:r>
          </a:p>
        </p:txBody>
      </p:sp>
    </p:spTree>
    <p:extLst>
      <p:ext uri="{BB962C8B-B14F-4D97-AF65-F5344CB8AC3E}">
        <p14:creationId xmlns:p14="http://schemas.microsoft.com/office/powerpoint/2010/main" val="266635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D70C88-43F2-319E-6AF8-463A906B2C74}"/>
              </a:ext>
            </a:extLst>
          </p:cNvPr>
          <p:cNvSpPr txBox="1"/>
          <p:nvPr/>
        </p:nvSpPr>
        <p:spPr>
          <a:xfrm>
            <a:off x="639191" y="417251"/>
            <a:ext cx="5308847" cy="707886"/>
          </a:xfrm>
          <a:prstGeom prst="rect">
            <a:avLst/>
          </a:prstGeom>
          <a:noFill/>
        </p:spPr>
        <p:txBody>
          <a:bodyPr wrap="square" rtlCol="0">
            <a:spAutoFit/>
          </a:bodyPr>
          <a:lstStyle/>
          <a:p>
            <a:r>
              <a:rPr lang="en-US" sz="4000" dirty="0">
                <a:latin typeface="Arial Black" panose="020B0A04020102020204" pitchFamily="34" charset="0"/>
              </a:rPr>
              <a:t>SOLUTION</a:t>
            </a:r>
            <a:endParaRPr lang="en-IN" sz="4000" dirty="0">
              <a:latin typeface="Arial Black" panose="020B0A04020102020204" pitchFamily="34" charset="0"/>
            </a:endParaRPr>
          </a:p>
        </p:txBody>
      </p:sp>
      <p:sp>
        <p:nvSpPr>
          <p:cNvPr id="6" name="TextBox 5">
            <a:extLst>
              <a:ext uri="{FF2B5EF4-FFF2-40B4-BE49-F238E27FC236}">
                <a16:creationId xmlns:a16="http://schemas.microsoft.com/office/drawing/2014/main" id="{F8DE81E5-1111-D44D-2768-99E0F0B62AC7}"/>
              </a:ext>
            </a:extLst>
          </p:cNvPr>
          <p:cNvSpPr txBox="1"/>
          <p:nvPr/>
        </p:nvSpPr>
        <p:spPr>
          <a:xfrm>
            <a:off x="3600072" y="1338348"/>
            <a:ext cx="8227381" cy="1754326"/>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374151"/>
                </a:solidFill>
                <a:effectLst/>
                <a:latin typeface="Arial Black" panose="020B0A04020102020204" pitchFamily="34" charset="0"/>
              </a:rPr>
              <a:t>This project proposes the creation of a personalized movie ticket recommendation system, leveraging user preferences and viewing history. By analyzing user data and movie attributes, the system employs collaborative filtering to suggest tailored movie options, enhancing the user experience and simplifying the decision-making process</a:t>
            </a:r>
            <a:r>
              <a:rPr lang="en-US" b="0" i="0" dirty="0">
                <a:solidFill>
                  <a:srgbClr val="374151"/>
                </a:solidFill>
                <a:effectLst/>
                <a:latin typeface="Söhne"/>
              </a:rPr>
              <a:t>. </a:t>
            </a:r>
            <a:endParaRPr lang="en-IN" dirty="0"/>
          </a:p>
        </p:txBody>
      </p:sp>
      <p:sp>
        <p:nvSpPr>
          <p:cNvPr id="8" name="Rectangle 2">
            <a:extLst>
              <a:ext uri="{FF2B5EF4-FFF2-40B4-BE49-F238E27FC236}">
                <a16:creationId xmlns:a16="http://schemas.microsoft.com/office/drawing/2014/main" id="{EA4BD786-6E08-9E9C-0FEE-4BCD154F3B17}"/>
              </a:ext>
            </a:extLst>
          </p:cNvPr>
          <p:cNvSpPr>
            <a:spLocks noChangeArrowheads="1"/>
          </p:cNvSpPr>
          <p:nvPr/>
        </p:nvSpPr>
        <p:spPr bwMode="auto">
          <a:xfrm>
            <a:off x="0" y="0"/>
            <a:ext cx="3860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6768B12-98DA-B599-5CCC-ED212513084E}"/>
              </a:ext>
            </a:extLst>
          </p:cNvPr>
          <p:cNvSpPr txBox="1"/>
          <p:nvPr/>
        </p:nvSpPr>
        <p:spPr>
          <a:xfrm>
            <a:off x="3600072" y="3552773"/>
            <a:ext cx="8163018" cy="1477328"/>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374151"/>
                </a:solidFill>
                <a:effectLst/>
                <a:latin typeface="Arial Black" panose="020B0A04020102020204" pitchFamily="34" charset="0"/>
              </a:rPr>
              <a:t>Through careful data preprocessing, collaborative filtering algorithms, and continuous feedback mechanisms, the recommendation system aims to provide accurate and engaging movie suggestions, optimizing user satisfaction and ticket sales.</a:t>
            </a:r>
            <a:endParaRPr lang="en-IN" dirty="0">
              <a:latin typeface="Arial Black" panose="020B0A04020102020204" pitchFamily="34" charset="0"/>
            </a:endParaRPr>
          </a:p>
        </p:txBody>
      </p:sp>
      <p:pic>
        <p:nvPicPr>
          <p:cNvPr id="3076" name="Picture 4" descr="Businessman Holding Solution Sign Cartoon Vector Clipart - FriendlyStock |  Cartoons vector, Free vector illustration, Business man">
            <a:extLst>
              <a:ext uri="{FF2B5EF4-FFF2-40B4-BE49-F238E27FC236}">
                <a16:creationId xmlns:a16="http://schemas.microsoft.com/office/drawing/2014/main" id="{218E1EDC-265E-9D69-7BCA-61C2FDC37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14" y="1383892"/>
            <a:ext cx="3522571" cy="4762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403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98EC66-45FD-2C0E-8CE7-3DDCE695E803}"/>
              </a:ext>
            </a:extLst>
          </p:cNvPr>
          <p:cNvPicPr>
            <a:picLocks noChangeAspect="1"/>
          </p:cNvPicPr>
          <p:nvPr/>
        </p:nvPicPr>
        <p:blipFill rotWithShape="1">
          <a:blip r:embed="rId2">
            <a:extLst>
              <a:ext uri="{28A0092B-C50C-407E-A947-70E740481C1C}">
                <a14:useLocalDpi xmlns:a14="http://schemas.microsoft.com/office/drawing/2010/main" val="0"/>
              </a:ext>
            </a:extLst>
          </a:blip>
          <a:srcRect t="1450" r="2066" b="5482"/>
          <a:stretch/>
        </p:blipFill>
        <p:spPr>
          <a:xfrm>
            <a:off x="1667151" y="1837823"/>
            <a:ext cx="8857697" cy="4734921"/>
          </a:xfrm>
          <a:prstGeom prst="rect">
            <a:avLst/>
          </a:prstGeom>
        </p:spPr>
      </p:pic>
      <p:sp>
        <p:nvSpPr>
          <p:cNvPr id="9" name="TextBox 8">
            <a:extLst>
              <a:ext uri="{FF2B5EF4-FFF2-40B4-BE49-F238E27FC236}">
                <a16:creationId xmlns:a16="http://schemas.microsoft.com/office/drawing/2014/main" id="{2F28E514-D0E6-68C2-641F-ED261C7AD5A8}"/>
              </a:ext>
            </a:extLst>
          </p:cNvPr>
          <p:cNvSpPr txBox="1"/>
          <p:nvPr/>
        </p:nvSpPr>
        <p:spPr>
          <a:xfrm>
            <a:off x="852257" y="213063"/>
            <a:ext cx="3515557" cy="707886"/>
          </a:xfrm>
          <a:prstGeom prst="rect">
            <a:avLst/>
          </a:prstGeom>
          <a:noFill/>
        </p:spPr>
        <p:txBody>
          <a:bodyPr wrap="square" rtlCol="0">
            <a:spAutoFit/>
          </a:bodyPr>
          <a:lstStyle/>
          <a:p>
            <a:r>
              <a:rPr lang="en-US" sz="4000" dirty="0">
                <a:latin typeface="Arial Black" panose="020B0A04020102020204" pitchFamily="34" charset="0"/>
              </a:rPr>
              <a:t>UI DESIGN</a:t>
            </a:r>
            <a:endParaRPr lang="en-IN" sz="4000" dirty="0">
              <a:latin typeface="Arial Black" panose="020B0A04020102020204" pitchFamily="34" charset="0"/>
            </a:endParaRPr>
          </a:p>
        </p:txBody>
      </p:sp>
      <p:sp>
        <p:nvSpPr>
          <p:cNvPr id="10" name="TextBox 9">
            <a:extLst>
              <a:ext uri="{FF2B5EF4-FFF2-40B4-BE49-F238E27FC236}">
                <a16:creationId xmlns:a16="http://schemas.microsoft.com/office/drawing/2014/main" id="{0B6B21E9-8D0E-F355-9C15-ADAF0065A7D2}"/>
              </a:ext>
            </a:extLst>
          </p:cNvPr>
          <p:cNvSpPr txBox="1"/>
          <p:nvPr/>
        </p:nvSpPr>
        <p:spPr>
          <a:xfrm>
            <a:off x="1532875" y="1298395"/>
            <a:ext cx="4643023" cy="369332"/>
          </a:xfrm>
          <a:prstGeom prst="rect">
            <a:avLst/>
          </a:prstGeom>
          <a:noFill/>
        </p:spPr>
        <p:txBody>
          <a:bodyPr wrap="square" rtlCol="0">
            <a:spAutoFit/>
          </a:bodyPr>
          <a:lstStyle/>
          <a:p>
            <a:r>
              <a:rPr lang="en-US" dirty="0">
                <a:latin typeface="Arial Black" panose="020B0A04020102020204" pitchFamily="34" charset="0"/>
              </a:rPr>
              <a:t>SIGN UP/LOGIN</a:t>
            </a:r>
            <a:endParaRPr lang="en-IN" dirty="0">
              <a:latin typeface="Arial Black" panose="020B0A04020102020204" pitchFamily="34" charset="0"/>
            </a:endParaRPr>
          </a:p>
        </p:txBody>
      </p:sp>
    </p:spTree>
    <p:extLst>
      <p:ext uri="{BB962C8B-B14F-4D97-AF65-F5344CB8AC3E}">
        <p14:creationId xmlns:p14="http://schemas.microsoft.com/office/powerpoint/2010/main" val="119104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830A39-689A-523A-4F97-008CA454931A}"/>
              </a:ext>
            </a:extLst>
          </p:cNvPr>
          <p:cNvPicPr>
            <a:picLocks noChangeAspect="1"/>
          </p:cNvPicPr>
          <p:nvPr/>
        </p:nvPicPr>
        <p:blipFill rotWithShape="1">
          <a:blip r:embed="rId2">
            <a:extLst>
              <a:ext uri="{28A0092B-C50C-407E-A947-70E740481C1C}">
                <a14:useLocalDpi xmlns:a14="http://schemas.microsoft.com/office/drawing/2010/main" val="0"/>
              </a:ext>
            </a:extLst>
          </a:blip>
          <a:srcRect l="1" t="624" r="-96" b="5836"/>
          <a:stretch/>
        </p:blipFill>
        <p:spPr>
          <a:xfrm>
            <a:off x="1531752" y="1959745"/>
            <a:ext cx="8431552" cy="4432177"/>
          </a:xfrm>
          <a:prstGeom prst="rect">
            <a:avLst/>
          </a:prstGeom>
        </p:spPr>
      </p:pic>
      <p:sp>
        <p:nvSpPr>
          <p:cNvPr id="6" name="TextBox 5">
            <a:extLst>
              <a:ext uri="{FF2B5EF4-FFF2-40B4-BE49-F238E27FC236}">
                <a16:creationId xmlns:a16="http://schemas.microsoft.com/office/drawing/2014/main" id="{573B6DCF-9775-0285-893F-994A3BDB4AA7}"/>
              </a:ext>
            </a:extLst>
          </p:cNvPr>
          <p:cNvSpPr txBox="1"/>
          <p:nvPr/>
        </p:nvSpPr>
        <p:spPr>
          <a:xfrm>
            <a:off x="459389" y="266330"/>
            <a:ext cx="5220070" cy="707886"/>
          </a:xfrm>
          <a:prstGeom prst="rect">
            <a:avLst/>
          </a:prstGeom>
          <a:noFill/>
        </p:spPr>
        <p:txBody>
          <a:bodyPr wrap="square" rtlCol="0">
            <a:spAutoFit/>
          </a:bodyPr>
          <a:lstStyle/>
          <a:p>
            <a:r>
              <a:rPr lang="en-US" sz="4000" dirty="0">
                <a:latin typeface="Arial Black" panose="020B0A04020102020204" pitchFamily="34" charset="0"/>
              </a:rPr>
              <a:t>LANDING PAGE</a:t>
            </a:r>
            <a:endParaRPr lang="en-IN" sz="4000" dirty="0">
              <a:latin typeface="Arial Black" panose="020B0A04020102020204" pitchFamily="34" charset="0"/>
            </a:endParaRPr>
          </a:p>
        </p:txBody>
      </p:sp>
      <p:sp>
        <p:nvSpPr>
          <p:cNvPr id="9" name="TextBox 8">
            <a:extLst>
              <a:ext uri="{FF2B5EF4-FFF2-40B4-BE49-F238E27FC236}">
                <a16:creationId xmlns:a16="http://schemas.microsoft.com/office/drawing/2014/main" id="{A30322F9-6524-8EA1-0748-986F1A046455}"/>
              </a:ext>
            </a:extLst>
          </p:cNvPr>
          <p:cNvSpPr txBox="1"/>
          <p:nvPr/>
        </p:nvSpPr>
        <p:spPr>
          <a:xfrm>
            <a:off x="1420427" y="1393795"/>
            <a:ext cx="3897297" cy="369332"/>
          </a:xfrm>
          <a:prstGeom prst="rect">
            <a:avLst/>
          </a:prstGeom>
          <a:noFill/>
        </p:spPr>
        <p:txBody>
          <a:bodyPr wrap="square" rtlCol="0">
            <a:spAutoFit/>
          </a:bodyPr>
          <a:lstStyle/>
          <a:p>
            <a:r>
              <a:rPr lang="en-US" dirty="0">
                <a:latin typeface="Arial Black" panose="020B0A04020102020204" pitchFamily="34" charset="0"/>
              </a:rPr>
              <a:t>CHOOSE YOUR GENRE</a:t>
            </a:r>
            <a:endParaRPr lang="en-IN" dirty="0">
              <a:latin typeface="Arial Black" panose="020B0A04020102020204" pitchFamily="34" charset="0"/>
            </a:endParaRPr>
          </a:p>
        </p:txBody>
      </p:sp>
    </p:spTree>
    <p:extLst>
      <p:ext uri="{BB962C8B-B14F-4D97-AF65-F5344CB8AC3E}">
        <p14:creationId xmlns:p14="http://schemas.microsoft.com/office/powerpoint/2010/main" val="2934399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DAAB2A-56ED-97B4-C821-D66A16724446}"/>
              </a:ext>
            </a:extLst>
          </p:cNvPr>
          <p:cNvPicPr>
            <a:picLocks noChangeAspect="1"/>
          </p:cNvPicPr>
          <p:nvPr/>
        </p:nvPicPr>
        <p:blipFill rotWithShape="1">
          <a:blip r:embed="rId2">
            <a:extLst>
              <a:ext uri="{28A0092B-C50C-407E-A947-70E740481C1C}">
                <a14:useLocalDpi xmlns:a14="http://schemas.microsoft.com/office/drawing/2010/main" val="0"/>
              </a:ext>
            </a:extLst>
          </a:blip>
          <a:srcRect r="5048" b="7573"/>
          <a:stretch/>
        </p:blipFill>
        <p:spPr>
          <a:xfrm>
            <a:off x="1100830" y="632734"/>
            <a:ext cx="10213811" cy="5592531"/>
          </a:xfrm>
          <a:prstGeom prst="rect">
            <a:avLst/>
          </a:prstGeom>
        </p:spPr>
      </p:pic>
    </p:spTree>
    <p:extLst>
      <p:ext uri="{BB962C8B-B14F-4D97-AF65-F5344CB8AC3E}">
        <p14:creationId xmlns:p14="http://schemas.microsoft.com/office/powerpoint/2010/main" val="3718233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362A36-34D0-E56A-5725-F15D5A6B2727}"/>
              </a:ext>
            </a:extLst>
          </p:cNvPr>
          <p:cNvPicPr>
            <a:picLocks noChangeAspect="1"/>
          </p:cNvPicPr>
          <p:nvPr/>
        </p:nvPicPr>
        <p:blipFill rotWithShape="1">
          <a:blip r:embed="rId2">
            <a:extLst>
              <a:ext uri="{28A0092B-C50C-407E-A947-70E740481C1C}">
                <a14:useLocalDpi xmlns:a14="http://schemas.microsoft.com/office/drawing/2010/main" val="0"/>
              </a:ext>
            </a:extLst>
          </a:blip>
          <a:srcRect r="2222" b="5316"/>
          <a:stretch/>
        </p:blipFill>
        <p:spPr>
          <a:xfrm>
            <a:off x="1624615" y="1696032"/>
            <a:ext cx="8780015" cy="4782448"/>
          </a:xfrm>
          <a:prstGeom prst="rect">
            <a:avLst/>
          </a:prstGeom>
        </p:spPr>
      </p:pic>
      <p:sp>
        <p:nvSpPr>
          <p:cNvPr id="6" name="TextBox 5">
            <a:extLst>
              <a:ext uri="{FF2B5EF4-FFF2-40B4-BE49-F238E27FC236}">
                <a16:creationId xmlns:a16="http://schemas.microsoft.com/office/drawing/2014/main" id="{E83321A1-756E-61CC-B7C8-575167E6E813}"/>
              </a:ext>
            </a:extLst>
          </p:cNvPr>
          <p:cNvSpPr txBox="1"/>
          <p:nvPr/>
        </p:nvSpPr>
        <p:spPr>
          <a:xfrm>
            <a:off x="1020933" y="133457"/>
            <a:ext cx="3755254" cy="707886"/>
          </a:xfrm>
          <a:prstGeom prst="rect">
            <a:avLst/>
          </a:prstGeom>
          <a:noFill/>
        </p:spPr>
        <p:txBody>
          <a:bodyPr wrap="square" rtlCol="0">
            <a:spAutoFit/>
          </a:bodyPr>
          <a:lstStyle/>
          <a:p>
            <a:r>
              <a:rPr lang="en-US" sz="4000" dirty="0">
                <a:latin typeface="Arial Black" panose="020B0A04020102020204" pitchFamily="34" charset="0"/>
              </a:rPr>
              <a:t>BOOKING</a:t>
            </a:r>
            <a:endParaRPr lang="en-IN" sz="4000" dirty="0">
              <a:latin typeface="Arial Black" panose="020B0A04020102020204" pitchFamily="34" charset="0"/>
            </a:endParaRPr>
          </a:p>
        </p:txBody>
      </p:sp>
      <p:sp>
        <p:nvSpPr>
          <p:cNvPr id="7" name="TextBox 6">
            <a:extLst>
              <a:ext uri="{FF2B5EF4-FFF2-40B4-BE49-F238E27FC236}">
                <a16:creationId xmlns:a16="http://schemas.microsoft.com/office/drawing/2014/main" id="{10A4E67E-097E-0BDE-B373-3DDFF77CADE9}"/>
              </a:ext>
            </a:extLst>
          </p:cNvPr>
          <p:cNvSpPr txBox="1"/>
          <p:nvPr/>
        </p:nvSpPr>
        <p:spPr>
          <a:xfrm>
            <a:off x="1455937" y="1084021"/>
            <a:ext cx="4119239" cy="369332"/>
          </a:xfrm>
          <a:prstGeom prst="rect">
            <a:avLst/>
          </a:prstGeom>
          <a:noFill/>
        </p:spPr>
        <p:txBody>
          <a:bodyPr wrap="square" rtlCol="0">
            <a:spAutoFit/>
          </a:bodyPr>
          <a:lstStyle/>
          <a:p>
            <a:r>
              <a:rPr lang="en-US" dirty="0">
                <a:latin typeface="Arial Black" panose="020B0A04020102020204" pitchFamily="34" charset="0"/>
              </a:rPr>
              <a:t>BOOK YOUR TICKETS HERE</a:t>
            </a:r>
            <a:endParaRPr lang="en-IN" dirty="0">
              <a:latin typeface="Arial Black" panose="020B0A04020102020204" pitchFamily="34" charset="0"/>
            </a:endParaRPr>
          </a:p>
        </p:txBody>
      </p:sp>
    </p:spTree>
    <p:extLst>
      <p:ext uri="{BB962C8B-B14F-4D97-AF65-F5344CB8AC3E}">
        <p14:creationId xmlns:p14="http://schemas.microsoft.com/office/powerpoint/2010/main" val="2052062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F647C3-7CF1-5220-71C0-949D7E6F888B}"/>
              </a:ext>
            </a:extLst>
          </p:cNvPr>
          <p:cNvPicPr>
            <a:picLocks noChangeAspect="1"/>
          </p:cNvPicPr>
          <p:nvPr/>
        </p:nvPicPr>
        <p:blipFill rotWithShape="1">
          <a:blip r:embed="rId2">
            <a:extLst>
              <a:ext uri="{28A0092B-C50C-407E-A947-70E740481C1C}">
                <a14:useLocalDpi xmlns:a14="http://schemas.microsoft.com/office/drawing/2010/main" val="0"/>
              </a:ext>
            </a:extLst>
          </a:blip>
          <a:srcRect l="-1093" t="-5307" r="2841" b="5307"/>
          <a:stretch/>
        </p:blipFill>
        <p:spPr>
          <a:xfrm>
            <a:off x="1417585" y="1158884"/>
            <a:ext cx="9066943" cy="5190869"/>
          </a:xfrm>
          <a:prstGeom prst="rect">
            <a:avLst/>
          </a:prstGeom>
        </p:spPr>
      </p:pic>
      <p:sp>
        <p:nvSpPr>
          <p:cNvPr id="6" name="TextBox 5">
            <a:extLst>
              <a:ext uri="{FF2B5EF4-FFF2-40B4-BE49-F238E27FC236}">
                <a16:creationId xmlns:a16="http://schemas.microsoft.com/office/drawing/2014/main" id="{220A9DED-9062-1F8E-0A69-33A9138636F9}"/>
              </a:ext>
            </a:extLst>
          </p:cNvPr>
          <p:cNvSpPr txBox="1"/>
          <p:nvPr/>
        </p:nvSpPr>
        <p:spPr>
          <a:xfrm>
            <a:off x="1248908" y="450998"/>
            <a:ext cx="7664273" cy="707886"/>
          </a:xfrm>
          <a:prstGeom prst="rect">
            <a:avLst/>
          </a:prstGeom>
          <a:noFill/>
        </p:spPr>
        <p:txBody>
          <a:bodyPr wrap="square" rtlCol="0">
            <a:spAutoFit/>
          </a:bodyPr>
          <a:lstStyle/>
          <a:p>
            <a:r>
              <a:rPr lang="en-US" sz="4000" dirty="0">
                <a:latin typeface="Arial Black" panose="020B0A04020102020204" pitchFamily="34" charset="0"/>
              </a:rPr>
              <a:t>BOOKED SUCCESSFULLY</a:t>
            </a:r>
            <a:endParaRPr lang="en-IN" sz="4000" dirty="0">
              <a:latin typeface="Arial Black" panose="020B0A04020102020204" pitchFamily="34" charset="0"/>
            </a:endParaRPr>
          </a:p>
        </p:txBody>
      </p:sp>
    </p:spTree>
    <p:extLst>
      <p:ext uri="{BB962C8B-B14F-4D97-AF65-F5344CB8AC3E}">
        <p14:creationId xmlns:p14="http://schemas.microsoft.com/office/powerpoint/2010/main" val="1087441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79447D-381A-115D-BE6B-98BA45BDAD51}"/>
              </a:ext>
            </a:extLst>
          </p:cNvPr>
          <p:cNvSpPr txBox="1"/>
          <p:nvPr/>
        </p:nvSpPr>
        <p:spPr>
          <a:xfrm>
            <a:off x="577047" y="399494"/>
            <a:ext cx="6968971" cy="707886"/>
          </a:xfrm>
          <a:prstGeom prst="rect">
            <a:avLst/>
          </a:prstGeom>
          <a:noFill/>
        </p:spPr>
        <p:txBody>
          <a:bodyPr wrap="square" rtlCol="0">
            <a:spAutoFit/>
          </a:bodyPr>
          <a:lstStyle/>
          <a:p>
            <a:r>
              <a:rPr lang="en-US" sz="4000" dirty="0">
                <a:latin typeface="Arial Black" panose="020B0A04020102020204" pitchFamily="34" charset="0"/>
              </a:rPr>
              <a:t>TECHNOLOGIES USED</a:t>
            </a:r>
            <a:endParaRPr lang="en-IN" sz="4000" dirty="0">
              <a:latin typeface="Arial Black" panose="020B0A04020102020204" pitchFamily="34" charset="0"/>
            </a:endParaRPr>
          </a:p>
        </p:txBody>
      </p:sp>
      <p:sp>
        <p:nvSpPr>
          <p:cNvPr id="5" name="TextBox 4">
            <a:extLst>
              <a:ext uri="{FF2B5EF4-FFF2-40B4-BE49-F238E27FC236}">
                <a16:creationId xmlns:a16="http://schemas.microsoft.com/office/drawing/2014/main" id="{9CC128E6-974C-26E3-743D-F700C8219DE2}"/>
              </a:ext>
            </a:extLst>
          </p:cNvPr>
          <p:cNvSpPr txBox="1"/>
          <p:nvPr/>
        </p:nvSpPr>
        <p:spPr>
          <a:xfrm>
            <a:off x="870011" y="1473694"/>
            <a:ext cx="3773010" cy="1754326"/>
          </a:xfrm>
          <a:prstGeom prst="rect">
            <a:avLst/>
          </a:prstGeom>
          <a:noFill/>
        </p:spPr>
        <p:txBody>
          <a:bodyPr wrap="square" rtlCol="0">
            <a:spAutoFit/>
          </a:bodyPr>
          <a:lstStyle/>
          <a:p>
            <a:pPr algn="just"/>
            <a:r>
              <a:rPr lang="en-US" dirty="0">
                <a:latin typeface="Arial Black" panose="020B0A04020102020204" pitchFamily="34" charset="0"/>
              </a:rPr>
              <a:t>FRONT END:</a:t>
            </a:r>
          </a:p>
          <a:p>
            <a:pPr algn="just"/>
            <a:endParaRPr lang="en-US" dirty="0">
              <a:latin typeface="Arial Black" panose="020B0A04020102020204" pitchFamily="34" charset="0"/>
            </a:endParaRPr>
          </a:p>
          <a:p>
            <a:pPr marL="285750" indent="-285750" algn="just">
              <a:buFont typeface="Arial" panose="020B0604020202020204" pitchFamily="34" charset="0"/>
              <a:buChar char="•"/>
            </a:pPr>
            <a:r>
              <a:rPr lang="en-US" dirty="0">
                <a:latin typeface="Arial Black" panose="020B0A04020102020204" pitchFamily="34" charset="0"/>
              </a:rPr>
              <a:t>SCENE BUILDER</a:t>
            </a:r>
          </a:p>
          <a:p>
            <a:pPr marL="285750" indent="-285750" algn="just">
              <a:buFont typeface="Arial" panose="020B0604020202020204" pitchFamily="34" charset="0"/>
              <a:buChar char="•"/>
            </a:pPr>
            <a:endParaRPr lang="en-US" dirty="0">
              <a:latin typeface="Arial Black" panose="020B0A04020102020204" pitchFamily="34" charset="0"/>
            </a:endParaRPr>
          </a:p>
          <a:p>
            <a:pPr marL="285750" indent="-285750" algn="just">
              <a:buFont typeface="Arial" panose="020B0604020202020204" pitchFamily="34" charset="0"/>
              <a:buChar char="•"/>
            </a:pPr>
            <a:r>
              <a:rPr lang="en-US" dirty="0">
                <a:latin typeface="Arial Black" panose="020B0A04020102020204" pitchFamily="34" charset="0"/>
              </a:rPr>
              <a:t>JAVAFX</a:t>
            </a:r>
          </a:p>
          <a:p>
            <a:pPr algn="just"/>
            <a:r>
              <a:rPr lang="en-US" dirty="0">
                <a:latin typeface="Arial Black" panose="020B0A04020102020204" pitchFamily="34" charset="0"/>
              </a:rPr>
              <a:t>   </a:t>
            </a:r>
            <a:endParaRPr lang="en-IN" dirty="0">
              <a:latin typeface="Arial Black" panose="020B0A04020102020204" pitchFamily="34" charset="0"/>
            </a:endParaRPr>
          </a:p>
        </p:txBody>
      </p:sp>
      <p:sp>
        <p:nvSpPr>
          <p:cNvPr id="6" name="TextBox 5">
            <a:extLst>
              <a:ext uri="{FF2B5EF4-FFF2-40B4-BE49-F238E27FC236}">
                <a16:creationId xmlns:a16="http://schemas.microsoft.com/office/drawing/2014/main" id="{E76C2470-1139-3E53-6090-16D31B12DA70}"/>
              </a:ext>
            </a:extLst>
          </p:cNvPr>
          <p:cNvSpPr txBox="1"/>
          <p:nvPr/>
        </p:nvSpPr>
        <p:spPr>
          <a:xfrm>
            <a:off x="967665" y="3790765"/>
            <a:ext cx="2530136" cy="923330"/>
          </a:xfrm>
          <a:prstGeom prst="rect">
            <a:avLst/>
          </a:prstGeom>
          <a:noFill/>
        </p:spPr>
        <p:txBody>
          <a:bodyPr wrap="square" rtlCol="0">
            <a:spAutoFit/>
          </a:bodyPr>
          <a:lstStyle/>
          <a:p>
            <a:pPr algn="just"/>
            <a:r>
              <a:rPr lang="en-US" dirty="0">
                <a:latin typeface="Arial Black" panose="020B0A04020102020204" pitchFamily="34" charset="0"/>
              </a:rPr>
              <a:t>BACK END:</a:t>
            </a:r>
          </a:p>
          <a:p>
            <a:pPr algn="just"/>
            <a:endParaRPr lang="en-US" dirty="0">
              <a:latin typeface="Arial Black" panose="020B0A04020102020204" pitchFamily="34" charset="0"/>
            </a:endParaRPr>
          </a:p>
          <a:p>
            <a:pPr marL="285750" indent="-285750" algn="just">
              <a:buFont typeface="Arial" panose="020B0604020202020204" pitchFamily="34" charset="0"/>
              <a:buChar char="•"/>
            </a:pPr>
            <a:r>
              <a:rPr lang="en-US" dirty="0">
                <a:latin typeface="Arial Black" panose="020B0A04020102020204" pitchFamily="34" charset="0"/>
              </a:rPr>
              <a:t>MONGODB</a:t>
            </a:r>
            <a:endParaRPr lang="en-IN" dirty="0">
              <a:latin typeface="Arial Black" panose="020B0A04020102020204" pitchFamily="34" charset="0"/>
            </a:endParaRPr>
          </a:p>
        </p:txBody>
      </p:sp>
      <p:pic>
        <p:nvPicPr>
          <p:cNvPr id="4098" name="Picture 2" descr="Basic JavaFX project with Scene Builder · gluonhq/scenebuilder Wiki · GitHub">
            <a:extLst>
              <a:ext uri="{FF2B5EF4-FFF2-40B4-BE49-F238E27FC236}">
                <a16:creationId xmlns:a16="http://schemas.microsoft.com/office/drawing/2014/main" id="{63095E9F-D2BD-99B6-DDC1-B0312F17A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801" y="1501782"/>
            <a:ext cx="4791075" cy="952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javafx-application · GitHub Topics · GitHub">
            <a:extLst>
              <a:ext uri="{FF2B5EF4-FFF2-40B4-BE49-F238E27FC236}">
                <a16:creationId xmlns:a16="http://schemas.microsoft.com/office/drawing/2014/main" id="{605DEB5E-1A22-AFE4-46D6-859D3CEBD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7689" y="2871008"/>
            <a:ext cx="1131297" cy="113129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Mongodb png images | PNGWing">
            <a:extLst>
              <a:ext uri="{FF2B5EF4-FFF2-40B4-BE49-F238E27FC236}">
                <a16:creationId xmlns:a16="http://schemas.microsoft.com/office/drawing/2014/main" id="{1DC0EC7E-8254-032A-05D5-C616367596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1740" y="4348972"/>
            <a:ext cx="1007246" cy="100724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5C10B53-0B11-384F-F6A5-340F32B3BC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806" t="2305" r="211" b="6562"/>
          <a:stretch/>
        </p:blipFill>
        <p:spPr bwMode="auto">
          <a:xfrm>
            <a:off x="6839246" y="2592331"/>
            <a:ext cx="5231502" cy="4243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43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277</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Arial Black</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Siddiq Ibrahim</dc:creator>
  <cp:lastModifiedBy>Siddiq Ibrahim</cp:lastModifiedBy>
  <cp:revision>3</cp:revision>
  <dcterms:created xsi:type="dcterms:W3CDTF">2024-01-05T17:20:50Z</dcterms:created>
  <dcterms:modified xsi:type="dcterms:W3CDTF">2024-01-06T06:06:55Z</dcterms:modified>
</cp:coreProperties>
</file>