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5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7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SwethaB</a:t>
            </a:r>
            <a:endParaRPr lang="en-US" sz="2400" dirty="0"/>
          </a:p>
          <a:p>
            <a:r>
              <a:rPr lang="en-US" sz="2400" dirty="0"/>
              <a:t>REGISTER NO:312215097</a:t>
            </a:r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COLLEGE. </a:t>
            </a:r>
            <a:r>
              <a:rPr lang="en-US" sz="2400" dirty="0" err="1"/>
              <a:t>Soka</a:t>
            </a:r>
            <a:r>
              <a:rPr lang="en-US" sz="2400" dirty="0"/>
              <a:t> </a:t>
            </a:r>
            <a:r>
              <a:rPr lang="en-US" sz="2400" dirty="0" err="1"/>
              <a:t>ikeda</a:t>
            </a:r>
            <a:r>
              <a:rPr lang="en-US" sz="2400" dirty="0"/>
              <a:t> college of arts and science for </a:t>
            </a:r>
            <a:r>
              <a:rPr lang="en-US" sz="2400" dirty="0" err="1"/>
              <a:t>womens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230C-1CC6-8D96-B15E-02AA5D6E3701}"/>
              </a:ext>
            </a:extLst>
          </p:cNvPr>
          <p:cNvSpPr txBox="1"/>
          <p:nvPr/>
        </p:nvSpPr>
        <p:spPr>
          <a:xfrm>
            <a:off x="3050038" y="618957"/>
            <a:ext cx="61000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1) DOWNLOAD THE EMPLOYEE DATA IN THE EDUNET DASHBOARD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1)IT IS VERY USEFUL TO ANALYSIS THE DATA SETS</a:t>
            </a:r>
          </a:p>
          <a:p>
            <a:r>
              <a:rPr lang="en-US" dirty="0"/>
              <a:t>2)IT IS ANALYSIS THE PERFORMANCE THE EMPLOYEES.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1) TO IDENTIFY THE MISSING VALUES </a:t>
            </a:r>
          </a:p>
          <a:p>
            <a:r>
              <a:rPr lang="en-US" dirty="0"/>
              <a:t>2) TO IDENTIFY THE MISSING VALUES AND FILTER OUT</a:t>
            </a:r>
          </a:p>
          <a:p>
            <a:r>
              <a:rPr lang="en-US" dirty="0"/>
              <a:t>PERFORMANCE LEVEL</a:t>
            </a:r>
          </a:p>
          <a:p>
            <a:r>
              <a:rPr lang="en-US" dirty="0"/>
              <a:t>1) CONDITIONAL FORMATTING IT IS USED TO HIGH LIGHT THE MISSING VALUES </a:t>
            </a:r>
          </a:p>
          <a:p>
            <a:r>
              <a:rPr lang="en-US" dirty="0"/>
              <a:t>2) FILTER IT IS USED TO REMOVE THE MISSING VALUE / FILTER OUT IT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1)IT IS USED TO FIND THE EMPLOYEE ID</a:t>
            </a:r>
          </a:p>
          <a:p>
            <a:r>
              <a:rPr lang="en-US" dirty="0"/>
              <a:t>2)THE FIRST NAME AND LAST NAME OF THE EMPLOYEE</a:t>
            </a:r>
          </a:p>
          <a:p>
            <a:r>
              <a:rPr lang="en-US" dirty="0"/>
              <a:t>3)IT VERIFY THE PERFORMANCE OF EMPLOYEE</a:t>
            </a:r>
          </a:p>
          <a:p>
            <a:r>
              <a:rPr lang="en-US" dirty="0"/>
              <a:t>4)IT VERIFY THE GENDER , EMPLOYEE RATINGS , ACHIEVEMENTS.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8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9500" y="1695450"/>
            <a:ext cx="5406891" cy="27498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636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3B6D9-15C8-37EC-21D7-326BA45AA736}"/>
              </a:ext>
            </a:extLst>
          </p:cNvPr>
          <p:cNvSpPr txBox="1"/>
          <p:nvPr/>
        </p:nvSpPr>
        <p:spPr>
          <a:xfrm>
            <a:off x="3050038" y="2696448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employee data we have many data sets have analysis through charts , bar charts etc. we have known the </a:t>
            </a:r>
          </a:p>
          <a:p>
            <a:r>
              <a:rPr lang="en-US" dirty="0"/>
              <a:t>employee data performance like various factors like performance score, gender, ratings employee achievement like </a:t>
            </a:r>
          </a:p>
          <a:p>
            <a:r>
              <a:rPr lang="en-US" dirty="0"/>
              <a:t>high, medium, low.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66443-42A6-386D-8678-6EFE673E14C6}"/>
              </a:ext>
            </a:extLst>
          </p:cNvPr>
          <p:cNvSpPr txBox="1"/>
          <p:nvPr/>
        </p:nvSpPr>
        <p:spPr>
          <a:xfrm>
            <a:off x="1760342" y="1695449"/>
            <a:ext cx="73911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EMPLOYEE PERFORMANCE ANALYSIS</a:t>
            </a:r>
          </a:p>
          <a:p>
            <a:r>
              <a:rPr lang="en-US" dirty="0"/>
              <a:t>1) FOR THEIR ACHIEVEMENT</a:t>
            </a:r>
          </a:p>
          <a:p>
            <a:r>
              <a:rPr lang="en-US" dirty="0"/>
              <a:t>2) FOR THEIR INCREMENT</a:t>
            </a:r>
          </a:p>
          <a:p>
            <a:r>
              <a:rPr lang="en-US" dirty="0"/>
              <a:t>3) FOR THEIR PERFORMANCE TRACKING</a:t>
            </a:r>
          </a:p>
          <a:p>
            <a:r>
              <a:rPr lang="en-US" dirty="0"/>
              <a:t>4) FOR THEIR GROWTH</a:t>
            </a:r>
          </a:p>
          <a:p>
            <a:r>
              <a:rPr lang="en-US" dirty="0"/>
              <a:t>5) FOR THEIR PERSONAL MOTIVATIONAL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47B2B-82E0-517E-2BCB-6DA70F438EC5}"/>
              </a:ext>
            </a:extLst>
          </p:cNvPr>
          <p:cNvSpPr txBox="1"/>
          <p:nvPr/>
        </p:nvSpPr>
        <p:spPr>
          <a:xfrm>
            <a:off x="1143000" y="22860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PERFORMANCE OF EMPLOYEE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 VARIOUS FACTORS LIKE PERFORMANCE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SCORE , GENDER , RATING , ACHIEVEMENT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ANALYSIS. EMPLOYEE TO FIND TRENDS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PATTERNS PERFORMANCE DIFFERENT ON HIGH 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MEDIUM , LOW CATEGORIES OF EMPLOYEE.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D1B7A-73C9-E240-AF16-402EB89736E4}"/>
              </a:ext>
            </a:extLst>
          </p:cNvPr>
          <p:cNvSpPr txBox="1"/>
          <p:nvPr/>
        </p:nvSpPr>
        <p:spPr>
          <a:xfrm>
            <a:off x="3050038" y="2834948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THE END USER IS EMPLOYEE</a:t>
            </a:r>
          </a:p>
          <a:p>
            <a:r>
              <a:rPr lang="en-US" dirty="0"/>
              <a:t>2) THE END USER IS EMPLOYER</a:t>
            </a:r>
          </a:p>
          <a:p>
            <a:r>
              <a:rPr lang="en-US" dirty="0"/>
              <a:t>3) THE END USER IS MANAGER</a:t>
            </a:r>
          </a:p>
          <a:p>
            <a:r>
              <a:rPr lang="en-US" dirty="0"/>
              <a:t>4) THE END USER IS FINANCIAL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F80EB-89DC-1025-AE3C-AA150661E278}"/>
              </a:ext>
            </a:extLst>
          </p:cNvPr>
          <p:cNvSpPr txBox="1"/>
          <p:nvPr/>
        </p:nvSpPr>
        <p:spPr>
          <a:xfrm>
            <a:off x="3050038" y="2419450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 – It is used for highlight the missing values .</a:t>
            </a:r>
          </a:p>
          <a:p>
            <a:r>
              <a:rPr lang="en-US" dirty="0"/>
              <a:t>FILTER- To remove the missing values / filtering out</a:t>
            </a:r>
          </a:p>
          <a:p>
            <a:r>
              <a:rPr lang="en-US" dirty="0"/>
              <a:t>FORMULA- It analysis the performance the employee analysis</a:t>
            </a:r>
          </a:p>
          <a:p>
            <a:r>
              <a:rPr lang="en-US" dirty="0"/>
              <a:t>PIVOT TABLE – It is summary of employee performance</a:t>
            </a:r>
          </a:p>
          <a:p>
            <a:r>
              <a:rPr lang="en-US" dirty="0"/>
              <a:t>GRAPH- To represent the data visualization through graphs or bar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F1130-162F-780D-EE4A-95D1D76437C4}"/>
              </a:ext>
            </a:extLst>
          </p:cNvPr>
          <p:cNvSpPr txBox="1"/>
          <p:nvPr/>
        </p:nvSpPr>
        <p:spPr>
          <a:xfrm>
            <a:off x="3050038" y="895956"/>
            <a:ext cx="61000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data set – download from the </a:t>
            </a:r>
            <a:r>
              <a:rPr lang="en-US" dirty="0" err="1"/>
              <a:t>Edunet</a:t>
            </a:r>
            <a:r>
              <a:rPr lang="en-US" dirty="0"/>
              <a:t> dashboard.</a:t>
            </a:r>
          </a:p>
          <a:p>
            <a:r>
              <a:rPr lang="en-US" dirty="0"/>
              <a:t>They are 26 features of employees</a:t>
            </a:r>
          </a:p>
          <a:p>
            <a:r>
              <a:rPr lang="en-US" dirty="0"/>
              <a:t>1) Employee id – unique identifier for each employee in organization</a:t>
            </a:r>
          </a:p>
          <a:p>
            <a:r>
              <a:rPr lang="en-US" dirty="0"/>
              <a:t>2) First name – the first name of employee </a:t>
            </a:r>
          </a:p>
          <a:p>
            <a:r>
              <a:rPr lang="en-US" dirty="0"/>
              <a:t>3) Last name – the last name of employee</a:t>
            </a:r>
          </a:p>
          <a:p>
            <a:r>
              <a:rPr lang="en-US" dirty="0"/>
              <a:t>4) Start name – the data when the employee started the working in organization</a:t>
            </a:r>
          </a:p>
          <a:p>
            <a:r>
              <a:rPr lang="en-US" dirty="0"/>
              <a:t>5) Exit date – the date when the employee left the organization</a:t>
            </a:r>
          </a:p>
          <a:p>
            <a:r>
              <a:rPr lang="en-US" dirty="0"/>
              <a:t>6) Title – the job title or position of the employee within the organization.</a:t>
            </a:r>
          </a:p>
          <a:p>
            <a:r>
              <a:rPr lang="en-US" dirty="0"/>
              <a:t>7) Supervisor – the name of the employee immediately supervision or manager.</a:t>
            </a:r>
          </a:p>
          <a:p>
            <a:r>
              <a:rPr lang="en-US" dirty="0"/>
              <a:t>8) Email – the email address associated with employee communication within the 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9) Business unit – the specific business unit or department to which employee belongs.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591307" y="2572260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swethalasmi@gmail.com</cp:lastModifiedBy>
  <cp:revision>15</cp:revision>
  <dcterms:created xsi:type="dcterms:W3CDTF">2024-03-29T15:07:22Z</dcterms:created>
  <dcterms:modified xsi:type="dcterms:W3CDTF">2024-08-30T07:42:24Z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