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 id="262" r:id="RelId5"/>
    <p:sldId id="263" r:id="RelId6"/>
    <p:sldId id="264" r:id="Rel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 Type="http://schemas.openxmlformats.org/officeDocument/2006/relationships/slide" Target="/ppt/slides/slide7.xml" Id="RelId5" /><Relationship Type="http://schemas.openxmlformats.org/officeDocument/2006/relationships/slide" Target="/ppt/slides/slide8.xml" Id="RelId6" /><Relationship Type="http://schemas.openxmlformats.org/officeDocument/2006/relationships/slide" Target="/ppt/slides/slide9.xml" Id="RelId7"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scatterChart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waterfallChart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NP % 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GM % 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scatterChart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lineClusteredColumnComboChart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6.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ribbonChart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lineClusteredColumnComboChart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7.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8.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64198825-1ef4-4dee-a725-69d2b367090a?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fc520d7967854962" /><Relationship Type="http://schemas.openxmlformats.org/officeDocument/2006/relationships/slideLayout" Target="/ppt/slideLayouts/slideLayout8.xml" Id="R50b1467e30ad49eb" /><Relationship Type="http://schemas.openxmlformats.org/officeDocument/2006/relationships/hyperlink" Target="https://app.powerbi.com/groups/me/reports/64198825-1ef4-4dee-a725-69d2b367090a/?pbi_source=PowerPoint" TargetMode="External" Id="RelId0" /><Relationship Type="http://schemas.openxmlformats.org/officeDocument/2006/relationships/image" Target="/ppt/media/image4.png" Id="imgId42438453"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fc4a18e9cd91440f" /><Relationship Type="http://schemas.openxmlformats.org/officeDocument/2006/relationships/slideLayout" Target="/ppt/slideLayouts/slideLayout8.xml" Id="Re5345ee00cc64b04" /><Relationship Type="http://schemas.openxmlformats.org/officeDocument/2006/relationships/hyperlink" Target="https://app.powerbi.com/groups/me/reports/64198825-1ef4-4dee-a725-69d2b367090a/?pbi_source=PowerPoint" TargetMode="External" Id="RelId1" /><Relationship Type="http://schemas.openxmlformats.org/officeDocument/2006/relationships/image" Target="/ppt/media/image5.png" Id="imgId42438454"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99ddf5adef3a4dfd" /><Relationship Type="http://schemas.openxmlformats.org/officeDocument/2006/relationships/slideLayout" Target="/ppt/slideLayouts/slideLayout8.xml" Id="R55409ecca3ad40b3" /><Relationship Type="http://schemas.openxmlformats.org/officeDocument/2006/relationships/hyperlink" Target="https://app.powerbi.com/groups/me/reports/64198825-1ef4-4dee-a725-69d2b367090a/?pbi_source=PowerPoint" TargetMode="External" Id="RelId2" /><Relationship Type="http://schemas.openxmlformats.org/officeDocument/2006/relationships/image" Target="/ppt/media/image6.png" Id="imgId42438455"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398dbd3180154c8f" /><Relationship Type="http://schemas.openxmlformats.org/officeDocument/2006/relationships/slideLayout" Target="/ppt/slideLayouts/slideLayout8.xml" Id="R5c81e96269e44529" /><Relationship Type="http://schemas.openxmlformats.org/officeDocument/2006/relationships/hyperlink" Target="https://app.powerbi.com/groups/me/reports/64198825-1ef4-4dee-a725-69d2b367090a/?pbi_source=PowerPoint" TargetMode="External" Id="RelId3" /><Relationship Type="http://schemas.openxmlformats.org/officeDocument/2006/relationships/image" Target="/ppt/media/image7.png" Id="imgId42438456"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4014b571802d4127" /><Relationship Type="http://schemas.openxmlformats.org/officeDocument/2006/relationships/slideLayout" Target="/ppt/slideLayouts/slideLayout8.xml" Id="R8afcbdfddcc84798" /><Relationship Type="http://schemas.openxmlformats.org/officeDocument/2006/relationships/hyperlink" Target="https://app.powerbi.com/groups/me/reports/64198825-1ef4-4dee-a725-69d2b367090a/?pbi_source=PowerPoint" TargetMode="External" Id="RelId4" /><Relationship Type="http://schemas.openxmlformats.org/officeDocument/2006/relationships/image" Target="/ppt/media/image8.png" Id="imgId42438457" /></Relationships>
</file>

<file path=ppt/slides/_rels/slide7.xml.rels>&#65279;<?xml version="1.0" encoding="utf-8"?><Relationships xmlns="http://schemas.openxmlformats.org/package/2006/relationships"><Relationship Type="http://schemas.openxmlformats.org/officeDocument/2006/relationships/notesSlide" Target="/ppt/notesSlides/notesSlide6.xml" Id="R77e07f1b438d4eb0" /><Relationship Type="http://schemas.openxmlformats.org/officeDocument/2006/relationships/slideLayout" Target="/ppt/slideLayouts/slideLayout8.xml" Id="R5956e35c14994f21" /><Relationship Type="http://schemas.openxmlformats.org/officeDocument/2006/relationships/hyperlink" Target="https://app.powerbi.com/groups/me/reports/64198825-1ef4-4dee-a725-69d2b367090a/?pbi_source=PowerPoint" TargetMode="External" Id="RelId5" /><Relationship Type="http://schemas.openxmlformats.org/officeDocument/2006/relationships/image" Target="/ppt/media/image9.png" Id="imgId42438459" /></Relationships>
</file>

<file path=ppt/slides/_rels/slide8.xml.rels>&#65279;<?xml version="1.0" encoding="utf-8"?><Relationships xmlns="http://schemas.openxmlformats.org/package/2006/relationships"><Relationship Type="http://schemas.openxmlformats.org/officeDocument/2006/relationships/notesSlide" Target="/ppt/notesSlides/notesSlide7.xml" Id="R414c7457b079442b" /><Relationship Type="http://schemas.openxmlformats.org/officeDocument/2006/relationships/slideLayout" Target="/ppt/slideLayouts/slideLayout8.xml" Id="R6ef1612f63044394" /><Relationship Type="http://schemas.openxmlformats.org/officeDocument/2006/relationships/hyperlink" Target="https://app.powerbi.com/groups/me/reports/64198825-1ef4-4dee-a725-69d2b367090a/?pbi_source=PowerPoint" TargetMode="External" Id="RelId6" /><Relationship Type="http://schemas.openxmlformats.org/officeDocument/2006/relationships/image" Target="/ppt/media/imagea.png" Id="imgId42438460" /></Relationships>
</file>

<file path=ppt/slides/_rels/slide9.xml.rels>&#65279;<?xml version="1.0" encoding="utf-8"?><Relationships xmlns="http://schemas.openxmlformats.org/package/2006/relationships"><Relationship Type="http://schemas.openxmlformats.org/officeDocument/2006/relationships/notesSlide" Target="/ppt/notesSlides/notesSlide8.xml" Id="R2eaadc452555401b" /><Relationship Type="http://schemas.openxmlformats.org/officeDocument/2006/relationships/slideLayout" Target="/ppt/slideLayouts/slideLayout8.xml" Id="Rafa9bf911bf64f90" /><Relationship Type="http://schemas.openxmlformats.org/officeDocument/2006/relationships/hyperlink" Target="https://app.powerbi.com/groups/me/reports/64198825-1ef4-4dee-a725-69d2b367090a/?pbi_source=PowerPoint" TargetMode="External" Id="RelId7" /><Relationship Type="http://schemas.openxmlformats.org/officeDocument/2006/relationships/image" Target="/ppt/media/imageb.png" Id="imgId42438461"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business_insights_360</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2/20/2024 9:26:48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2/20/2024 9:02:03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image ,image ,image ,image ,image ,image ,image ,textbox ,image ,textbox ,card ,textbox ,shape ,textbox ,card ,textbox ,textbox ,textbox ,textbox ,textbox ,textbox ,textbox ,textbox ,textbox ,textbox ,textbox ,textbox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4243845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home</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pivotTable ,slicer ,slicer ,slicer ,areaChart ,pivotTable ,pivotTable ,card ,card ,textbox ,slicer ,slicer ,slicer ,kpi ,textbox ,kpi ,textbox ,kpi ,textbox ,image ,shape ,image ,image ,image ,image ,image ,image ,shape ,textbox ,slicer ,card ,shape.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4243845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Finance  View</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slicer ,slicer ,slicer ,textbox ,slicer ,slicer ,slicer ,image ,shape ,image ,image ,image ,image ,image ,image ,shape ,pivotTable ,textbox ,pivotTable ,textbox ,scatterChart ,donutChart ,donutChart ,shape ,textbox ,slicer ,slicer.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4243845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Sales View</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slicer ,slicer ,slicer ,textbox ,slicer ,slicer ,slicer ,image ,shape ,image ,image ,image ,image ,image ,image ,shape ,pivotTable ,textbox ,textbox ,donutChart ,shape ,textbox ,pivotTable ,waterfallChart ,NP % button ,GM % visual ,scatterChart ,actionButton.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4243845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Marketing View</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slicer ,slicer ,slicer ,textbox ,slicer ,slicer ,slicer ,kpi ,textbox ,kpi ,textbox ,kpi ,textbox ,image ,shape ,image ,image ,image ,image ,image ,image ,shape ,pivotTable ,lineClusteredColumnComboChart ,pivotTable ,textbox ,card.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4243845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Supply Chain View</a:t>
            </a:r>
          </a:p>
        </p:txBody>
      </p:sp>
    </p:spTree>
    <p:clrMapOvr>
      <a:masterClrMapping xmlns:a="http://schemas.openxmlformats.org/drawingml/2006/main"/>
    </p:clrMapOvr>
  </p:cSld>
</p:sld>
</file>

<file path=ppt/slides/slide7.xml><?xml version="1.0" encoding="utf-8"?>
<p:sld xmlns:p="http://schemas.openxmlformats.org/presentationml/2006/main">
  <p:cSld>
    <p:spTree>
      <p:nvGrpSpPr>
        <p:cNvPr id="1" name=""/>
        <p:cNvGrpSpPr/>
        <p:nvPr/>
      </p:nvGrpSpPr>
      <p:grpSpPr/>
      <p:pic>
        <p:nvPicPr>
          <p:cNvPr id="3" name="Picture" title="This slide contains the following visuals: slicer ,slicer ,slicer ,tableEx ,pivotTable ,textbox ,slicer ,slicer ,slicer ,kpi ,textbox ,kpi ,textbox ,kpi ,textbox ,image ,shape ,image ,image ,image ,image ,image ,image ,shape ,textbox ,slicer ,card ,kpi ,ribbonChart ,textbox ,donutChart ,textbox ,donutChart ,textbox ,lineClusteredColumnComboChart ,textbox ,textbox ,pivotTable ,textbox ,shape. Please refer to the notes on this slide for details">
            <a:hlinkClick xmlns:r="http://schemas.openxmlformats.org/officeDocument/2006/relationships" xmlns:a="http://schemas.openxmlformats.org/drawingml/2006/main" r:id="RelId5"/>
          </p:cNvPr>
          <p:cNvPicPr>
            <a:picLocks xmlns:a="http://schemas.openxmlformats.org/drawingml/2006/main" noChangeAspect="1"/>
          </p:cNvPicPr>
          <p:nvPr/>
        </p:nvPicPr>
        <p:blipFill>
          <a:blip xmlns:r="http://schemas.openxmlformats.org/officeDocument/2006/relationships" xmlns:a="http://schemas.openxmlformats.org/drawingml/2006/main" r:embed="imgId4243845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Executive View</a:t>
            </a:r>
          </a:p>
        </p:txBody>
      </p:sp>
    </p:spTree>
    <p:clrMapOvr>
      <a:masterClrMapping xmlns:a="http://schemas.openxmlformats.org/drawingml/2006/main"/>
    </p:clrMapOvr>
  </p:cSld>
</p:sld>
</file>

<file path=ppt/slides/slide8.xml><?xml version="1.0" encoding="utf-8"?>
<p:sld xmlns:p="http://schemas.openxmlformats.org/presentationml/2006/main">
  <p:cSld>
    <p:spTree>
      <p:nvGrpSpPr>
        <p:cNvPr id="1" name=""/>
        <p:cNvGrpSpPr/>
        <p:nvPr/>
      </p:nvGrpSpPr>
      <p:grpSpPr/>
      <p:pic>
        <p:nvPicPr>
          <p:cNvPr id="3" name="Picture" title="This slide contains the following visuals: image ,image ,textbox ,textbox. Please refer to the notes on this slide for details">
            <a:hlinkClick xmlns:r="http://schemas.openxmlformats.org/officeDocument/2006/relationships" xmlns:a="http://schemas.openxmlformats.org/drawingml/2006/main" r:id="RelId6"/>
          </p:cNvPr>
          <p:cNvPicPr>
            <a:picLocks xmlns:a="http://schemas.openxmlformats.org/drawingml/2006/main" noChangeAspect="1"/>
          </p:cNvPicPr>
          <p:nvPr/>
        </p:nvPicPr>
        <p:blipFill>
          <a:blip xmlns:r="http://schemas.openxmlformats.org/officeDocument/2006/relationships" xmlns:a="http://schemas.openxmlformats.org/drawingml/2006/main" r:embed="imgId4243846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info</a:t>
            </a:r>
          </a:p>
        </p:txBody>
      </p:sp>
    </p:spTree>
    <p:clrMapOvr>
      <a:masterClrMapping xmlns:a="http://schemas.openxmlformats.org/drawingml/2006/main"/>
    </p:clrMapOvr>
  </p:cSld>
</p:sld>
</file>

<file path=ppt/slides/slide9.xml><?xml version="1.0" encoding="utf-8"?>
<p:sld xmlns:p="http://schemas.openxmlformats.org/presentationml/2006/main">
  <p:cSld>
    <p:spTree>
      <p:nvGrpSpPr>
        <p:cNvPr id="1" name=""/>
        <p:cNvGrpSpPr/>
        <p:nvPr/>
      </p:nvGrpSpPr>
      <p:grpSpPr/>
      <p:pic>
        <p:nvPicPr>
          <p:cNvPr id="3" name="Picture" title="This slide contains the following visuals: actionButton ,textbox ,image ,image ,actionButton ,actionButton ,actionButton. Please refer to the notes on this slide for details">
            <a:hlinkClick xmlns:r="http://schemas.openxmlformats.org/officeDocument/2006/relationships" xmlns:a="http://schemas.openxmlformats.org/drawingml/2006/main" r:id="RelId7"/>
          </p:cNvPr>
          <p:cNvPicPr>
            <a:picLocks xmlns:a="http://schemas.openxmlformats.org/drawingml/2006/main" noChangeAspect="1"/>
          </p:cNvPicPr>
          <p:nvPr/>
        </p:nvPicPr>
        <p:blipFill>
          <a:blip xmlns:r="http://schemas.openxmlformats.org/officeDocument/2006/relationships" xmlns:a="http://schemas.openxmlformats.org/drawingml/2006/main" r:embed="imgId4243846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support</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