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Lexend Deca" charset="1" panose="00000000000000000000"/>
      <p:regular r:id="rId23"/>
    </p:embeddedFont>
    <p:embeddedFont>
      <p:font typeface="Canva Sans" charset="1" panose="020B0503030501040103"/>
      <p:regular r:id="rId24"/>
    </p:embeddedFont>
    <p:embeddedFont>
      <p:font typeface="Trebuchet MS Bold" charset="1" panose="020B0703020202020204"/>
      <p:regular r:id="rId25"/>
    </p:embeddedFont>
    <p:embeddedFont>
      <p:font typeface="Times New Roman" charset="1" panose="02030502070405020303"/>
      <p:regular r:id="rId26"/>
    </p:embeddedFont>
    <p:embeddedFont>
      <p:font typeface="Trebuchet MS" charset="1" panose="020B0603020202020204"/>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1</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5.jpeg" Type="http://schemas.openxmlformats.org/officeDocument/2006/relationships/image"/><Relationship Id="rId4"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4.png" Type="http://schemas.openxmlformats.org/officeDocument/2006/relationships/image"/><Relationship Id="rId7" Target="../media/image10.jpe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sp>
        <p:nvSpPr>
          <p:cNvPr name="TextBox 6" id="6"/>
          <p:cNvSpPr txBox="true"/>
          <p:nvPr/>
        </p:nvSpPr>
        <p:spPr>
          <a:xfrm rot="0">
            <a:off x="1028700" y="938829"/>
            <a:ext cx="11444288" cy="3000375"/>
          </a:xfrm>
          <a:prstGeom prst="rect">
            <a:avLst/>
          </a:prstGeom>
        </p:spPr>
        <p:txBody>
          <a:bodyPr anchor="t" rtlCol="false" tIns="0" lIns="0" bIns="0" rIns="0">
            <a:spAutoFit/>
          </a:bodyPr>
          <a:lstStyle/>
          <a:p>
            <a:pPr algn="l">
              <a:lnSpc>
                <a:spcPts val="9960"/>
              </a:lnSpc>
            </a:pPr>
            <a:r>
              <a:rPr lang="en-US" sz="8300" b="true">
                <a:solidFill>
                  <a:srgbClr val="0F0F0F"/>
                </a:solidFill>
                <a:latin typeface="Times New Roman Bold"/>
                <a:ea typeface="Times New Roman Bold"/>
                <a:cs typeface="Times New Roman Bold"/>
                <a:sym typeface="Times New Roman Bold"/>
              </a:rPr>
              <a:t>Digital Portfolio </a:t>
            </a:r>
          </a:p>
          <a:p>
            <a:pPr algn="l">
              <a:lnSpc>
                <a:spcPts val="9960"/>
              </a:lnSpc>
            </a:pPr>
          </a:p>
        </p:txBody>
      </p:sp>
      <p:sp>
        <p:nvSpPr>
          <p:cNvPr name="TextBox 7" id="7"/>
          <p:cNvSpPr txBox="true"/>
          <p:nvPr/>
        </p:nvSpPr>
        <p:spPr>
          <a:xfrm rot="0">
            <a:off x="945544" y="3348241"/>
            <a:ext cx="14034518" cy="4200449"/>
          </a:xfrm>
          <a:prstGeom prst="rect">
            <a:avLst/>
          </a:prstGeom>
        </p:spPr>
        <p:txBody>
          <a:bodyPr anchor="t" rtlCol="false" tIns="0" lIns="0" bIns="0" rIns="0">
            <a:spAutoFit/>
          </a:bodyPr>
          <a:lstStyle/>
          <a:p>
            <a:pPr algn="l">
              <a:lnSpc>
                <a:spcPts val="4761"/>
              </a:lnSpc>
            </a:pPr>
            <a:r>
              <a:rPr lang="en-US" sz="3967">
                <a:solidFill>
                  <a:srgbClr val="000000"/>
                </a:solidFill>
                <a:latin typeface="Lexend Deca"/>
                <a:ea typeface="Lexend Deca"/>
                <a:cs typeface="Lexend Deca"/>
                <a:sym typeface="Lexend Deca"/>
              </a:rPr>
              <a:t>STUDENT NAME: SWETHA D</a:t>
            </a:r>
          </a:p>
          <a:p>
            <a:pPr algn="l">
              <a:lnSpc>
                <a:spcPts val="4760"/>
              </a:lnSpc>
            </a:pPr>
            <a:r>
              <a:rPr lang="en-US" sz="3966">
                <a:solidFill>
                  <a:srgbClr val="000000"/>
                </a:solidFill>
                <a:latin typeface="Lexend Deca"/>
                <a:ea typeface="Lexend Deca"/>
                <a:cs typeface="Lexend Deca"/>
                <a:sym typeface="Lexend Deca"/>
              </a:rPr>
              <a:t>REGISTER NO: asunm1397222406020</a:t>
            </a:r>
          </a:p>
          <a:p>
            <a:pPr algn="l">
              <a:lnSpc>
                <a:spcPts val="4761"/>
              </a:lnSpc>
            </a:pPr>
            <a:r>
              <a:rPr lang="en-US" sz="3967">
                <a:solidFill>
                  <a:srgbClr val="000000"/>
                </a:solidFill>
                <a:latin typeface="Lexend Deca"/>
                <a:ea typeface="Lexend Deca"/>
                <a:cs typeface="Lexend Deca"/>
                <a:sym typeface="Lexend Deca"/>
              </a:rPr>
              <a:t>NMID:D8FDA85278B90CB96ED4CF4C5F9702D8</a:t>
            </a:r>
          </a:p>
          <a:p>
            <a:pPr algn="l">
              <a:lnSpc>
                <a:spcPts val="4761"/>
              </a:lnSpc>
            </a:pPr>
            <a:r>
              <a:rPr lang="en-US" sz="3967">
                <a:solidFill>
                  <a:srgbClr val="000000"/>
                </a:solidFill>
                <a:latin typeface="Lexend Deca"/>
                <a:ea typeface="Lexend Deca"/>
                <a:cs typeface="Lexend Deca"/>
                <a:sym typeface="Lexend Deca"/>
              </a:rPr>
              <a:t>DEPARTMENT:B.SC COMPUTER SCIENCE </a:t>
            </a:r>
          </a:p>
          <a:p>
            <a:pPr algn="l">
              <a:lnSpc>
                <a:spcPts val="4761"/>
              </a:lnSpc>
            </a:pPr>
            <a:r>
              <a:rPr lang="en-US" sz="3967">
                <a:solidFill>
                  <a:srgbClr val="000000"/>
                </a:solidFill>
                <a:latin typeface="Lexend Deca"/>
                <a:ea typeface="Lexend Deca"/>
                <a:cs typeface="Lexend Deca"/>
                <a:sym typeface="Lexend Deca"/>
              </a:rPr>
              <a:t>COLLEGE: SRM ARTS AND SCIENCE COLLEGE </a:t>
            </a:r>
          </a:p>
          <a:p>
            <a:pPr algn="l">
              <a:lnSpc>
                <a:spcPts val="4761"/>
              </a:lnSpc>
            </a:pPr>
            <a:r>
              <a:rPr lang="en-US" sz="3967">
                <a:solidFill>
                  <a:srgbClr val="000000"/>
                </a:solidFill>
                <a:latin typeface="Lexend Deca"/>
                <a:ea typeface="Lexend Deca"/>
                <a:cs typeface="Lexend Deca"/>
                <a:sym typeface="Lexend Deca"/>
              </a:rPr>
              <a:t>UNIVERSITY:MADRAS UNIVERSITY </a:t>
            </a:r>
          </a:p>
          <a:p>
            <a:pPr algn="l">
              <a:lnSpc>
                <a:spcPts val="4761"/>
              </a:lnSpc>
            </a:pPr>
            <a:r>
              <a:rPr lang="en-US" sz="3967">
                <a:solidFill>
                  <a:srgbClr val="000000"/>
                </a:solidFill>
                <a:latin typeface="Lexend Deca"/>
                <a:ea typeface="Lexend Deca"/>
                <a:cs typeface="Lexend Deca"/>
                <a:sym typeface="Lexend Deca"/>
              </a:rPr>
              <a:t>           </a:t>
            </a:r>
          </a:p>
        </p:txBody>
      </p:sp>
      <p:sp>
        <p:nvSpPr>
          <p:cNvPr name="TextBox 8" id="8"/>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6344900" y="0"/>
            <a:ext cx="1943100" cy="10287000"/>
            <a:chOff x="0" y="0"/>
            <a:chExt cx="2590800" cy="13716000"/>
          </a:xfrm>
        </p:grpSpPr>
        <p:sp>
          <p:nvSpPr>
            <p:cNvPr name="Freeform 7" id="7"/>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8" id="8"/>
          <p:cNvGrpSpPr/>
          <p:nvPr/>
        </p:nvGrpSpPr>
        <p:grpSpPr>
          <a:xfrm rot="0">
            <a:off x="16404370" y="0"/>
            <a:ext cx="1883664" cy="10287000"/>
            <a:chOff x="0" y="0"/>
            <a:chExt cx="2511552" cy="13716000"/>
          </a:xfrm>
        </p:grpSpPr>
        <p:sp>
          <p:nvSpPr>
            <p:cNvPr name="Freeform 9" id="9"/>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0" id="10"/>
          <p:cNvGrpSpPr/>
          <p:nvPr/>
        </p:nvGrpSpPr>
        <p:grpSpPr>
          <a:xfrm rot="0">
            <a:off x="15559088" y="5386388"/>
            <a:ext cx="2728913" cy="4900613"/>
            <a:chOff x="0" y="0"/>
            <a:chExt cx="3638550" cy="6534150"/>
          </a:xfrm>
        </p:grpSpPr>
        <p:sp>
          <p:nvSpPr>
            <p:cNvPr name="Freeform 11" id="11"/>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2" id="12"/>
          <p:cNvGrpSpPr/>
          <p:nvPr/>
        </p:nvGrpSpPr>
        <p:grpSpPr>
          <a:xfrm rot="0">
            <a:off x="0" y="6015038"/>
            <a:ext cx="671513" cy="4271963"/>
            <a:chOff x="0" y="0"/>
            <a:chExt cx="895350" cy="5695950"/>
          </a:xfrm>
        </p:grpSpPr>
        <p:sp>
          <p:nvSpPr>
            <p:cNvPr name="Freeform 13" id="13"/>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4" id="14"/>
          <p:cNvGrpSpPr/>
          <p:nvPr/>
        </p:nvGrpSpPr>
        <p:grpSpPr>
          <a:xfrm rot="0">
            <a:off x="7469981" y="2209646"/>
            <a:ext cx="5826919" cy="7199471"/>
            <a:chOff x="0" y="0"/>
            <a:chExt cx="7769225" cy="9599295"/>
          </a:xfrm>
        </p:grpSpPr>
        <p:sp>
          <p:nvSpPr>
            <p:cNvPr name="Freeform 15" id="15"/>
            <p:cNvSpPr/>
            <p:nvPr/>
          </p:nvSpPr>
          <p:spPr>
            <a:xfrm flipH="false" flipV="false" rot="0">
              <a:off x="0" y="0"/>
              <a:ext cx="7769225" cy="9599295"/>
            </a:xfrm>
            <a:custGeom>
              <a:avLst/>
              <a:gdLst/>
              <a:ahLst/>
              <a:cxnLst/>
              <a:rect r="r" b="b" t="t" l="l"/>
              <a:pathLst>
                <a:path h="9599295" w="7769225">
                  <a:moveTo>
                    <a:pt x="0" y="0"/>
                  </a:moveTo>
                  <a:lnTo>
                    <a:pt x="7769225" y="0"/>
                  </a:lnTo>
                  <a:lnTo>
                    <a:pt x="7769225" y="9599295"/>
                  </a:lnTo>
                  <a:lnTo>
                    <a:pt x="0" y="9599295"/>
                  </a:lnTo>
                  <a:lnTo>
                    <a:pt x="0" y="0"/>
                  </a:lnTo>
                  <a:close/>
                </a:path>
              </a:pathLst>
            </a:custGeom>
            <a:blipFill>
              <a:blip r:embed="rId2"/>
              <a:stretch>
                <a:fillRect l="0" t="-37679" r="0" b="-37679"/>
              </a:stretch>
            </a:blipFill>
          </p:spPr>
        </p:sp>
      </p:grpSp>
      <p:grpSp>
        <p:nvGrpSpPr>
          <p:cNvPr name="Group 16" id="16"/>
          <p:cNvGrpSpPr/>
          <p:nvPr/>
        </p:nvGrpSpPr>
        <p:grpSpPr>
          <a:xfrm rot="0">
            <a:off x="-412537" y="0"/>
            <a:ext cx="19113055" cy="10750963"/>
            <a:chOff x="0" y="0"/>
            <a:chExt cx="25484074" cy="14334617"/>
          </a:xfrm>
        </p:grpSpPr>
        <p:sp>
          <p:nvSpPr>
            <p:cNvPr name="Freeform 17" id="17"/>
            <p:cNvSpPr/>
            <p:nvPr/>
          </p:nvSpPr>
          <p:spPr>
            <a:xfrm flipH="false" flipV="false" rot="0">
              <a:off x="0" y="0"/>
              <a:ext cx="25484074" cy="14334617"/>
            </a:xfrm>
            <a:custGeom>
              <a:avLst/>
              <a:gdLst/>
              <a:ahLst/>
              <a:cxnLst/>
              <a:rect r="r" b="b" t="t" l="l"/>
              <a:pathLst>
                <a:path h="14334617" w="25484074">
                  <a:moveTo>
                    <a:pt x="0" y="0"/>
                  </a:moveTo>
                  <a:lnTo>
                    <a:pt x="25484074" y="0"/>
                  </a:lnTo>
                  <a:lnTo>
                    <a:pt x="25484074" y="14334617"/>
                  </a:lnTo>
                  <a:lnTo>
                    <a:pt x="0" y="14334617"/>
                  </a:lnTo>
                  <a:lnTo>
                    <a:pt x="0" y="0"/>
                  </a:lnTo>
                  <a:close/>
                </a:path>
              </a:pathLst>
            </a:custGeom>
            <a:blipFill>
              <a:blip r:embed="rId3"/>
              <a:stretch>
                <a:fillRect l="0" t="0" r="0" b="0"/>
              </a:stretch>
            </a:blipFill>
          </p:spPr>
        </p:sp>
      </p:grpSp>
      <p:grpSp>
        <p:nvGrpSpPr>
          <p:cNvPr name="Group 18" id="18"/>
          <p:cNvGrpSpPr/>
          <p:nvPr/>
        </p:nvGrpSpPr>
        <p:grpSpPr>
          <a:xfrm rot="0">
            <a:off x="10450836" y="2579556"/>
            <a:ext cx="3624659" cy="6870964"/>
            <a:chOff x="0" y="0"/>
            <a:chExt cx="12799275" cy="24262521"/>
          </a:xfrm>
        </p:grpSpPr>
        <p:sp>
          <p:nvSpPr>
            <p:cNvPr name="Freeform 19" id="19"/>
            <p:cNvSpPr/>
            <p:nvPr/>
          </p:nvSpPr>
          <p:spPr>
            <a:xfrm flipH="false" flipV="false" rot="0">
              <a:off x="0" y="0"/>
              <a:ext cx="12799295" cy="24262533"/>
            </a:xfrm>
            <a:custGeom>
              <a:avLst/>
              <a:gdLst/>
              <a:ahLst/>
              <a:cxnLst/>
              <a:rect r="r" b="b" t="t" l="l"/>
              <a:pathLst>
                <a:path h="24262533" w="12799295">
                  <a:moveTo>
                    <a:pt x="0" y="0"/>
                  </a:moveTo>
                  <a:lnTo>
                    <a:pt x="12799295" y="0"/>
                  </a:lnTo>
                  <a:lnTo>
                    <a:pt x="12799295" y="24262533"/>
                  </a:lnTo>
                  <a:lnTo>
                    <a:pt x="0" y="24262533"/>
                  </a:lnTo>
                  <a:lnTo>
                    <a:pt x="0" y="0"/>
                  </a:lnTo>
                  <a:close/>
                </a:path>
              </a:pathLst>
            </a:custGeom>
            <a:blipFill>
              <a:blip r:embed="rId4"/>
              <a:stretch>
                <a:fillRect l="0" t="-1846" r="0" b="-1846"/>
              </a:stretch>
            </a:blipFill>
          </p:spPr>
        </p:sp>
      </p:grpSp>
      <p:sp>
        <p:nvSpPr>
          <p:cNvPr name="TextBox 20" id="20"/>
          <p:cNvSpPr txBox="true"/>
          <p:nvPr/>
        </p:nvSpPr>
        <p:spPr>
          <a:xfrm rot="0">
            <a:off x="3180493" y="1284955"/>
            <a:ext cx="12720638" cy="101810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21" id="21"/>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10</a:t>
            </a:r>
          </a:p>
        </p:txBody>
      </p:sp>
      <p:sp>
        <p:nvSpPr>
          <p:cNvPr name="TextBox 22" id="22"/>
          <p:cNvSpPr txBox="true"/>
          <p:nvPr/>
        </p:nvSpPr>
        <p:spPr>
          <a:xfrm rot="0">
            <a:off x="874464" y="3160314"/>
            <a:ext cx="6392566" cy="5509422"/>
          </a:xfrm>
          <a:prstGeom prst="rect">
            <a:avLst/>
          </a:prstGeom>
        </p:spPr>
        <p:txBody>
          <a:bodyPr anchor="t" rtlCol="false" tIns="0" lIns="0" bIns="0" rIns="0">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p>
          <a:p>
            <a:pPr algn="ctr">
              <a:lnSpc>
                <a:spcPts val="4758"/>
              </a:lnSpc>
            </a:pPr>
          </a:p>
          <a:p>
            <a:pPr algn="ctr">
              <a:lnSpc>
                <a:spcPts val="4758"/>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2500312" y="9701212"/>
            <a:ext cx="114300" cy="266700"/>
            <a:chOff x="0" y="0"/>
            <a:chExt cx="152400" cy="355600"/>
          </a:xfrm>
        </p:grpSpPr>
        <p:sp>
          <p:nvSpPr>
            <p:cNvPr name="Freeform 21" id="2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2" id="22"/>
          <p:cNvSpPr txBox="true"/>
          <p:nvPr/>
        </p:nvSpPr>
        <p:spPr>
          <a:xfrm rot="0">
            <a:off x="1132998" y="2389187"/>
            <a:ext cx="16532368" cy="5765800"/>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grpSp>
        <p:nvGrpSpPr>
          <p:cNvPr name="Group 23" id="23"/>
          <p:cNvGrpSpPr/>
          <p:nvPr/>
        </p:nvGrpSpPr>
        <p:grpSpPr>
          <a:xfrm rot="0">
            <a:off x="0" y="-46449"/>
            <a:ext cx="18288000" cy="10534746"/>
            <a:chOff x="0" y="0"/>
            <a:chExt cx="24384000" cy="14046327"/>
          </a:xfrm>
        </p:grpSpPr>
        <p:sp>
          <p:nvSpPr>
            <p:cNvPr name="Freeform 24" id="24"/>
            <p:cNvSpPr/>
            <p:nvPr/>
          </p:nvSpPr>
          <p:spPr>
            <a:xfrm flipH="false" flipV="false" rot="0">
              <a:off x="0" y="0"/>
              <a:ext cx="24384000" cy="14046327"/>
            </a:xfrm>
            <a:custGeom>
              <a:avLst/>
              <a:gdLst/>
              <a:ahLst/>
              <a:cxnLst/>
              <a:rect r="r" b="b" t="t" l="l"/>
              <a:pathLst>
                <a:path h="14046327" w="24384000">
                  <a:moveTo>
                    <a:pt x="0" y="0"/>
                  </a:moveTo>
                  <a:lnTo>
                    <a:pt x="24384000" y="0"/>
                  </a:lnTo>
                  <a:lnTo>
                    <a:pt x="24384000" y="14046327"/>
                  </a:lnTo>
                  <a:lnTo>
                    <a:pt x="0" y="14046327"/>
                  </a:lnTo>
                  <a:lnTo>
                    <a:pt x="0" y="0"/>
                  </a:lnTo>
                  <a:close/>
                </a:path>
              </a:pathLst>
            </a:custGeom>
            <a:blipFill>
              <a:blip r:embed="rId3"/>
              <a:stretch>
                <a:fillRect l="-1204" t="0" r="-1204" b="0"/>
              </a:stretch>
            </a:blipFill>
          </p:spPr>
        </p:sp>
      </p:grpSp>
      <p:sp>
        <p:nvSpPr>
          <p:cNvPr name="TextBox 25" id="25"/>
          <p:cNvSpPr txBox="true"/>
          <p:nvPr/>
        </p:nvSpPr>
        <p:spPr>
          <a:xfrm rot="0">
            <a:off x="5965181" y="971550"/>
            <a:ext cx="6868002" cy="11720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6" id="26"/>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11</a:t>
            </a:r>
          </a:p>
        </p:txBody>
      </p:sp>
      <p:sp>
        <p:nvSpPr>
          <p:cNvPr name="TextBox 27" id="27"/>
          <p:cNvSpPr txBox="true"/>
          <p:nvPr/>
        </p:nvSpPr>
        <p:spPr>
          <a:xfrm rot="0">
            <a:off x="335756" y="3370250"/>
            <a:ext cx="17843554" cy="5060974"/>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48343"/>
            <a:ext cx="18288000" cy="11162727"/>
            <a:chOff x="0" y="0"/>
            <a:chExt cx="24384000" cy="14883637"/>
          </a:xfrm>
        </p:grpSpPr>
        <p:sp>
          <p:nvSpPr>
            <p:cNvPr name="Freeform 3" id="3"/>
            <p:cNvSpPr/>
            <p:nvPr/>
          </p:nvSpPr>
          <p:spPr>
            <a:xfrm flipH="false" flipV="false" rot="0">
              <a:off x="0" y="0"/>
              <a:ext cx="24384000" cy="14883637"/>
            </a:xfrm>
            <a:custGeom>
              <a:avLst/>
              <a:gdLst/>
              <a:ahLst/>
              <a:cxnLst/>
              <a:rect r="r" b="b" t="t" l="l"/>
              <a:pathLst>
                <a:path h="14883637" w="24384000">
                  <a:moveTo>
                    <a:pt x="0" y="0"/>
                  </a:moveTo>
                  <a:lnTo>
                    <a:pt x="24384000" y="0"/>
                  </a:lnTo>
                  <a:lnTo>
                    <a:pt x="24384000" y="14883637"/>
                  </a:lnTo>
                  <a:lnTo>
                    <a:pt x="0" y="14883637"/>
                  </a:lnTo>
                  <a:lnTo>
                    <a:pt x="0" y="0"/>
                  </a:lnTo>
                  <a:close/>
                </a:path>
              </a:pathLst>
            </a:custGeom>
            <a:blipFill>
              <a:blip r:embed="rId2"/>
              <a:stretch>
                <a:fillRect l="-4256" t="0" r="-4256" b="0"/>
              </a:stretch>
            </a:blipFill>
          </p:spPr>
        </p:sp>
      </p:grpSp>
      <p:sp>
        <p:nvSpPr>
          <p:cNvPr name="TextBox 4" id="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12</a:t>
            </a:r>
          </a:p>
        </p:txBody>
      </p:sp>
      <p:sp>
        <p:nvSpPr>
          <p:cNvPr name="TextBox 5" id="5"/>
          <p:cNvSpPr txBox="true"/>
          <p:nvPr/>
        </p:nvSpPr>
        <p:spPr>
          <a:xfrm rot="0">
            <a:off x="5572234" y="1049859"/>
            <a:ext cx="6444457" cy="19094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3306738" y="4686617"/>
            <a:ext cx="11674525" cy="5803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https://swethadcs-sketch.github.io/Swetha/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9"/>
            <a:ext cx="18626042" cy="10477214"/>
            <a:chOff x="0" y="0"/>
            <a:chExt cx="24834723" cy="13969619"/>
          </a:xfrm>
        </p:grpSpPr>
        <p:sp>
          <p:nvSpPr>
            <p:cNvPr name="Freeform 3" id="3"/>
            <p:cNvSpPr/>
            <p:nvPr/>
          </p:nvSpPr>
          <p:spPr>
            <a:xfrm flipH="false" flipV="false" rot="0">
              <a:off x="0" y="0"/>
              <a:ext cx="24834723" cy="13969619"/>
            </a:xfrm>
            <a:custGeom>
              <a:avLst/>
              <a:gdLst/>
              <a:ahLst/>
              <a:cxnLst/>
              <a:rect r="r" b="b" t="t" l="l"/>
              <a:pathLst>
                <a:path h="13969619" w="24834723">
                  <a:moveTo>
                    <a:pt x="0" y="0"/>
                  </a:moveTo>
                  <a:lnTo>
                    <a:pt x="24834723" y="0"/>
                  </a:lnTo>
                  <a:lnTo>
                    <a:pt x="24834723" y="13969619"/>
                  </a:lnTo>
                  <a:lnTo>
                    <a:pt x="0" y="13969619"/>
                  </a:lnTo>
                  <a:lnTo>
                    <a:pt x="0" y="0"/>
                  </a:lnTo>
                  <a:close/>
                </a:path>
              </a:pathLst>
            </a:custGeom>
            <a:blipFill>
              <a:blip r:embed="rId2"/>
              <a:stretch>
                <a:fillRect l="0" t="0" r="0" b="0"/>
              </a:stretch>
            </a:blipFill>
          </p:spPr>
        </p:sp>
      </p:grpSp>
      <p:sp>
        <p:nvSpPr>
          <p:cNvPr name="TextBox 4" id="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13</a:t>
            </a:r>
          </a:p>
        </p:txBody>
      </p:sp>
      <p:sp>
        <p:nvSpPr>
          <p:cNvPr name="TextBox 5" id="5"/>
          <p:cNvSpPr txBox="true"/>
          <p:nvPr/>
        </p:nvSpPr>
        <p:spPr>
          <a:xfrm rot="0">
            <a:off x="5869033" y="3702042"/>
            <a:ext cx="11389786" cy="1873901"/>
          </a:xfrm>
          <a:prstGeom prst="rect">
            <a:avLst/>
          </a:prstGeom>
        </p:spPr>
        <p:txBody>
          <a:bodyPr anchor="t" rtlCol="false" tIns="0" lIns="0" bIns="0" rIns="0">
            <a:spAutoFit/>
          </a:bodyPr>
          <a:lstStyle/>
          <a:p>
            <a:pPr algn="ctr">
              <a:lnSpc>
                <a:spcPts val="12347"/>
              </a:lnSpc>
            </a:pPr>
            <a:r>
              <a:rPr lang="en-US" sz="8819"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3" cy="4271963"/>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5488"/>
            <a:ext cx="5557837" cy="442913"/>
            <a:chOff x="0" y="0"/>
            <a:chExt cx="7410450" cy="590550"/>
          </a:xfrm>
        </p:grpSpPr>
        <p:sp>
          <p:nvSpPr>
            <p:cNvPr name="Freeform 10" id="10"/>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grpSp>
        <p:nvGrpSpPr>
          <p:cNvPr name="Group 11" id="11"/>
          <p:cNvGrpSpPr/>
          <p:nvPr/>
        </p:nvGrpSpPr>
        <p:grpSpPr>
          <a:xfrm rot="0">
            <a:off x="-371006" y="-232996"/>
            <a:ext cx="19342322" cy="13063156"/>
            <a:chOff x="0" y="0"/>
            <a:chExt cx="25789762" cy="17417542"/>
          </a:xfrm>
        </p:grpSpPr>
        <p:sp>
          <p:nvSpPr>
            <p:cNvPr name="Freeform 12" id="12"/>
            <p:cNvSpPr/>
            <p:nvPr/>
          </p:nvSpPr>
          <p:spPr>
            <a:xfrm flipH="false" flipV="false" rot="0">
              <a:off x="0" y="0"/>
              <a:ext cx="25789762" cy="17417542"/>
            </a:xfrm>
            <a:custGeom>
              <a:avLst/>
              <a:gdLst/>
              <a:ahLst/>
              <a:cxnLst/>
              <a:rect r="r" b="b" t="t" l="l"/>
              <a:pathLst>
                <a:path h="17417542" w="25789762">
                  <a:moveTo>
                    <a:pt x="0" y="0"/>
                  </a:moveTo>
                  <a:lnTo>
                    <a:pt x="25789762" y="0"/>
                  </a:lnTo>
                  <a:lnTo>
                    <a:pt x="25789762" y="17417542"/>
                  </a:lnTo>
                  <a:lnTo>
                    <a:pt x="0" y="17417542"/>
                  </a:lnTo>
                  <a:lnTo>
                    <a:pt x="0" y="0"/>
                  </a:lnTo>
                  <a:close/>
                </a:path>
              </a:pathLst>
            </a:custGeom>
            <a:blipFill>
              <a:blip r:embed="rId6"/>
              <a:stretch>
                <a:fillRect l="-10032" t="0" r="-10032" b="0"/>
              </a:stretch>
            </a:blipFill>
          </p:spPr>
        </p:sp>
      </p:grpSp>
      <p:sp>
        <p:nvSpPr>
          <p:cNvPr name="TextBox 13" id="13"/>
          <p:cNvSpPr txBox="true"/>
          <p:nvPr/>
        </p:nvSpPr>
        <p:spPr>
          <a:xfrm rot="0">
            <a:off x="3279457" y="1675721"/>
            <a:ext cx="586454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5555278" y="2184401"/>
            <a:ext cx="10145368" cy="2959099"/>
          </a:xfrm>
          <a:prstGeom prst="rect">
            <a:avLst/>
          </a:prstGeom>
        </p:spPr>
        <p:txBody>
          <a:bodyPr anchor="t" rtlCol="false" tIns="0" lIns="0" bIns="0" rIns="0">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name="TextBox 15" id="15"/>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0" cy="10287000"/>
            <a:chOff x="0" y="0"/>
            <a:chExt cx="24963374"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grpSp>
        <p:nvGrpSpPr>
          <p:cNvPr name="Group 4" id="4"/>
          <p:cNvGrpSpPr/>
          <p:nvPr/>
        </p:nvGrpSpPr>
        <p:grpSpPr>
          <a:xfrm rot="0">
            <a:off x="11165774" y="0"/>
            <a:ext cx="7129463" cy="10294810"/>
            <a:chOff x="0" y="0"/>
            <a:chExt cx="9505950" cy="13726413"/>
          </a:xfrm>
        </p:grpSpPr>
        <p:sp>
          <p:nvSpPr>
            <p:cNvPr name="Freeform 5" id="5"/>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2"/>
              <a:stretch>
                <a:fillRect l="-82" t="0" r="-82" b="0"/>
              </a:stretch>
            </a:blipFill>
          </p:spPr>
        </p:sp>
      </p:grpSp>
      <p:grpSp>
        <p:nvGrpSpPr>
          <p:cNvPr name="Group 6" id="6"/>
          <p:cNvGrpSpPr/>
          <p:nvPr/>
        </p:nvGrpSpPr>
        <p:grpSpPr>
          <a:xfrm rot="0">
            <a:off x="0" y="6015038"/>
            <a:ext cx="671513" cy="4271963"/>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8" id="8"/>
          <p:cNvSpPr txBox="true"/>
          <p:nvPr/>
        </p:nvSpPr>
        <p:spPr>
          <a:xfrm rot="0">
            <a:off x="1128712" y="9700481"/>
            <a:ext cx="2660333" cy="278130"/>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30575" y="9201150"/>
            <a:ext cx="371475" cy="371475"/>
            <a:chOff x="0" y="0"/>
            <a:chExt cx="495300" cy="495300"/>
          </a:xfrm>
        </p:grpSpPr>
        <p:sp>
          <p:nvSpPr>
            <p:cNvPr name="Freeform 13" id="13"/>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4" id="14"/>
          <p:cNvGrpSpPr/>
          <p:nvPr/>
        </p:nvGrpSpPr>
        <p:grpSpPr>
          <a:xfrm rot="0">
            <a:off x="700088" y="9615488"/>
            <a:ext cx="5557837" cy="442913"/>
            <a:chOff x="0" y="0"/>
            <a:chExt cx="7410450" cy="590550"/>
          </a:xfrm>
        </p:grpSpPr>
        <p:sp>
          <p:nvSpPr>
            <p:cNvPr name="Freeform 15" id="15"/>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grpSp>
        <p:nvGrpSpPr>
          <p:cNvPr name="Group 16" id="16"/>
          <p:cNvGrpSpPr/>
          <p:nvPr/>
        </p:nvGrpSpPr>
        <p:grpSpPr>
          <a:xfrm rot="0">
            <a:off x="71438" y="5729285"/>
            <a:ext cx="2600325" cy="4514850"/>
            <a:chOff x="0" y="0"/>
            <a:chExt cx="3467100" cy="6019800"/>
          </a:xfrm>
        </p:grpSpPr>
        <p:sp>
          <p:nvSpPr>
            <p:cNvPr name="Freeform 17" id="17"/>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7"/>
              <a:stretch>
                <a:fillRect l="-72" t="0" r="-72" b="0"/>
              </a:stretch>
            </a:blipFill>
          </p:spPr>
        </p:sp>
      </p:grpSp>
      <p:grpSp>
        <p:nvGrpSpPr>
          <p:cNvPr name="Group 18" id="18"/>
          <p:cNvGrpSpPr/>
          <p:nvPr/>
        </p:nvGrpSpPr>
        <p:grpSpPr>
          <a:xfrm rot="0">
            <a:off x="-655952" y="-685120"/>
            <a:ext cx="20161948" cy="11341133"/>
            <a:chOff x="0" y="0"/>
            <a:chExt cx="26882598" cy="15121510"/>
          </a:xfrm>
        </p:grpSpPr>
        <p:sp>
          <p:nvSpPr>
            <p:cNvPr name="Freeform 19" id="19"/>
            <p:cNvSpPr/>
            <p:nvPr/>
          </p:nvSpPr>
          <p:spPr>
            <a:xfrm flipH="false" flipV="false" rot="0">
              <a:off x="0" y="0"/>
              <a:ext cx="26882598" cy="15121510"/>
            </a:xfrm>
            <a:custGeom>
              <a:avLst/>
              <a:gdLst/>
              <a:ahLst/>
              <a:cxnLst/>
              <a:rect r="r" b="b" t="t" l="l"/>
              <a:pathLst>
                <a:path h="15121510" w="26882598">
                  <a:moveTo>
                    <a:pt x="0" y="0"/>
                  </a:moveTo>
                  <a:lnTo>
                    <a:pt x="26882598" y="0"/>
                  </a:lnTo>
                  <a:lnTo>
                    <a:pt x="26882598" y="15121510"/>
                  </a:lnTo>
                  <a:lnTo>
                    <a:pt x="0" y="15121510"/>
                  </a:lnTo>
                  <a:lnTo>
                    <a:pt x="0" y="0"/>
                  </a:lnTo>
                  <a:close/>
                </a:path>
              </a:pathLst>
            </a:custGeom>
            <a:blipFill>
              <a:blip r:embed="rId8"/>
              <a:stretch>
                <a:fillRect l="0" t="0" r="0" b="0"/>
              </a:stretch>
            </a:blipFill>
          </p:spPr>
        </p:sp>
      </p:grpSp>
      <p:sp>
        <p:nvSpPr>
          <p:cNvPr name="TextBox 20" id="20"/>
          <p:cNvSpPr txBox="true"/>
          <p:nvPr/>
        </p:nvSpPr>
        <p:spPr>
          <a:xfrm rot="0">
            <a:off x="8369445" y="1777585"/>
            <a:ext cx="3535680" cy="11811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041130" y="2701511"/>
            <a:ext cx="7360920" cy="7277100"/>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1097915" indent="-274479" lvl="3">
              <a:lnSpc>
                <a:spcPts val="5040"/>
              </a:lnSpc>
            </a:pPr>
          </a:p>
        </p:txBody>
      </p:sp>
      <p:sp>
        <p:nvSpPr>
          <p:cNvPr name="TextBox 22" id="22"/>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44900" y="0"/>
            <a:ext cx="1943100" cy="10287000"/>
            <a:chOff x="0" y="0"/>
            <a:chExt cx="2590800" cy="13716000"/>
          </a:xfrm>
        </p:grpSpPr>
        <p:sp>
          <p:nvSpPr>
            <p:cNvPr name="Freeform 3" id="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4" id="4"/>
          <p:cNvGrpSpPr/>
          <p:nvPr/>
        </p:nvGrpSpPr>
        <p:grpSpPr>
          <a:xfrm rot="0">
            <a:off x="16404370" y="0"/>
            <a:ext cx="1883664" cy="10287000"/>
            <a:chOff x="0" y="0"/>
            <a:chExt cx="2511552" cy="13716000"/>
          </a:xfrm>
        </p:grpSpPr>
        <p:sp>
          <p:nvSpPr>
            <p:cNvPr name="Freeform 5" id="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6" id="6"/>
          <p:cNvGrpSpPr/>
          <p:nvPr/>
        </p:nvGrpSpPr>
        <p:grpSpPr>
          <a:xfrm rot="0">
            <a:off x="15559088" y="5386388"/>
            <a:ext cx="2728913" cy="4900613"/>
            <a:chOff x="0" y="0"/>
            <a:chExt cx="3638550" cy="6534150"/>
          </a:xfrm>
        </p:grpSpPr>
        <p:sp>
          <p:nvSpPr>
            <p:cNvPr name="Freeform 7" id="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8" id="8"/>
          <p:cNvGrpSpPr/>
          <p:nvPr/>
        </p:nvGrpSpPr>
        <p:grpSpPr>
          <a:xfrm rot="0">
            <a:off x="0" y="6015038"/>
            <a:ext cx="671513" cy="4271963"/>
            <a:chOff x="0" y="0"/>
            <a:chExt cx="895350" cy="5695950"/>
          </a:xfrm>
        </p:grpSpPr>
        <p:sp>
          <p:nvSpPr>
            <p:cNvPr name="Freeform 9" id="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0" id="10"/>
          <p:cNvGrpSpPr/>
          <p:nvPr/>
        </p:nvGrpSpPr>
        <p:grpSpPr>
          <a:xfrm rot="0">
            <a:off x="1014412" y="9701212"/>
            <a:ext cx="3214687" cy="300037"/>
            <a:chOff x="0" y="0"/>
            <a:chExt cx="4286250" cy="400050"/>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grpSp>
        <p:nvGrpSpPr>
          <p:cNvPr name="Group 12" id="12"/>
          <p:cNvGrpSpPr/>
          <p:nvPr/>
        </p:nvGrpSpPr>
        <p:grpSpPr>
          <a:xfrm rot="0">
            <a:off x="-504114" y="-485876"/>
            <a:ext cx="19852481" cy="11167015"/>
            <a:chOff x="0" y="0"/>
            <a:chExt cx="26469975" cy="14889353"/>
          </a:xfrm>
        </p:grpSpPr>
        <p:sp>
          <p:nvSpPr>
            <p:cNvPr name="Freeform 13" id="13"/>
            <p:cNvSpPr/>
            <p:nvPr/>
          </p:nvSpPr>
          <p:spPr>
            <a:xfrm flipH="false" flipV="false" rot="0">
              <a:off x="0" y="0"/>
              <a:ext cx="26469975" cy="14889353"/>
            </a:xfrm>
            <a:custGeom>
              <a:avLst/>
              <a:gdLst/>
              <a:ahLst/>
              <a:cxnLst/>
              <a:rect r="r" b="b" t="t" l="l"/>
              <a:pathLst>
                <a:path h="14889353" w="26469975">
                  <a:moveTo>
                    <a:pt x="0" y="0"/>
                  </a:moveTo>
                  <a:lnTo>
                    <a:pt x="26469975" y="0"/>
                  </a:lnTo>
                  <a:lnTo>
                    <a:pt x="26469975" y="14889353"/>
                  </a:lnTo>
                  <a:lnTo>
                    <a:pt x="0" y="14889353"/>
                  </a:lnTo>
                  <a:lnTo>
                    <a:pt x="0" y="0"/>
                  </a:lnTo>
                  <a:close/>
                </a:path>
              </a:pathLst>
            </a:custGeom>
            <a:blipFill>
              <a:blip r:embed="rId3"/>
              <a:stretch>
                <a:fillRect l="0" t="0" r="0" b="0"/>
              </a:stretch>
            </a:blipFill>
          </p:spPr>
        </p:sp>
      </p:grpSp>
      <p:sp>
        <p:nvSpPr>
          <p:cNvPr name="TextBox 14" id="14"/>
          <p:cNvSpPr txBox="true"/>
          <p:nvPr/>
        </p:nvSpPr>
        <p:spPr>
          <a:xfrm rot="0">
            <a:off x="4598554" y="1000125"/>
            <a:ext cx="8455343" cy="102933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15" id="15"/>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4</a:t>
            </a:r>
          </a:p>
        </p:txBody>
      </p:sp>
      <p:sp>
        <p:nvSpPr>
          <p:cNvPr name="TextBox 16" id="16"/>
          <p:cNvSpPr txBox="true"/>
          <p:nvPr/>
        </p:nvSpPr>
        <p:spPr>
          <a:xfrm rot="0">
            <a:off x="335756" y="3161616"/>
            <a:ext cx="17894430" cy="4764502"/>
          </a:xfrm>
          <a:prstGeom prst="rect">
            <a:avLst/>
          </a:prstGeom>
        </p:spPr>
        <p:txBody>
          <a:bodyPr anchor="t" rtlCol="false" tIns="0" lIns="0" bIns="0" rIns="0">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6" id="6"/>
          <p:cNvGrpSpPr/>
          <p:nvPr/>
        </p:nvGrpSpPr>
        <p:grpSpPr>
          <a:xfrm rot="0">
            <a:off x="13401675" y="4572000"/>
            <a:ext cx="4886325" cy="5715000"/>
            <a:chOff x="0" y="0"/>
            <a:chExt cx="6515100" cy="7620000"/>
          </a:xfrm>
        </p:grpSpPr>
        <p:sp>
          <p:nvSpPr>
            <p:cNvPr name="Freeform 7" id="7"/>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8" id="8"/>
          <p:cNvGrpSpPr/>
          <p:nvPr/>
        </p:nvGrpSpPr>
        <p:grpSpPr>
          <a:xfrm rot="0">
            <a:off x="14006895" y="0"/>
            <a:ext cx="4281106" cy="10287000"/>
            <a:chOff x="0" y="0"/>
            <a:chExt cx="5708142" cy="13716000"/>
          </a:xfrm>
        </p:grpSpPr>
        <p:sp>
          <p:nvSpPr>
            <p:cNvPr name="Freeform 9" id="9"/>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0" id="10"/>
          <p:cNvGrpSpPr/>
          <p:nvPr/>
        </p:nvGrpSpPr>
        <p:grpSpPr>
          <a:xfrm rot="0">
            <a:off x="16344900" y="0"/>
            <a:ext cx="1943100" cy="10287000"/>
            <a:chOff x="0" y="0"/>
            <a:chExt cx="2590800" cy="13716000"/>
          </a:xfrm>
        </p:grpSpPr>
        <p:sp>
          <p:nvSpPr>
            <p:cNvPr name="Freeform 11" id="11"/>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2" id="12"/>
          <p:cNvGrpSpPr/>
          <p:nvPr/>
        </p:nvGrpSpPr>
        <p:grpSpPr>
          <a:xfrm rot="0">
            <a:off x="16404370" y="0"/>
            <a:ext cx="1883664" cy="10287000"/>
            <a:chOff x="0" y="0"/>
            <a:chExt cx="2511552" cy="13716000"/>
          </a:xfrm>
        </p:grpSpPr>
        <p:sp>
          <p:nvSpPr>
            <p:cNvPr name="Freeform 13" id="13"/>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4" id="14"/>
          <p:cNvGrpSpPr/>
          <p:nvPr/>
        </p:nvGrpSpPr>
        <p:grpSpPr>
          <a:xfrm rot="0">
            <a:off x="15559088" y="5386388"/>
            <a:ext cx="2728913" cy="4900613"/>
            <a:chOff x="0" y="0"/>
            <a:chExt cx="3638550" cy="6534150"/>
          </a:xfrm>
        </p:grpSpPr>
        <p:sp>
          <p:nvSpPr>
            <p:cNvPr name="Freeform 15" id="1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6" id="16"/>
          <p:cNvGrpSpPr/>
          <p:nvPr/>
        </p:nvGrpSpPr>
        <p:grpSpPr>
          <a:xfrm rot="0">
            <a:off x="0" y="6015038"/>
            <a:ext cx="671513" cy="4271963"/>
            <a:chOff x="0" y="0"/>
            <a:chExt cx="895350" cy="5695950"/>
          </a:xfrm>
        </p:grpSpPr>
        <p:sp>
          <p:nvSpPr>
            <p:cNvPr name="Freeform 17" id="1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20" id="20"/>
          <p:cNvSpPr txBox="true"/>
          <p:nvPr/>
        </p:nvSpPr>
        <p:spPr>
          <a:xfrm rot="0">
            <a:off x="1878436" y="2418900"/>
            <a:ext cx="14466464" cy="5967863"/>
          </a:xfrm>
          <a:prstGeom prst="rect">
            <a:avLst/>
          </a:prstGeom>
        </p:spPr>
        <p:txBody>
          <a:bodyPr anchor="t" rtlCol="false" tIns="0" lIns="0" bIns="0" rIns="0">
            <a:spAutoFit/>
          </a:bodyPr>
          <a:lstStyle/>
          <a:p>
            <a:pPr algn="ctr">
              <a:lnSpc>
                <a:spcPts val="5734"/>
              </a:lnSpc>
            </a:pPr>
            <a:r>
              <a:rPr lang="en-US" sz="4095">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grpSp>
        <p:nvGrpSpPr>
          <p:cNvPr name="Group 21" id="21"/>
          <p:cNvGrpSpPr/>
          <p:nvPr/>
        </p:nvGrpSpPr>
        <p:grpSpPr>
          <a:xfrm rot="0">
            <a:off x="-996980" y="0"/>
            <a:ext cx="19830860" cy="11154823"/>
            <a:chOff x="0" y="0"/>
            <a:chExt cx="26441146" cy="14873097"/>
          </a:xfrm>
        </p:grpSpPr>
        <p:sp>
          <p:nvSpPr>
            <p:cNvPr name="Freeform 22" id="22"/>
            <p:cNvSpPr/>
            <p:nvPr/>
          </p:nvSpPr>
          <p:spPr>
            <a:xfrm flipH="false" flipV="false" rot="0">
              <a:off x="0" y="0"/>
              <a:ext cx="26441146" cy="14873097"/>
            </a:xfrm>
            <a:custGeom>
              <a:avLst/>
              <a:gdLst/>
              <a:ahLst/>
              <a:cxnLst/>
              <a:rect r="r" b="b" t="t" l="l"/>
              <a:pathLst>
                <a:path h="14873097" w="26441146">
                  <a:moveTo>
                    <a:pt x="0" y="0"/>
                  </a:moveTo>
                  <a:lnTo>
                    <a:pt x="26441146" y="0"/>
                  </a:lnTo>
                  <a:lnTo>
                    <a:pt x="26441146" y="14873097"/>
                  </a:lnTo>
                  <a:lnTo>
                    <a:pt x="0" y="14873097"/>
                  </a:lnTo>
                  <a:lnTo>
                    <a:pt x="0" y="0"/>
                  </a:lnTo>
                  <a:close/>
                </a:path>
              </a:pathLst>
            </a:custGeom>
            <a:blipFill>
              <a:blip r:embed="rId3"/>
              <a:stretch>
                <a:fillRect l="0" t="0" r="0" b="0"/>
              </a:stretch>
            </a:blipFill>
          </p:spPr>
        </p:sp>
      </p:grpSp>
      <p:sp>
        <p:nvSpPr>
          <p:cNvPr name="TextBox 23" id="23"/>
          <p:cNvSpPr txBox="true"/>
          <p:nvPr/>
        </p:nvSpPr>
        <p:spPr>
          <a:xfrm rot="0">
            <a:off x="4970818" y="1000125"/>
            <a:ext cx="7895272" cy="102933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24" id="2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5</a:t>
            </a:r>
          </a:p>
        </p:txBody>
      </p:sp>
      <p:sp>
        <p:nvSpPr>
          <p:cNvPr name="TextBox 25" id="25"/>
          <p:cNvSpPr txBox="true"/>
          <p:nvPr/>
        </p:nvSpPr>
        <p:spPr>
          <a:xfrm rot="0">
            <a:off x="1014412" y="3241975"/>
            <a:ext cx="16466661" cy="4378863"/>
          </a:xfrm>
          <a:prstGeom prst="rect">
            <a:avLst/>
          </a:prstGeom>
        </p:spPr>
        <p:txBody>
          <a:bodyPr anchor="t" rtlCol="false" tIns="0" lIns="0" bIns="0" rIns="0">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2" id="12"/>
          <p:cNvGrpSpPr/>
          <p:nvPr/>
        </p:nvGrpSpPr>
        <p:grpSpPr>
          <a:xfrm rot="0">
            <a:off x="15559088" y="5386388"/>
            <a:ext cx="2728913" cy="4900613"/>
            <a:chOff x="0" y="0"/>
            <a:chExt cx="3638550" cy="6534150"/>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4" id="14"/>
          <p:cNvGrpSpPr/>
          <p:nvPr/>
        </p:nvGrpSpPr>
        <p:grpSpPr>
          <a:xfrm rot="0">
            <a:off x="0" y="6015038"/>
            <a:ext cx="671513" cy="4271963"/>
            <a:chOff x="0" y="0"/>
            <a:chExt cx="895350" cy="5695950"/>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18" id="18"/>
          <p:cNvSpPr txBox="true"/>
          <p:nvPr/>
        </p:nvSpPr>
        <p:spPr>
          <a:xfrm rot="0">
            <a:off x="1085850" y="2828925"/>
            <a:ext cx="15559088" cy="5443519"/>
          </a:xfrm>
          <a:prstGeom prst="rect">
            <a:avLst/>
          </a:prstGeom>
        </p:spPr>
        <p:txBody>
          <a:bodyPr anchor="t" rtlCol="false" tIns="0" lIns="0" bIns="0" rIns="0">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grpSp>
        <p:nvGrpSpPr>
          <p:cNvPr name="Group 19" id="19"/>
          <p:cNvGrpSpPr/>
          <p:nvPr/>
        </p:nvGrpSpPr>
        <p:grpSpPr>
          <a:xfrm rot="0">
            <a:off x="-323922" y="-830169"/>
            <a:ext cx="18977420" cy="13426060"/>
            <a:chOff x="0" y="0"/>
            <a:chExt cx="25303226" cy="17901413"/>
          </a:xfrm>
        </p:grpSpPr>
        <p:sp>
          <p:nvSpPr>
            <p:cNvPr name="Freeform 20" id="20"/>
            <p:cNvSpPr/>
            <p:nvPr/>
          </p:nvSpPr>
          <p:spPr>
            <a:xfrm flipH="false" flipV="false" rot="0">
              <a:off x="0" y="0"/>
              <a:ext cx="25303226" cy="17901413"/>
            </a:xfrm>
            <a:custGeom>
              <a:avLst/>
              <a:gdLst/>
              <a:ahLst/>
              <a:cxnLst/>
              <a:rect r="r" b="b" t="t" l="l"/>
              <a:pathLst>
                <a:path h="17901413" w="25303226">
                  <a:moveTo>
                    <a:pt x="0" y="0"/>
                  </a:moveTo>
                  <a:lnTo>
                    <a:pt x="25303226" y="0"/>
                  </a:lnTo>
                  <a:lnTo>
                    <a:pt x="25303226" y="17901413"/>
                  </a:lnTo>
                  <a:lnTo>
                    <a:pt x="0" y="17901413"/>
                  </a:lnTo>
                  <a:lnTo>
                    <a:pt x="0" y="0"/>
                  </a:lnTo>
                  <a:close/>
                </a:path>
              </a:pathLst>
            </a:custGeom>
            <a:blipFill>
              <a:blip r:embed="rId3"/>
              <a:stretch>
                <a:fillRect l="-12886" t="0" r="-12886" b="0"/>
              </a:stretch>
            </a:blipFill>
          </p:spPr>
        </p:sp>
      </p:grpSp>
      <p:sp>
        <p:nvSpPr>
          <p:cNvPr name="TextBox 21" id="21"/>
          <p:cNvSpPr txBox="true"/>
          <p:nvPr/>
        </p:nvSpPr>
        <p:spPr>
          <a:xfrm rot="0">
            <a:off x="3243262" y="670306"/>
            <a:ext cx="13101638" cy="1004926"/>
          </a:xfrm>
          <a:prstGeom prst="rect">
            <a:avLst/>
          </a:prstGeom>
        </p:spPr>
        <p:txBody>
          <a:bodyPr anchor="t" rtlCol="false" tIns="0" lIns="0" bIns="0" rIns="0">
            <a:spAutoFit/>
          </a:bodyPr>
          <a:lstStyle/>
          <a:p>
            <a:pPr algn="l">
              <a:lnSpc>
                <a:spcPts val="7778"/>
              </a:lnSpc>
            </a:pPr>
            <a:r>
              <a:rPr lang="en-US" b="true" sz="6481" spc="-20">
                <a:solidFill>
                  <a:srgbClr val="000000"/>
                </a:solidFill>
                <a:latin typeface="Trebuchet MS Bold"/>
                <a:ea typeface="Trebuchet MS Bold"/>
                <a:cs typeface="Trebuchet MS Bold"/>
                <a:sym typeface="Trebuchet MS Bold"/>
              </a:rPr>
              <a:t>WHO ARE THE END USERS?</a:t>
            </a:r>
          </a:p>
        </p:txBody>
      </p:sp>
      <p:sp>
        <p:nvSpPr>
          <p:cNvPr name="TextBox 22" id="22"/>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6</a:t>
            </a:r>
          </a:p>
        </p:txBody>
      </p:sp>
      <p:sp>
        <p:nvSpPr>
          <p:cNvPr name="TextBox 23" id="23"/>
          <p:cNvSpPr txBox="true"/>
          <p:nvPr/>
        </p:nvSpPr>
        <p:spPr>
          <a:xfrm rot="0">
            <a:off x="837621" y="3096650"/>
            <a:ext cx="16654357" cy="4379450"/>
          </a:xfrm>
          <a:prstGeom prst="rect">
            <a:avLst/>
          </a:prstGeom>
        </p:spPr>
        <p:txBody>
          <a:bodyPr anchor="t" rtlCol="false" tIns="0" lIns="0" bIns="0" rIns="0">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6344900" y="0"/>
            <a:ext cx="1943100" cy="10287000"/>
            <a:chOff x="0" y="0"/>
            <a:chExt cx="2590800" cy="13716000"/>
          </a:xfrm>
        </p:grpSpPr>
        <p:sp>
          <p:nvSpPr>
            <p:cNvPr name="Freeform 11" id="11"/>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2" id="12"/>
          <p:cNvGrpSpPr/>
          <p:nvPr/>
        </p:nvGrpSpPr>
        <p:grpSpPr>
          <a:xfrm rot="0">
            <a:off x="16404370" y="0"/>
            <a:ext cx="1883664" cy="10287000"/>
            <a:chOff x="0" y="0"/>
            <a:chExt cx="2511552" cy="13716000"/>
          </a:xfrm>
        </p:grpSpPr>
        <p:sp>
          <p:nvSpPr>
            <p:cNvPr name="Freeform 13" id="13"/>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4" id="14"/>
          <p:cNvGrpSpPr/>
          <p:nvPr/>
        </p:nvGrpSpPr>
        <p:grpSpPr>
          <a:xfrm rot="0">
            <a:off x="15559088" y="5386388"/>
            <a:ext cx="2728913" cy="4900613"/>
            <a:chOff x="0" y="0"/>
            <a:chExt cx="3638550" cy="6534150"/>
          </a:xfrm>
        </p:grpSpPr>
        <p:sp>
          <p:nvSpPr>
            <p:cNvPr name="Freeform 15" id="15"/>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6" id="16"/>
          <p:cNvGrpSpPr/>
          <p:nvPr/>
        </p:nvGrpSpPr>
        <p:grpSpPr>
          <a:xfrm rot="0">
            <a:off x="0" y="6015038"/>
            <a:ext cx="671513" cy="4271963"/>
            <a:chOff x="0" y="0"/>
            <a:chExt cx="895350" cy="5695950"/>
          </a:xfrm>
        </p:grpSpPr>
        <p:sp>
          <p:nvSpPr>
            <p:cNvPr name="Freeform 17" id="1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18" id="18"/>
          <p:cNvGrpSpPr/>
          <p:nvPr/>
        </p:nvGrpSpPr>
        <p:grpSpPr>
          <a:xfrm rot="0">
            <a:off x="-507587" y="0"/>
            <a:ext cx="20409980" cy="11480672"/>
            <a:chOff x="0" y="0"/>
            <a:chExt cx="27213306" cy="15307563"/>
          </a:xfrm>
        </p:grpSpPr>
        <p:sp>
          <p:nvSpPr>
            <p:cNvPr name="Freeform 19" id="19"/>
            <p:cNvSpPr/>
            <p:nvPr/>
          </p:nvSpPr>
          <p:spPr>
            <a:xfrm flipH="false" flipV="false" rot="0">
              <a:off x="0" y="0"/>
              <a:ext cx="27213306" cy="15307563"/>
            </a:xfrm>
            <a:custGeom>
              <a:avLst/>
              <a:gdLst/>
              <a:ahLst/>
              <a:cxnLst/>
              <a:rect r="r" b="b" t="t" l="l"/>
              <a:pathLst>
                <a:path h="15307563" w="27213306">
                  <a:moveTo>
                    <a:pt x="0" y="0"/>
                  </a:moveTo>
                  <a:lnTo>
                    <a:pt x="27213306" y="0"/>
                  </a:lnTo>
                  <a:lnTo>
                    <a:pt x="27213306" y="15307563"/>
                  </a:lnTo>
                  <a:lnTo>
                    <a:pt x="0" y="15307563"/>
                  </a:lnTo>
                  <a:lnTo>
                    <a:pt x="0" y="0"/>
                  </a:lnTo>
                  <a:close/>
                </a:path>
              </a:pathLst>
            </a:custGeom>
            <a:blipFill>
              <a:blip r:embed="rId2"/>
              <a:stretch>
                <a:fillRect l="0" t="0" r="0" b="0"/>
              </a:stretch>
            </a:blipFill>
          </p:spPr>
        </p:sp>
      </p:grpSp>
      <p:sp>
        <p:nvSpPr>
          <p:cNvPr name="TextBox 20" id="20"/>
          <p:cNvSpPr txBox="true"/>
          <p:nvPr/>
        </p:nvSpPr>
        <p:spPr>
          <a:xfrm rot="0">
            <a:off x="3998811" y="1000125"/>
            <a:ext cx="18057335" cy="1076194"/>
          </a:xfrm>
          <a:prstGeom prst="rect">
            <a:avLst/>
          </a:prstGeom>
        </p:spPr>
        <p:txBody>
          <a:bodyPr anchor="t" rtlCol="false" tIns="0" lIns="0" bIns="0" rIns="0">
            <a:spAutoFit/>
          </a:bodyPr>
          <a:lstStyle/>
          <a:p>
            <a:pPr algn="l">
              <a:lnSpc>
                <a:spcPts val="7990"/>
              </a:lnSpc>
            </a:pPr>
            <a:r>
              <a:rPr lang="en-US" b="true" sz="6658" spc="18">
                <a:solidFill>
                  <a:srgbClr val="000000"/>
                </a:solidFill>
                <a:latin typeface="Trebuchet MS Bold"/>
                <a:ea typeface="Trebuchet MS Bold"/>
                <a:cs typeface="Trebuchet MS Bold"/>
                <a:sym typeface="Trebuchet MS Bold"/>
              </a:rPr>
              <a:t>TOOLS AND TECHNIQUES</a:t>
            </a:r>
          </a:p>
        </p:txBody>
      </p:sp>
      <p:sp>
        <p:nvSpPr>
          <p:cNvPr name="TextBox 21" id="21"/>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7</a:t>
            </a:r>
          </a:p>
        </p:txBody>
      </p:sp>
      <p:sp>
        <p:nvSpPr>
          <p:cNvPr name="TextBox 22" id="22"/>
          <p:cNvSpPr txBox="true"/>
          <p:nvPr/>
        </p:nvSpPr>
        <p:spPr>
          <a:xfrm rot="0">
            <a:off x="0" y="2782243"/>
            <a:ext cx="18008051" cy="5351156"/>
          </a:xfrm>
          <a:prstGeom prst="rect">
            <a:avLst/>
          </a:prstGeom>
        </p:spPr>
        <p:txBody>
          <a:bodyPr anchor="t" rtlCol="false" tIns="0" lIns="0" bIns="0" rIns="0">
            <a:spAutoFit/>
          </a:bodyPr>
          <a:lstStyle/>
          <a:p>
            <a:pPr algn="ctr">
              <a:lnSpc>
                <a:spcPts val="5878"/>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grpSp>
        <p:nvGrpSpPr>
          <p:cNvPr name="Group 20" id="20"/>
          <p:cNvGrpSpPr/>
          <p:nvPr/>
        </p:nvGrpSpPr>
        <p:grpSpPr>
          <a:xfrm rot="0">
            <a:off x="2500312" y="9701212"/>
            <a:ext cx="114300" cy="266700"/>
            <a:chOff x="0" y="0"/>
            <a:chExt cx="152400" cy="355600"/>
          </a:xfrm>
        </p:grpSpPr>
        <p:sp>
          <p:nvSpPr>
            <p:cNvPr name="Freeform 21" id="21"/>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2" id="22"/>
          <p:cNvSpPr txBox="true"/>
          <p:nvPr/>
        </p:nvSpPr>
        <p:spPr>
          <a:xfrm rot="0">
            <a:off x="1892546" y="2191131"/>
            <a:ext cx="14502907" cy="6459538"/>
          </a:xfrm>
          <a:prstGeom prst="rect">
            <a:avLst/>
          </a:prstGeom>
        </p:spPr>
        <p:txBody>
          <a:bodyPr anchor="t" rtlCol="false" tIns="0" lIns="0" bIns="0" rIns="0">
            <a:spAutoFit/>
          </a:bodyPr>
          <a:lstStyle/>
          <a:p>
            <a:pPr algn="ctr">
              <a:lnSpc>
                <a:spcPts val="5002"/>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2"/>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2"/>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2"/>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2"/>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2"/>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2"/>
              </a:lnSpc>
            </a:pPr>
            <a:r>
              <a:rPr lang="en-US" sz="3573">
                <a:solidFill>
                  <a:srgbClr val="000000"/>
                </a:solidFill>
                <a:latin typeface="Lexend Deca"/>
                <a:ea typeface="Lexend Deca"/>
                <a:cs typeface="Lexend Deca"/>
                <a:sym typeface="Lexend Deca"/>
              </a:rPr>
              <a:t>The layout focuses on clarity, simplicity, and readability.</a:t>
            </a:r>
          </a:p>
        </p:txBody>
      </p:sp>
      <p:grpSp>
        <p:nvGrpSpPr>
          <p:cNvPr name="Group 23" id="23"/>
          <p:cNvGrpSpPr/>
          <p:nvPr/>
        </p:nvGrpSpPr>
        <p:grpSpPr>
          <a:xfrm rot="0">
            <a:off x="-515972" y="-676295"/>
            <a:ext cx="19319938" cy="12125325"/>
            <a:chOff x="0" y="0"/>
            <a:chExt cx="25759918" cy="16167100"/>
          </a:xfrm>
        </p:grpSpPr>
        <p:sp>
          <p:nvSpPr>
            <p:cNvPr name="Freeform 24" id="24"/>
            <p:cNvSpPr/>
            <p:nvPr/>
          </p:nvSpPr>
          <p:spPr>
            <a:xfrm flipH="false" flipV="false" rot="0">
              <a:off x="0" y="0"/>
              <a:ext cx="25759918" cy="16167100"/>
            </a:xfrm>
            <a:custGeom>
              <a:avLst/>
              <a:gdLst/>
              <a:ahLst/>
              <a:cxnLst/>
              <a:rect r="r" b="b" t="t" l="l"/>
              <a:pathLst>
                <a:path h="16167100" w="25759918">
                  <a:moveTo>
                    <a:pt x="0" y="0"/>
                  </a:moveTo>
                  <a:lnTo>
                    <a:pt x="25759918" y="0"/>
                  </a:lnTo>
                  <a:lnTo>
                    <a:pt x="25759918" y="16167100"/>
                  </a:lnTo>
                  <a:lnTo>
                    <a:pt x="0" y="16167100"/>
                  </a:lnTo>
                  <a:lnTo>
                    <a:pt x="0" y="0"/>
                  </a:lnTo>
                  <a:close/>
                </a:path>
              </a:pathLst>
            </a:custGeom>
            <a:blipFill>
              <a:blip r:embed="rId3"/>
              <a:stretch>
                <a:fillRect l="-5787" t="0" r="-5787" b="0"/>
              </a:stretch>
            </a:blipFill>
          </p:spPr>
        </p:sp>
      </p:grpSp>
      <p:sp>
        <p:nvSpPr>
          <p:cNvPr name="TextBox 25" id="25"/>
          <p:cNvSpPr txBox="true"/>
          <p:nvPr/>
        </p:nvSpPr>
        <p:spPr>
          <a:xfrm rot="0">
            <a:off x="2955514" y="1460964"/>
            <a:ext cx="13192125" cy="958767"/>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sp>
        <p:nvSpPr>
          <p:cNvPr name="TextBox 26" id="26"/>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8</a:t>
            </a:r>
          </a:p>
        </p:txBody>
      </p:sp>
      <p:sp>
        <p:nvSpPr>
          <p:cNvPr name="TextBox 27" id="27"/>
          <p:cNvSpPr txBox="true"/>
          <p:nvPr/>
        </p:nvSpPr>
        <p:spPr>
          <a:xfrm rot="0">
            <a:off x="1028700" y="3149635"/>
            <a:ext cx="16523043" cy="5502205"/>
          </a:xfrm>
          <a:prstGeom prst="rect">
            <a:avLst/>
          </a:prstGeom>
        </p:spPr>
        <p:txBody>
          <a:bodyPr anchor="t" rtlCol="false" tIns="0" lIns="0" bIns="0" rIns="0">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7" cy="13709651"/>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1" cy="4756500"/>
            <a:chOff x="0" y="0"/>
            <a:chExt cx="9497441" cy="6342000"/>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3137"/>
              </a:srgbClr>
            </a:solidFill>
          </p:spPr>
        </p:sp>
      </p:grpSp>
      <p:grpSp>
        <p:nvGrpSpPr>
          <p:cNvPr name="Group 10" id="10"/>
          <p:cNvGrpSpPr/>
          <p:nvPr/>
        </p:nvGrpSpPr>
        <p:grpSpPr>
          <a:xfrm rot="0">
            <a:off x="14006895" y="0"/>
            <a:ext cx="4281106" cy="10287000"/>
            <a:chOff x="0" y="0"/>
            <a:chExt cx="5708142"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392"/>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5490"/>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16471"/>
              </a:srgbClr>
            </a:solidFill>
          </p:spPr>
        </p:sp>
      </p:grpSp>
      <p:grpSp>
        <p:nvGrpSpPr>
          <p:cNvPr name="Group 16" id="16"/>
          <p:cNvGrpSpPr/>
          <p:nvPr/>
        </p:nvGrpSpPr>
        <p:grpSpPr>
          <a:xfrm rot="0">
            <a:off x="15559088" y="5386388"/>
            <a:ext cx="2728913" cy="4900613"/>
            <a:chOff x="0" y="0"/>
            <a:chExt cx="3638550" cy="6534150"/>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3137"/>
              </a:srgbClr>
            </a:solidFill>
          </p:spPr>
        </p:sp>
      </p:grpSp>
      <p:grpSp>
        <p:nvGrpSpPr>
          <p:cNvPr name="Group 18" id="18"/>
          <p:cNvGrpSpPr/>
          <p:nvPr/>
        </p:nvGrpSpPr>
        <p:grpSpPr>
          <a:xfrm rot="0">
            <a:off x="0" y="6015038"/>
            <a:ext cx="671513" cy="4271963"/>
            <a:chOff x="0" y="0"/>
            <a:chExt cx="895350" cy="5695950"/>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5490"/>
              </a:srgbClr>
            </a:solidFill>
          </p:spPr>
        </p:sp>
      </p:grpSp>
      <p:sp>
        <p:nvSpPr>
          <p:cNvPr name="TextBox 20" id="20"/>
          <p:cNvSpPr txBox="true"/>
          <p:nvPr/>
        </p:nvSpPr>
        <p:spPr>
          <a:xfrm rot="0">
            <a:off x="-87175" y="2393156"/>
            <a:ext cx="17999436" cy="5757862"/>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grpSp>
        <p:nvGrpSpPr>
          <p:cNvPr name="Group 21" id="21"/>
          <p:cNvGrpSpPr/>
          <p:nvPr/>
        </p:nvGrpSpPr>
        <p:grpSpPr>
          <a:xfrm rot="0">
            <a:off x="-975276" y="-329562"/>
            <a:ext cx="20238530" cy="11304651"/>
            <a:chOff x="0" y="0"/>
            <a:chExt cx="26984706" cy="15072868"/>
          </a:xfrm>
        </p:grpSpPr>
        <p:sp>
          <p:nvSpPr>
            <p:cNvPr name="Freeform 22" id="22"/>
            <p:cNvSpPr/>
            <p:nvPr/>
          </p:nvSpPr>
          <p:spPr>
            <a:xfrm flipH="false" flipV="false" rot="0">
              <a:off x="0" y="0"/>
              <a:ext cx="26984706" cy="15072868"/>
            </a:xfrm>
            <a:custGeom>
              <a:avLst/>
              <a:gdLst/>
              <a:ahLst/>
              <a:cxnLst/>
              <a:rect r="r" b="b" t="t" l="l"/>
              <a:pathLst>
                <a:path h="15072868" w="26984706">
                  <a:moveTo>
                    <a:pt x="0" y="0"/>
                  </a:moveTo>
                  <a:lnTo>
                    <a:pt x="26984706" y="0"/>
                  </a:lnTo>
                  <a:lnTo>
                    <a:pt x="26984706" y="15072868"/>
                  </a:lnTo>
                  <a:lnTo>
                    <a:pt x="0" y="15072868"/>
                  </a:lnTo>
                  <a:lnTo>
                    <a:pt x="0" y="0"/>
                  </a:lnTo>
                  <a:close/>
                </a:path>
              </a:pathLst>
            </a:custGeom>
            <a:blipFill>
              <a:blip r:embed="rId2"/>
              <a:stretch>
                <a:fillRect l="0" t="-351" r="0" b="-351"/>
              </a:stretch>
            </a:blipFill>
          </p:spPr>
        </p:sp>
      </p:grpSp>
      <p:sp>
        <p:nvSpPr>
          <p:cNvPr name="TextBox 23" id="23"/>
          <p:cNvSpPr txBox="true"/>
          <p:nvPr/>
        </p:nvSpPr>
        <p:spPr>
          <a:xfrm rot="0">
            <a:off x="1890259" y="1427321"/>
            <a:ext cx="16022002" cy="11944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4" id="24"/>
          <p:cNvSpPr txBox="true"/>
          <p:nvPr/>
        </p:nvSpPr>
        <p:spPr>
          <a:xfrm rot="0">
            <a:off x="17259300" y="9115425"/>
            <a:ext cx="152400" cy="295275"/>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9</a:t>
            </a:r>
          </a:p>
        </p:txBody>
      </p:sp>
      <p:sp>
        <p:nvSpPr>
          <p:cNvPr name="TextBox 25" id="25"/>
          <p:cNvSpPr txBox="true"/>
          <p:nvPr/>
        </p:nvSpPr>
        <p:spPr>
          <a:xfrm rot="0">
            <a:off x="1289844" y="3616282"/>
            <a:ext cx="16132704" cy="5642018"/>
          </a:xfrm>
          <a:prstGeom prst="rect">
            <a:avLst/>
          </a:prstGeom>
        </p:spPr>
        <p:txBody>
          <a:bodyPr anchor="t" rtlCol="false" tIns="0" lIns="0" bIns="0" rIns="0">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DAGywGz2A9c</dc:identifier>
  <dcterms:modified xsi:type="dcterms:W3CDTF">2011-08-01T06:04:30Z</dcterms:modified>
  <cp:revision>1</cp:revision>
  <dc:title>MURALINMPPT.pptx (3).pptx</dc:title>
</cp:coreProperties>
</file>