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01D7-6167-4552-B16A-C3D0F6CC1B25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A7F0-EFB3-4511-ABFA-5C6E1501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0277"/>
          </a:xfrm>
        </p:spPr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r>
              <a:rPr lang="en-US" dirty="0" smtClean="0"/>
              <a:t>Topics</a:t>
            </a:r>
          </a:p>
          <a:p>
            <a:pPr algn="l"/>
            <a:r>
              <a:rPr lang="en-US" dirty="0" smtClean="0"/>
              <a:t>Overview</a:t>
            </a:r>
          </a:p>
          <a:p>
            <a:pPr algn="l"/>
            <a:r>
              <a:rPr lang="en-US" dirty="0" smtClean="0"/>
              <a:t>Connecting Events to Elements</a:t>
            </a:r>
          </a:p>
          <a:p>
            <a:pPr algn="l"/>
            <a:r>
              <a:rPr lang="en-US" dirty="0" smtClean="0"/>
              <a:t>a. Connecting Events to Run Only Once</a:t>
            </a:r>
          </a:p>
          <a:p>
            <a:pPr algn="l"/>
            <a:r>
              <a:rPr lang="en-US" dirty="0" smtClean="0"/>
              <a:t>b. Disconnecting Events</a:t>
            </a:r>
          </a:p>
          <a:p>
            <a:pPr algn="l"/>
            <a:r>
              <a:rPr lang="en-US" dirty="0" smtClean="0"/>
              <a:t>c. </a:t>
            </a:r>
            <a:r>
              <a:rPr lang="en-US" dirty="0" err="1" smtClean="0"/>
              <a:t>Namespacing</a:t>
            </a:r>
            <a:r>
              <a:rPr lang="en-US" dirty="0" smtClean="0"/>
              <a:t> Events"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8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Connecting Events to run only once</a:t>
            </a: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721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895600"/>
            <a:ext cx="85979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smtClean="0"/>
              <a:t>$('p').one('click', function() {</a:t>
            </a:r>
          </a:p>
          <a:p>
            <a:r>
              <a:rPr lang="en-US" sz="2800" dirty="0" smtClean="0"/>
              <a:t>	$(this).click(function() { console.log('You clicked this before!'); });</a:t>
            </a:r>
          </a:p>
          <a:p>
            <a:r>
              <a:rPr lang="en-US" sz="2800" dirty="0" smtClean="0"/>
              <a:t>	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Namespacing</a:t>
            </a:r>
            <a:r>
              <a:rPr lang="en-US" sz="3200" dirty="0" smtClean="0"/>
              <a:t> events</a:t>
            </a: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721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895600"/>
            <a:ext cx="859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027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IN" dirty="0"/>
              <a:t>jQuery provides simple methods for attaching event handlers to selections. When an event occurs, the provided function is executed. Inside the function, this refers to the element that was clicked.</a:t>
            </a:r>
            <a:br>
              <a:rPr lang="en-IN" dirty="0"/>
            </a:br>
            <a:r>
              <a:rPr lang="en-IN" dirty="0"/>
              <a:t>The event handling function can receive an event object. This object can be used to determine the nature of the event, and to prevent the event's default </a:t>
            </a:r>
            <a:r>
              <a:rPr lang="en-IN" dirty="0" err="1"/>
              <a:t>behavior</a:t>
            </a:r>
            <a:r>
              <a:rPr lang="en-IN" dirty="0"/>
              <a:t>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02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Events to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r>
              <a:rPr lang="en-US" dirty="0" smtClean="0"/>
              <a:t>$.</a:t>
            </a:r>
            <a:r>
              <a:rPr lang="en-US" dirty="0" err="1" smtClean="0"/>
              <a:t>fn.bind</a:t>
            </a:r>
            <a:r>
              <a:rPr lang="en-US" dirty="0" smtClean="0"/>
              <a:t> method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$('p').bind('click', function() {</a:t>
            </a:r>
          </a:p>
          <a:p>
            <a:pPr algn="l"/>
            <a:r>
              <a:rPr lang="en-US" dirty="0" smtClean="0"/>
              <a:t>	console.log('click');</a:t>
            </a:r>
          </a:p>
          <a:p>
            <a:pPr algn="l"/>
            <a:r>
              <a:rPr lang="en-US" dirty="0" smtClean="0"/>
              <a:t>	});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4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 fontScale="90000"/>
          </a:bodyPr>
          <a:lstStyle/>
          <a:p>
            <a:r>
              <a:rPr lang="en-IN" dirty="0"/>
              <a:t>Event binding using the $.</a:t>
            </a:r>
            <a:r>
              <a:rPr lang="en-IN" dirty="0" err="1"/>
              <a:t>fn.bind</a:t>
            </a:r>
            <a:r>
              <a:rPr lang="en-IN" dirty="0"/>
              <a:t> method with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55700" y="2336800"/>
            <a:ext cx="979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$('input').bind('click change',</a:t>
            </a:r>
          </a:p>
          <a:p>
            <a:r>
              <a:rPr lang="en-US" dirty="0" smtClean="0"/>
              <a:t>{ "color" : 'green' }, </a:t>
            </a:r>
          </a:p>
          <a:p>
            <a:r>
              <a:rPr lang="en-US" dirty="0" smtClean="0"/>
              <a:t>function(</a:t>
            </a:r>
            <a:r>
              <a:rPr lang="en-US" dirty="0" err="1" smtClean="0"/>
              <a:t>eventObject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eventObject.type</a:t>
            </a:r>
            <a:r>
              <a:rPr lang="en-US" dirty="0" smtClean="0"/>
              <a:t>, </a:t>
            </a:r>
            <a:r>
              <a:rPr lang="en-US" dirty="0" err="1" smtClean="0"/>
              <a:t>eventObject.data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6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event object contains a number of other useful properties and methods, including:</a:t>
            </a: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55700" y="2336800"/>
            <a:ext cx="979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</a:t>
            </a:r>
            <a:r>
              <a:rPr lang="en-US" dirty="0" err="1" smtClean="0"/>
              <a:t>pageX</a:t>
            </a:r>
            <a:r>
              <a:rPr lang="en-US" dirty="0" smtClean="0"/>
              <a:t>, </a:t>
            </a:r>
            <a:r>
              <a:rPr lang="en-US" dirty="0" err="1" smtClean="0"/>
              <a:t>pageY</a:t>
            </a:r>
            <a:r>
              <a:rPr lang="en-US" dirty="0" smtClean="0"/>
              <a:t> The mouse position at the time the event occurred, relative to the top left of the page.</a:t>
            </a:r>
          </a:p>
          <a:p>
            <a:r>
              <a:rPr lang="en-US" dirty="0" smtClean="0"/>
              <a:t>•	type The type of the event (e.g. "click").</a:t>
            </a:r>
          </a:p>
          <a:p>
            <a:r>
              <a:rPr lang="en-US" dirty="0" smtClean="0"/>
              <a:t>•	which The button or key that was pressed.</a:t>
            </a:r>
          </a:p>
          <a:p>
            <a:r>
              <a:rPr lang="en-US" dirty="0" smtClean="0"/>
              <a:t>•	data Any data that was passed in when the event was bound.</a:t>
            </a:r>
          </a:p>
          <a:p>
            <a:r>
              <a:rPr lang="en-US" dirty="0" smtClean="0"/>
              <a:t>•	target The DOM element that initiated the event.</a:t>
            </a:r>
          </a:p>
          <a:p>
            <a:r>
              <a:rPr lang="en-US" dirty="0" smtClean="0"/>
              <a:t>•	</a:t>
            </a:r>
            <a:r>
              <a:rPr lang="en-US" dirty="0" err="1" smtClean="0"/>
              <a:t>preventDefault</a:t>
            </a:r>
            <a:r>
              <a:rPr lang="en-US" dirty="0" smtClean="0"/>
              <a:t>() Prevent the default action of the event (e.g. following a link).</a:t>
            </a:r>
          </a:p>
          <a:p>
            <a:r>
              <a:rPr lang="en-US" dirty="0" smtClean="0"/>
              <a:t>•	</a:t>
            </a:r>
            <a:r>
              <a:rPr lang="en-US" dirty="0" err="1" smtClean="0"/>
              <a:t>stopPropagation</a:t>
            </a:r>
            <a:r>
              <a:rPr lang="en-US" dirty="0" smtClean="0"/>
              <a:t>() Stop the event from bubbling up to other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$.</a:t>
            </a:r>
            <a:r>
              <a:rPr lang="en-US" sz="3200" dirty="0" err="1" smtClean="0"/>
              <a:t>fn.delegate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55700" y="2336800"/>
            <a:ext cx="9791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event delegation, you bind your event to a container element, and then when the event occurs, you look to see which contained element it occurred </a:t>
            </a:r>
            <a:r>
              <a:rPr lang="en-IN" dirty="0" smtClean="0"/>
              <a:t>on</a:t>
            </a:r>
          </a:p>
          <a:p>
            <a:r>
              <a:rPr lang="en-IN" dirty="0" smtClean="0"/>
              <a:t>	$('#</a:t>
            </a:r>
            <a:r>
              <a:rPr lang="en-IN" dirty="0" err="1" smtClean="0"/>
              <a:t>myUnorderedList</a:t>
            </a:r>
            <a:r>
              <a:rPr lang="en-IN" dirty="0" smtClean="0"/>
              <a:t>').delegate('li', 'click', function(e) 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$</a:t>
            </a:r>
            <a:r>
              <a:rPr lang="en-IN" dirty="0" err="1" smtClean="0"/>
              <a:t>myListItem</a:t>
            </a:r>
            <a:r>
              <a:rPr lang="en-IN" dirty="0" smtClean="0"/>
              <a:t> = $(this);</a:t>
            </a:r>
          </a:p>
          <a:p>
            <a:r>
              <a:rPr lang="en-IN" dirty="0" smtClean="0"/>
              <a:t>	});</a:t>
            </a:r>
          </a:p>
          <a:p>
            <a:r>
              <a:rPr lang="en-IN" dirty="0" smtClean="0"/>
              <a:t>	$('#</a:t>
            </a:r>
            <a:r>
              <a:rPr lang="en-IN" dirty="0" err="1" smtClean="0"/>
              <a:t>myUnorderedList</a:t>
            </a:r>
            <a:r>
              <a:rPr lang="en-IN" dirty="0" smtClean="0"/>
              <a:t> li').live('click', function(e) 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$</a:t>
            </a:r>
            <a:r>
              <a:rPr lang="en-IN" dirty="0" err="1" smtClean="0"/>
              <a:t>myListItem</a:t>
            </a:r>
            <a:r>
              <a:rPr lang="en-IN" dirty="0" smtClean="0"/>
              <a:t> = $(this);</a:t>
            </a:r>
          </a:p>
          <a:p>
            <a:endParaRPr lang="en-IN" dirty="0" smtClean="0"/>
          </a:p>
          <a:p>
            <a:r>
              <a:rPr lang="en-IN" dirty="0" smtClean="0"/>
              <a:t>	});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4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$.</a:t>
            </a:r>
            <a:r>
              <a:rPr lang="en-US" sz="3200" dirty="0" err="1" smtClean="0"/>
              <a:t>fn.undelegate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55700" y="2336800"/>
            <a:ext cx="979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$('#</a:t>
            </a:r>
            <a:r>
              <a:rPr lang="en-IN" dirty="0" err="1" smtClean="0"/>
              <a:t>myUnorderedList</a:t>
            </a:r>
            <a:r>
              <a:rPr lang="en-IN" dirty="0" smtClean="0"/>
              <a:t>').</a:t>
            </a:r>
            <a:r>
              <a:rPr lang="en-IN" dirty="0" err="1" smtClean="0"/>
              <a:t>undelegate</a:t>
            </a:r>
            <a:r>
              <a:rPr lang="en-IN" dirty="0" smtClean="0"/>
              <a:t>('li', 'click');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7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Event Helpers</a:t>
            </a: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55700" y="2336800"/>
            <a:ext cx="979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$('</a:t>
            </a:r>
            <a:r>
              <a:rPr lang="en-IN" dirty="0" err="1" smtClean="0"/>
              <a:t>p.expander</a:t>
            </a:r>
            <a:r>
              <a:rPr lang="en-IN" dirty="0" smtClean="0"/>
              <a:t>').toggle(</a:t>
            </a:r>
          </a:p>
          <a:p>
            <a:r>
              <a:rPr lang="en-IN" dirty="0" smtClean="0"/>
              <a:t>	function() {</a:t>
            </a:r>
          </a:p>
          <a:p>
            <a:r>
              <a:rPr lang="en-IN" dirty="0" smtClean="0"/>
              <a:t>	$(this).</a:t>
            </a:r>
            <a:r>
              <a:rPr lang="en-IN" dirty="0" err="1" smtClean="0"/>
              <a:t>prev</a:t>
            </a:r>
            <a:r>
              <a:rPr lang="en-IN" dirty="0" smtClean="0"/>
              <a:t>().</a:t>
            </a:r>
            <a:r>
              <a:rPr lang="en-IN" dirty="0" err="1" smtClean="0"/>
              <a:t>addClass</a:t>
            </a:r>
            <a:r>
              <a:rPr lang="en-IN" dirty="0" smtClean="0"/>
              <a:t>('open');</a:t>
            </a:r>
          </a:p>
          <a:p>
            <a:r>
              <a:rPr lang="en-IN" dirty="0" smtClean="0"/>
              <a:t>	},</a:t>
            </a:r>
          </a:p>
          <a:p>
            <a:r>
              <a:rPr lang="en-IN" dirty="0" smtClean="0"/>
              <a:t>	function() {</a:t>
            </a:r>
          </a:p>
          <a:p>
            <a:r>
              <a:rPr lang="en-IN" dirty="0" smtClean="0"/>
              <a:t>	$(this).</a:t>
            </a:r>
            <a:r>
              <a:rPr lang="en-IN" dirty="0" err="1" smtClean="0"/>
              <a:t>prev</a:t>
            </a:r>
            <a:r>
              <a:rPr lang="en-IN" dirty="0" smtClean="0"/>
              <a:t>().</a:t>
            </a:r>
            <a:r>
              <a:rPr lang="en-IN" dirty="0" err="1" smtClean="0"/>
              <a:t>removeClass</a:t>
            </a:r>
            <a:r>
              <a:rPr lang="en-IN" dirty="0" smtClean="0"/>
              <a:t>('open');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);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721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801"/>
            <a:ext cx="9144000" cy="1513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Triggering Even Handlers</a:t>
            </a: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640"/>
            <a:ext cx="9144000" cy="318516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55700" y="2336800"/>
            <a:ext cx="979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jQuery provides a way to trigger the event handlers bound to an element without any user interaction via the $.</a:t>
            </a:r>
            <a:r>
              <a:rPr lang="en-US" dirty="0" err="1" smtClean="0"/>
              <a:t>fn.trigger</a:t>
            </a:r>
            <a:r>
              <a:rPr lang="en-US" dirty="0" smtClean="0"/>
              <a:t> method.</a:t>
            </a:r>
            <a:endParaRPr lang="en-IN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721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Session 3</vt:lpstr>
      <vt:lpstr>Overview</vt:lpstr>
      <vt:lpstr>Connecting Events to Elements</vt:lpstr>
      <vt:lpstr>Event binding using the $.fn.bind method with data</vt:lpstr>
      <vt:lpstr>The event object contains a number of other useful properties and methods, including:</vt:lpstr>
      <vt:lpstr>$.fn.delegate </vt:lpstr>
      <vt:lpstr>$.fn.undelegate </vt:lpstr>
      <vt:lpstr>Event Helpers</vt:lpstr>
      <vt:lpstr>Triggering Even Handlers</vt:lpstr>
      <vt:lpstr>Connecting Events to run only once</vt:lpstr>
      <vt:lpstr>Namespacing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</dc:title>
  <dc:creator>user</dc:creator>
  <cp:lastModifiedBy>user</cp:lastModifiedBy>
  <cp:revision>40</cp:revision>
  <dcterms:created xsi:type="dcterms:W3CDTF">2015-06-17T15:56:16Z</dcterms:created>
  <dcterms:modified xsi:type="dcterms:W3CDTF">2015-06-17T17:47:24Z</dcterms:modified>
</cp:coreProperties>
</file>