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3" r:id="rId1"/>
  </p:sldMasterIdLst>
  <p:sldIdLst>
    <p:sldId id="256" r:id="rId2"/>
    <p:sldId id="264" r:id="rId3"/>
    <p:sldId id="259" r:id="rId4"/>
    <p:sldId id="260" r:id="rId5"/>
    <p:sldId id="263"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A87A34-81AB-432B-8DAE-1953F412C126}" type="datetimeFigureOut">
              <a:rPr lang="en-US" smtClean="0"/>
              <a:t>7/8/2020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652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92810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72827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9974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40728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4808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45093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83033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22939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903911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86607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37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25602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7/8/2020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8329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0402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76754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2202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3627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7/8/2020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5654939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s://web-chat.global.assistant.watson.cloud.ibm.com/preview.html?region=eu-gb&amp;integrationID=4248ee88-7f56-4acc-ad1d-f5fd3bf6a31d&amp;serviceInstanceID=abf0722a-101c-4fec-bd6e-799933aab6a9"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5822C-E7C8-40AC-B8C6-31E150E296E1}"/>
              </a:ext>
            </a:extLst>
          </p:cNvPr>
          <p:cNvSpPr>
            <a:spLocks noGrp="1"/>
          </p:cNvSpPr>
          <p:nvPr>
            <p:ph type="ctrTitle" idx="4294967295"/>
          </p:nvPr>
        </p:nvSpPr>
        <p:spPr>
          <a:xfrm>
            <a:off x="1153550" y="579859"/>
            <a:ext cx="8689975" cy="790575"/>
          </a:xfrm>
        </p:spPr>
        <p:txBody>
          <a:bodyPr>
            <a:normAutofit/>
          </a:bodyPr>
          <a:lstStyle/>
          <a:p>
            <a:r>
              <a:rPr lang="en-US" u="sng" dirty="0">
                <a:solidFill>
                  <a:schemeClr val="accent3">
                    <a:lumMod val="75000"/>
                  </a:schemeClr>
                </a:solidFill>
              </a:rPr>
              <a:t>CLIMATE ASSISTANT HELP</a:t>
            </a:r>
            <a:endParaRPr lang="en-IN" u="sng" dirty="0">
              <a:solidFill>
                <a:schemeClr val="accent3">
                  <a:lumMod val="75000"/>
                </a:schemeClr>
              </a:solidFill>
            </a:endParaRPr>
          </a:p>
        </p:txBody>
      </p:sp>
      <p:pic>
        <p:nvPicPr>
          <p:cNvPr id="6" name="Picture 5">
            <a:extLst>
              <a:ext uri="{FF2B5EF4-FFF2-40B4-BE49-F238E27FC236}">
                <a16:creationId xmlns:a16="http://schemas.microsoft.com/office/drawing/2014/main" id="{2408BE3B-438C-43CA-8709-D19945BDFBDA}"/>
              </a:ext>
            </a:extLst>
          </p:cNvPr>
          <p:cNvPicPr>
            <a:picLocks noChangeAspect="1"/>
          </p:cNvPicPr>
          <p:nvPr/>
        </p:nvPicPr>
        <p:blipFill>
          <a:blip r:embed="rId2"/>
          <a:stretch>
            <a:fillRect/>
          </a:stretch>
        </p:blipFill>
        <p:spPr>
          <a:xfrm>
            <a:off x="4073057" y="1618357"/>
            <a:ext cx="3695022" cy="2360572"/>
          </a:xfrm>
          <a:prstGeom prst="rect">
            <a:avLst/>
          </a:prstGeom>
        </p:spPr>
      </p:pic>
      <p:pic>
        <p:nvPicPr>
          <p:cNvPr id="11" name="Picture 10">
            <a:extLst>
              <a:ext uri="{FF2B5EF4-FFF2-40B4-BE49-F238E27FC236}">
                <a16:creationId xmlns:a16="http://schemas.microsoft.com/office/drawing/2014/main" id="{A29E8A5B-25B4-435C-AB5C-B03D06EC9FD4}"/>
              </a:ext>
            </a:extLst>
          </p:cNvPr>
          <p:cNvPicPr>
            <a:picLocks noChangeAspect="1"/>
          </p:cNvPicPr>
          <p:nvPr/>
        </p:nvPicPr>
        <p:blipFill>
          <a:blip r:embed="rId3"/>
          <a:stretch>
            <a:fillRect/>
          </a:stretch>
        </p:blipFill>
        <p:spPr>
          <a:xfrm>
            <a:off x="746135" y="4226853"/>
            <a:ext cx="10699729" cy="1485034"/>
          </a:xfrm>
          <a:prstGeom prst="rect">
            <a:avLst/>
          </a:prstGeom>
        </p:spPr>
      </p:pic>
    </p:spTree>
    <p:extLst>
      <p:ext uri="{BB962C8B-B14F-4D97-AF65-F5344CB8AC3E}">
        <p14:creationId xmlns:p14="http://schemas.microsoft.com/office/powerpoint/2010/main" val="1118266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425705-6533-4638-A55B-DCEC01A48FE3}"/>
              </a:ext>
            </a:extLst>
          </p:cNvPr>
          <p:cNvSpPr>
            <a:spLocks noGrp="1"/>
          </p:cNvSpPr>
          <p:nvPr>
            <p:ph sz="quarter" idx="13"/>
          </p:nvPr>
        </p:nvSpPr>
        <p:spPr>
          <a:xfrm>
            <a:off x="4967785" y="2206487"/>
            <a:ext cx="6541826" cy="3424107"/>
          </a:xfrm>
        </p:spPr>
        <p:txBody>
          <a:bodyPr>
            <a:normAutofit/>
          </a:bodyPr>
          <a:lstStyle/>
          <a:p>
            <a:pPr marL="0" indent="0">
              <a:buNone/>
            </a:pPr>
            <a:r>
              <a:rPr lang="en-IN" sz="4000" dirty="0">
                <a:effectLst>
                  <a:outerShdw blurRad="38100" dist="38100" dir="2700000" algn="tl">
                    <a:srgbClr val="000000">
                      <a:alpha val="43137"/>
                    </a:srgbClr>
                  </a:outerShdw>
                </a:effectLst>
              </a:rPr>
              <a:t>D. SAI SWETHA</a:t>
            </a:r>
          </a:p>
        </p:txBody>
      </p:sp>
      <p:sp>
        <p:nvSpPr>
          <p:cNvPr id="4" name="TextBox 3">
            <a:extLst>
              <a:ext uri="{FF2B5EF4-FFF2-40B4-BE49-F238E27FC236}">
                <a16:creationId xmlns:a16="http://schemas.microsoft.com/office/drawing/2014/main" id="{D0EF6DC6-5800-408C-81E2-39B625F1E01A}"/>
              </a:ext>
            </a:extLst>
          </p:cNvPr>
          <p:cNvSpPr txBox="1"/>
          <p:nvPr/>
        </p:nvSpPr>
        <p:spPr>
          <a:xfrm>
            <a:off x="1419365" y="1119114"/>
            <a:ext cx="7209183" cy="830997"/>
          </a:xfrm>
          <a:prstGeom prst="rect">
            <a:avLst/>
          </a:prstGeom>
          <a:noFill/>
        </p:spPr>
        <p:txBody>
          <a:bodyPr wrap="square" rtlCol="0">
            <a:spAutoFit/>
          </a:bodyPr>
          <a:lstStyle/>
          <a:p>
            <a:r>
              <a:rPr lang="en-IN" sz="4800" b="1" dirty="0"/>
              <a:t>CLIMATE CREW TEAM</a:t>
            </a:r>
          </a:p>
        </p:txBody>
      </p:sp>
      <p:sp>
        <p:nvSpPr>
          <p:cNvPr id="6" name="TextBox 5">
            <a:extLst>
              <a:ext uri="{FF2B5EF4-FFF2-40B4-BE49-F238E27FC236}">
                <a16:creationId xmlns:a16="http://schemas.microsoft.com/office/drawing/2014/main" id="{B2EF1098-C031-4D5D-BD5A-7C4CDD65C6DC}"/>
              </a:ext>
            </a:extLst>
          </p:cNvPr>
          <p:cNvSpPr txBox="1"/>
          <p:nvPr/>
        </p:nvSpPr>
        <p:spPr>
          <a:xfrm>
            <a:off x="1091822" y="3662164"/>
            <a:ext cx="5117911" cy="830997"/>
          </a:xfrm>
          <a:prstGeom prst="rect">
            <a:avLst/>
          </a:prstGeom>
          <a:noFill/>
        </p:spPr>
        <p:txBody>
          <a:bodyPr wrap="square" rtlCol="0">
            <a:spAutoFit/>
          </a:bodyPr>
          <a:lstStyle/>
          <a:p>
            <a:r>
              <a:rPr lang="en-IN" sz="4800" b="1" dirty="0"/>
              <a:t>PROJECT NAME</a:t>
            </a:r>
          </a:p>
        </p:txBody>
      </p:sp>
      <p:sp>
        <p:nvSpPr>
          <p:cNvPr id="2" name="TextBox 1">
            <a:extLst>
              <a:ext uri="{FF2B5EF4-FFF2-40B4-BE49-F238E27FC236}">
                <a16:creationId xmlns:a16="http://schemas.microsoft.com/office/drawing/2014/main" id="{61088B72-02FC-4415-94B4-107B829A000B}"/>
              </a:ext>
            </a:extLst>
          </p:cNvPr>
          <p:cNvSpPr txBox="1"/>
          <p:nvPr/>
        </p:nvSpPr>
        <p:spPr>
          <a:xfrm>
            <a:off x="4300428" y="4707934"/>
            <a:ext cx="7209183" cy="707886"/>
          </a:xfrm>
          <a:prstGeom prst="rect">
            <a:avLst/>
          </a:prstGeom>
          <a:noFill/>
        </p:spPr>
        <p:txBody>
          <a:bodyPr wrap="square" rtlCol="0">
            <a:spAutoFit/>
          </a:bodyPr>
          <a:lstStyle/>
          <a:p>
            <a:r>
              <a:rPr lang="en-IN" sz="4000" dirty="0">
                <a:effectLst>
                  <a:outerShdw blurRad="38100" dist="38100" dir="2700000" algn="tl">
                    <a:srgbClr val="000000">
                      <a:alpha val="43137"/>
                    </a:srgbClr>
                  </a:outerShdw>
                </a:effectLst>
              </a:rPr>
              <a:t>CLIMATE HELP ASSITANCE</a:t>
            </a:r>
          </a:p>
        </p:txBody>
      </p:sp>
    </p:spTree>
    <p:extLst>
      <p:ext uri="{BB962C8B-B14F-4D97-AF65-F5344CB8AC3E}">
        <p14:creationId xmlns:p14="http://schemas.microsoft.com/office/powerpoint/2010/main" val="196640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062F3-5956-4F76-B14D-99B5089A6262}"/>
              </a:ext>
            </a:extLst>
          </p:cNvPr>
          <p:cNvSpPr>
            <a:spLocks noGrp="1"/>
          </p:cNvSpPr>
          <p:nvPr>
            <p:ph type="title"/>
          </p:nvPr>
        </p:nvSpPr>
        <p:spPr>
          <a:xfrm>
            <a:off x="913773" y="660537"/>
            <a:ext cx="10364451" cy="710214"/>
          </a:xfrm>
        </p:spPr>
        <p:txBody>
          <a:bodyPr>
            <a:normAutofit fontScale="90000"/>
          </a:bodyPr>
          <a:lstStyle/>
          <a:p>
            <a:r>
              <a:rPr lang="en-US" dirty="0"/>
              <a:t>CHATBOT ARCHITECTURE</a:t>
            </a:r>
            <a:endParaRPr lang="en-IN" dirty="0"/>
          </a:p>
        </p:txBody>
      </p:sp>
      <p:pic>
        <p:nvPicPr>
          <p:cNvPr id="4" name="Picture 3">
            <a:extLst>
              <a:ext uri="{FF2B5EF4-FFF2-40B4-BE49-F238E27FC236}">
                <a16:creationId xmlns:a16="http://schemas.microsoft.com/office/drawing/2014/main" id="{1D0543BD-DD53-4D1D-A2D3-5140E36ACB00}"/>
              </a:ext>
            </a:extLst>
          </p:cNvPr>
          <p:cNvPicPr>
            <a:picLocks noChangeAspect="1"/>
          </p:cNvPicPr>
          <p:nvPr/>
        </p:nvPicPr>
        <p:blipFill>
          <a:blip r:embed="rId2"/>
          <a:stretch>
            <a:fillRect/>
          </a:stretch>
        </p:blipFill>
        <p:spPr>
          <a:xfrm>
            <a:off x="1092534" y="1437011"/>
            <a:ext cx="10006931" cy="4181912"/>
          </a:xfrm>
          <a:prstGeom prst="rect">
            <a:avLst/>
          </a:prstGeom>
        </p:spPr>
      </p:pic>
    </p:spTree>
    <p:extLst>
      <p:ext uri="{BB962C8B-B14F-4D97-AF65-F5344CB8AC3E}">
        <p14:creationId xmlns:p14="http://schemas.microsoft.com/office/powerpoint/2010/main" val="3160751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64478-3E18-4C28-AF57-CA0DB2017D14}"/>
              </a:ext>
            </a:extLst>
          </p:cNvPr>
          <p:cNvSpPr>
            <a:spLocks noGrp="1"/>
          </p:cNvSpPr>
          <p:nvPr>
            <p:ph type="title"/>
          </p:nvPr>
        </p:nvSpPr>
        <p:spPr>
          <a:xfrm>
            <a:off x="913774" y="772705"/>
            <a:ext cx="10364451" cy="639192"/>
          </a:xfrm>
        </p:spPr>
        <p:txBody>
          <a:bodyPr>
            <a:normAutofit fontScale="90000"/>
          </a:bodyPr>
          <a:lstStyle/>
          <a:p>
            <a:r>
              <a:rPr lang="en-US" dirty="0">
                <a:solidFill>
                  <a:schemeClr val="accent3">
                    <a:lumMod val="75000"/>
                  </a:schemeClr>
                </a:solidFill>
              </a:rPr>
              <a:t>CHARTBOT ASSISTANT Awareness</a:t>
            </a:r>
            <a:endParaRPr lang="en-IN" dirty="0">
              <a:solidFill>
                <a:schemeClr val="accent3">
                  <a:lumMod val="75000"/>
                </a:schemeClr>
              </a:solidFill>
            </a:endParaRPr>
          </a:p>
        </p:txBody>
      </p:sp>
      <p:pic>
        <p:nvPicPr>
          <p:cNvPr id="4" name="Picture 3">
            <a:extLst>
              <a:ext uri="{FF2B5EF4-FFF2-40B4-BE49-F238E27FC236}">
                <a16:creationId xmlns:a16="http://schemas.microsoft.com/office/drawing/2014/main" id="{5677622F-CA03-4F9A-AC9B-A37CF1C834B2}"/>
              </a:ext>
            </a:extLst>
          </p:cNvPr>
          <p:cNvPicPr>
            <a:picLocks noChangeAspect="1"/>
          </p:cNvPicPr>
          <p:nvPr/>
        </p:nvPicPr>
        <p:blipFill>
          <a:blip r:embed="rId2"/>
          <a:stretch>
            <a:fillRect/>
          </a:stretch>
        </p:blipFill>
        <p:spPr>
          <a:xfrm>
            <a:off x="913774" y="1559988"/>
            <a:ext cx="10364451" cy="4525307"/>
          </a:xfrm>
          <a:prstGeom prst="rect">
            <a:avLst/>
          </a:prstGeom>
        </p:spPr>
      </p:pic>
    </p:spTree>
    <p:extLst>
      <p:ext uri="{BB962C8B-B14F-4D97-AF65-F5344CB8AC3E}">
        <p14:creationId xmlns:p14="http://schemas.microsoft.com/office/powerpoint/2010/main" val="93738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639DF3-F5DE-45F0-B79D-4F41E48311AF}"/>
              </a:ext>
            </a:extLst>
          </p:cNvPr>
          <p:cNvPicPr>
            <a:picLocks noChangeAspect="1"/>
          </p:cNvPicPr>
          <p:nvPr/>
        </p:nvPicPr>
        <p:blipFill rotWithShape="1">
          <a:blip r:embed="rId2"/>
          <a:srcRect l="32609" t="11980" r="34022" b="7440"/>
          <a:stretch/>
        </p:blipFill>
        <p:spPr>
          <a:xfrm>
            <a:off x="1378226" y="773925"/>
            <a:ext cx="3909390" cy="5310147"/>
          </a:xfrm>
          <a:prstGeom prst="rect">
            <a:avLst/>
          </a:prstGeom>
        </p:spPr>
      </p:pic>
      <p:pic>
        <p:nvPicPr>
          <p:cNvPr id="7" name="Picture 6">
            <a:extLst>
              <a:ext uri="{FF2B5EF4-FFF2-40B4-BE49-F238E27FC236}">
                <a16:creationId xmlns:a16="http://schemas.microsoft.com/office/drawing/2014/main" id="{3C4C0475-7B59-4AC1-AAD7-8A0CE5F91640}"/>
              </a:ext>
            </a:extLst>
          </p:cNvPr>
          <p:cNvPicPr>
            <a:picLocks noChangeAspect="1"/>
          </p:cNvPicPr>
          <p:nvPr/>
        </p:nvPicPr>
        <p:blipFill rotWithShape="1">
          <a:blip r:embed="rId3"/>
          <a:srcRect l="32717" t="12367" r="33913" b="7052"/>
          <a:stretch/>
        </p:blipFill>
        <p:spPr>
          <a:xfrm>
            <a:off x="7050159" y="773926"/>
            <a:ext cx="3909389" cy="5310147"/>
          </a:xfrm>
          <a:prstGeom prst="rect">
            <a:avLst/>
          </a:prstGeom>
        </p:spPr>
      </p:pic>
    </p:spTree>
    <p:extLst>
      <p:ext uri="{BB962C8B-B14F-4D97-AF65-F5344CB8AC3E}">
        <p14:creationId xmlns:p14="http://schemas.microsoft.com/office/powerpoint/2010/main" val="859829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EEB6D3-3766-4D8F-A764-9D757DD2BC2C}"/>
              </a:ext>
            </a:extLst>
          </p:cNvPr>
          <p:cNvSpPr/>
          <p:nvPr/>
        </p:nvSpPr>
        <p:spPr>
          <a:xfrm>
            <a:off x="1099617" y="2759697"/>
            <a:ext cx="10230992" cy="3416320"/>
          </a:xfrm>
          <a:prstGeom prst="rect">
            <a:avLst/>
          </a:prstGeom>
        </p:spPr>
        <p:txBody>
          <a:bodyPr wrap="square">
            <a:spAutoFit/>
          </a:bodyPr>
          <a:lstStyle/>
          <a:p>
            <a:r>
              <a:rPr lang="en-US" sz="2400" b="1" dirty="0"/>
              <a:t>How the Assistant Works?</a:t>
            </a:r>
          </a:p>
          <a:p>
            <a:endParaRPr lang="en-US" sz="2400" b="1" dirty="0"/>
          </a:p>
          <a:p>
            <a:r>
              <a:rPr lang="en-US" sz="2400" dirty="0"/>
              <a:t>The three main components of Watson Assistant are </a:t>
            </a:r>
            <a:r>
              <a:rPr lang="en-US" sz="2400" b="1" dirty="0"/>
              <a:t>Intents</a:t>
            </a:r>
            <a:r>
              <a:rPr lang="en-US" sz="2400" dirty="0"/>
              <a:t>, </a:t>
            </a:r>
            <a:r>
              <a:rPr lang="en-US" sz="2400" b="1" dirty="0"/>
              <a:t>Entities,</a:t>
            </a:r>
            <a:r>
              <a:rPr lang="en-US" sz="2400" dirty="0"/>
              <a:t> and </a:t>
            </a:r>
            <a:r>
              <a:rPr lang="en-US" sz="2400" b="1" dirty="0"/>
              <a:t>Dialog</a:t>
            </a:r>
            <a:r>
              <a:rPr lang="en-US" sz="2400" dirty="0"/>
              <a:t>. Intents are sets of user examples to train Watson Assistant. They represent the questions that a user might ask. Entities are dictionaries of keywords and patterns, and the Dialog is the flow of the conversation, where we can build nodes and link them to our intents and entities to design and handle the conversation. Each assistant has its intents and entities, and we trained the assistant using common words among different dialects to make it understand questions.</a:t>
            </a:r>
            <a:endParaRPr lang="en-IN" sz="2400" dirty="0"/>
          </a:p>
        </p:txBody>
      </p:sp>
      <p:sp>
        <p:nvSpPr>
          <p:cNvPr id="4" name="TextBox 3">
            <a:extLst>
              <a:ext uri="{FF2B5EF4-FFF2-40B4-BE49-F238E27FC236}">
                <a16:creationId xmlns:a16="http://schemas.microsoft.com/office/drawing/2014/main" id="{94971781-523E-4AEA-B08E-54249FFB6821}"/>
              </a:ext>
            </a:extLst>
          </p:cNvPr>
          <p:cNvSpPr txBox="1"/>
          <p:nvPr/>
        </p:nvSpPr>
        <p:spPr>
          <a:xfrm>
            <a:off x="1099617" y="853331"/>
            <a:ext cx="10230992" cy="1938992"/>
          </a:xfrm>
          <a:prstGeom prst="rect">
            <a:avLst/>
          </a:prstGeom>
          <a:noFill/>
        </p:spPr>
        <p:txBody>
          <a:bodyPr wrap="square">
            <a:spAutoFit/>
          </a:bodyPr>
          <a:lstStyle/>
          <a:p>
            <a:r>
              <a:rPr lang="en-US" sz="2400" b="0" i="0" dirty="0">
                <a:solidFill>
                  <a:srgbClr val="333333"/>
                </a:solidFill>
                <a:effectLst/>
              </a:rPr>
              <a:t>The terms climate change and global warming are often used interchangeably, but climate change refers to both the rise in global temperatures because of human activities </a:t>
            </a:r>
            <a:r>
              <a:rPr lang="en-US" sz="2400" b="0" dirty="0">
                <a:solidFill>
                  <a:srgbClr val="333333"/>
                </a:solidFill>
                <a:effectLst/>
              </a:rPr>
              <a:t>and</a:t>
            </a:r>
            <a:r>
              <a:rPr lang="en-US" sz="2400" b="0" i="0" dirty="0">
                <a:solidFill>
                  <a:srgbClr val="333333"/>
                </a:solidFill>
                <a:effectLst/>
              </a:rPr>
              <a:t> the many impacts this rise has on the planet - such as more intense and frequent droughts and storms, melting glaciers and ice sheets, rising sea levels, warming seas, and ocean acidification. </a:t>
            </a:r>
            <a:endParaRPr lang="en-US" sz="2400" b="1" dirty="0"/>
          </a:p>
        </p:txBody>
      </p:sp>
    </p:spTree>
    <p:extLst>
      <p:ext uri="{BB962C8B-B14F-4D97-AF65-F5344CB8AC3E}">
        <p14:creationId xmlns:p14="http://schemas.microsoft.com/office/powerpoint/2010/main" val="1242414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B18B31-24DC-4BFF-8457-3918DF6A7AB5}"/>
              </a:ext>
            </a:extLst>
          </p:cNvPr>
          <p:cNvSpPr>
            <a:spLocks noGrp="1"/>
          </p:cNvSpPr>
          <p:nvPr>
            <p:ph type="title"/>
          </p:nvPr>
        </p:nvSpPr>
        <p:spPr>
          <a:xfrm>
            <a:off x="1295402" y="1366445"/>
            <a:ext cx="9601196" cy="1303867"/>
          </a:xfrm>
        </p:spPr>
        <p:txBody>
          <a:bodyPr>
            <a:normAutofit/>
          </a:bodyPr>
          <a:lstStyle/>
          <a:p>
            <a:r>
              <a:rPr lang="en-IN" sz="5400" b="1" dirty="0">
                <a:effectLst>
                  <a:outerShdw blurRad="38100" dist="38100" dir="2700000" algn="tl">
                    <a:srgbClr val="000000">
                      <a:alpha val="43137"/>
                    </a:srgbClr>
                  </a:outerShdw>
                </a:effectLst>
              </a:rPr>
              <a:t>SOURCE CODE</a:t>
            </a:r>
          </a:p>
        </p:txBody>
      </p:sp>
      <p:sp>
        <p:nvSpPr>
          <p:cNvPr id="9" name="TextBox 8">
            <a:extLst>
              <a:ext uri="{FF2B5EF4-FFF2-40B4-BE49-F238E27FC236}">
                <a16:creationId xmlns:a16="http://schemas.microsoft.com/office/drawing/2014/main" id="{8EBF2901-7DA7-4AF0-BA16-E0DDEA5C1A6A}"/>
              </a:ext>
            </a:extLst>
          </p:cNvPr>
          <p:cNvSpPr txBox="1"/>
          <p:nvPr/>
        </p:nvSpPr>
        <p:spPr>
          <a:xfrm>
            <a:off x="2156789" y="2865927"/>
            <a:ext cx="8352183" cy="1938992"/>
          </a:xfrm>
          <a:prstGeom prst="rect">
            <a:avLst/>
          </a:prstGeom>
          <a:noFill/>
        </p:spPr>
        <p:txBody>
          <a:bodyPr wrap="square">
            <a:spAutoFit/>
          </a:bodyPr>
          <a:lstStyle/>
          <a:p>
            <a:r>
              <a:rPr lang="en-IN" sz="2400" dirty="0">
                <a:hlinkClick r:id="rId2"/>
              </a:rPr>
              <a:t>https://web-chat.global.assistant.watson.cloud.ibm.com/preview.html?region=eu-gb&amp;integrationID=4248ee88-7f56-4acc-ad1d-f5fd3bf6a31d&amp;serviceInstanceID=abf0722a-101c-4fec-bd6e-799933aab6a9</a:t>
            </a:r>
            <a:endParaRPr lang="en-IN" sz="2400" dirty="0"/>
          </a:p>
        </p:txBody>
      </p:sp>
    </p:spTree>
    <p:extLst>
      <p:ext uri="{BB962C8B-B14F-4D97-AF65-F5344CB8AC3E}">
        <p14:creationId xmlns:p14="http://schemas.microsoft.com/office/powerpoint/2010/main" val="205406825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77</TotalTime>
  <Words>222</Words>
  <Application>Microsoft Office PowerPoint</Application>
  <PresentationFormat>Widescreen</PresentationFormat>
  <Paragraphs>13</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Garamond</vt:lpstr>
      <vt:lpstr>Organic</vt:lpstr>
      <vt:lpstr>CLIMATE ASSISTANT HELP</vt:lpstr>
      <vt:lpstr>PowerPoint Presentation</vt:lpstr>
      <vt:lpstr>CHATBOT ARCHITECTURE</vt:lpstr>
      <vt:lpstr>CHARTBOT ASSISTANT Awareness</vt:lpstr>
      <vt:lpstr>PowerPoint Presentation</vt:lpstr>
      <vt:lpstr>PowerPoint Presentation</vt:lpstr>
      <vt:lpstr>SOURCE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Y.MAYURI REDDY</dc:creator>
  <cp:lastModifiedBy>Sampath Kumar</cp:lastModifiedBy>
  <cp:revision>13</cp:revision>
  <dcterms:created xsi:type="dcterms:W3CDTF">2020-07-06T08:29:38Z</dcterms:created>
  <dcterms:modified xsi:type="dcterms:W3CDTF">2020-07-08T14:47:35Z</dcterms:modified>
</cp:coreProperties>
</file>