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92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:SWETHA E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:312214499/55CC36121EB77CF9E4E42E8B856068AC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594</Words>
  <Application>Microsoft Office PowerPoint</Application>
  <PresentationFormat>Widescreen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73</cp:revision>
  <dcterms:created xsi:type="dcterms:W3CDTF">2024-03-29T15:07:22Z</dcterms:created>
  <dcterms:modified xsi:type="dcterms:W3CDTF">2024-08-31T11:28:48Z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