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64e2fbb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64e2fbb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4e2fbb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4e2fbb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64e2fbb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64e2fbb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64e2fbb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64e2fbb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64e2fbb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64e2fbb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64e2fbbb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64e2fbb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4e2fbb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64e2fbb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5bC9FbUJMI6pmFfGmaulsCUsowFUlbM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42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MERN Stack Powered By Mongodb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50" y="346750"/>
            <a:ext cx="1168425" cy="11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79400" y="2960725"/>
            <a:ext cx="63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AppointDoc</a:t>
            </a:r>
            <a:r>
              <a:rPr lang="en" sz="1800">
                <a:solidFill>
                  <a:schemeClr val="dk2"/>
                </a:solidFill>
              </a:rPr>
              <a:t> Application Using MERN Stack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017000" y="3422425"/>
            <a:ext cx="21270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Swetha E 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Swetha 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Newlyn Kiruba J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Harris Joshua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7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today’s fast-paced world, managing doctor appointments efficiently is crucial for both patients and healthcare professionals.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Patients:</a:t>
            </a:r>
            <a:b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need an easy-to-use system to browse through available doctors, view their availability, and book appointments seamlessly.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Doctors:</a:t>
            </a:r>
            <a:b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require a platform to manage their schedules, update their availability, and handle appointments, including the ability to approve or cancel them as needed.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lies in building a scalable, user-friendly, and maintainable system that simplifies appointment booking and schedule management for both parties.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 Proposed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a RESTful API using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handle CRUD operations, authentication with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secure password storage with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bcrypt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storing patient, doctor, and appointment details,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schema validation and efficient database operations.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responsive UI with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enabling patients to book appointments and doctors to manage schedules, using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Redux Toolkit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state management.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and Security: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 the application modularly for scalability, secure data transfer with </a:t>
            </a:r>
            <a:r>
              <a:rPr lang="en">
                <a:solidFill>
                  <a:srgbClr val="0D11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ensure real-time updates with a robust notification system.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NoSQL database for storing patient, doctor, and appointment data.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Backend framework for building RESTful APIs and handling server-side logic.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Frontend library for creating interactive and responsive user interfaces.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runtime environment for building scalable server-side applications.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025" y="3859950"/>
            <a:ext cx="970798" cy="97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925" y="324475"/>
            <a:ext cx="1424174" cy="8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Reason For Choosing These Technologies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flexible NoSQL schema makes it ideal for handling dynamic and scalable data like appointments and user profiles.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Simplifies backend development with robust routing and middleware capabilities.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dynamic and interactive user interface with a component-based architecture.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Offers a fast, scalable environment for building real-time, server-side applications.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21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1772"/>
              <a:buFont typeface="Arial"/>
              <a:buNone/>
            </a:pPr>
            <a:r>
              <a:rPr b="1" lang="en" sz="2633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Easily handles growing user and appointment data with MongoDB’s flexible schema.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Streamlined development with Express.js and React ensures quick and responsive operations.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authentication with JWT and secure password storage using bcrypt enhances application security.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Experience: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React’s interactive UI delivers a seamless experience for both patients and doctors.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0"/>
            <a:ext cx="8520600" cy="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 title="NM Demo 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4575"/>
            <a:ext cx="9144000" cy="42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4564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