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85D2F-EFE3-44B9-B007-F6A5AB3893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92030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66481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50620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982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8071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885D2F-EFE3-44B9-B007-F6A5AB3893C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50829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885D2F-EFE3-44B9-B007-F6A5AB3893C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713278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85D2F-EFE3-44B9-B007-F6A5AB3893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057426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85D2F-EFE3-44B9-B007-F6A5AB3893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86189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85D2F-EFE3-44B9-B007-F6A5AB3893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37163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85D2F-EFE3-44B9-B007-F6A5AB3893C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20369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47954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85D2F-EFE3-44B9-B007-F6A5AB3893C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16874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85D2F-EFE3-44B9-B007-F6A5AB3893C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316291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85D2F-EFE3-44B9-B007-F6A5AB3893C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81414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21118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85D2F-EFE3-44B9-B007-F6A5AB3893C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5A20EC-CA4E-4268-A7A0-0D5C0D31C8D6}" type="slidenum">
              <a:rPr lang="en-IN" smtClean="0"/>
              <a:t>‹#›</a:t>
            </a:fld>
            <a:endParaRPr lang="en-IN"/>
          </a:p>
        </p:txBody>
      </p:sp>
    </p:spTree>
    <p:extLst>
      <p:ext uri="{BB962C8B-B14F-4D97-AF65-F5344CB8AC3E}">
        <p14:creationId xmlns:p14="http://schemas.microsoft.com/office/powerpoint/2010/main" val="124206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885D2F-EFE3-44B9-B007-F6A5AB3893C0}" type="datetimeFigureOut">
              <a:rPr lang="en-IN" smtClean="0"/>
              <a:t>01-04-2024</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5A20EC-CA4E-4268-A7A0-0D5C0D31C8D6}" type="slidenum">
              <a:rPr lang="en-IN" smtClean="0"/>
              <a:t>‹#›</a:t>
            </a:fld>
            <a:endParaRPr lang="en-IN"/>
          </a:p>
        </p:txBody>
      </p:sp>
    </p:spTree>
    <p:extLst>
      <p:ext uri="{BB962C8B-B14F-4D97-AF65-F5344CB8AC3E}">
        <p14:creationId xmlns:p14="http://schemas.microsoft.com/office/powerpoint/2010/main" val="22878187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                               </a:t>
            </a:r>
            <a:r>
              <a:rPr lang="en-US" sz="3600" dirty="0">
                <a:latin typeface="Times New Roman" pitchFamily="18" charset="0"/>
                <a:cs typeface="Times New Roman" pitchFamily="18" charset="0"/>
              </a:rPr>
              <a:t>Swetha J</a:t>
            </a:r>
            <a:endParaRPr lang="en-IN" sz="36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4000" dirty="0"/>
              <a:t>   </a:t>
            </a:r>
            <a:r>
              <a:rPr lang="en-US" sz="5400" dirty="0"/>
              <a:t>FINAL PROJECT</a:t>
            </a:r>
            <a:r>
              <a:rPr lang="en-US" sz="4000" dirty="0"/>
              <a:t>		</a:t>
            </a:r>
            <a:endParaRPr lang="en-IN" sz="4000" dirty="0"/>
          </a:p>
        </p:txBody>
      </p:sp>
    </p:spTree>
    <p:extLst>
      <p:ext uri="{BB962C8B-B14F-4D97-AF65-F5344CB8AC3E}">
        <p14:creationId xmlns:p14="http://schemas.microsoft.com/office/powerpoint/2010/main" val="100510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Times New Roman" pitchFamily="18" charset="0"/>
                <a:cs typeface="Times New Roman" pitchFamily="18" charset="0"/>
              </a:rPr>
              <a:t>RESULTS</a:t>
            </a:r>
            <a:endParaRPr lang="en-IN" sz="6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In short, the results of energy consumption forecasting include forecasted energy values, prediction intervals for uncertainty, accuracy metrics, visualizations comparing forecasts to actual data, insights into influencing factors, and documentation for transparency.</a:t>
            </a:r>
            <a:endParaRPr lang="en-IN" dirty="0"/>
          </a:p>
        </p:txBody>
      </p:sp>
    </p:spTree>
    <p:extLst>
      <p:ext uri="{BB962C8B-B14F-4D97-AF65-F5344CB8AC3E}">
        <p14:creationId xmlns:p14="http://schemas.microsoft.com/office/powerpoint/2010/main" val="402790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a:t>
            </a:r>
            <a:r>
              <a:rPr lang="en-US" dirty="0" err="1"/>
              <a:t>TITle</a:t>
            </a:r>
            <a:r>
              <a:rPr lang="en-US" dirty="0"/>
              <a:t>  							</a:t>
            </a:r>
            <a:endParaRPr lang="en-IN" dirty="0"/>
          </a:p>
        </p:txBody>
      </p:sp>
      <p:sp>
        <p:nvSpPr>
          <p:cNvPr id="3" name="Content Placeholder 2"/>
          <p:cNvSpPr>
            <a:spLocks noGrp="1"/>
          </p:cNvSpPr>
          <p:nvPr>
            <p:ph idx="1"/>
          </p:nvPr>
        </p:nvSpPr>
        <p:spPr>
          <a:xfrm>
            <a:off x="457200" y="2420888"/>
            <a:ext cx="8229600" cy="3903712"/>
          </a:xfrm>
        </p:spPr>
        <p:txBody>
          <a:bodyPr>
            <a:normAutofit/>
          </a:bodyPr>
          <a:lstStyle/>
          <a:p>
            <a:pPr marL="0" indent="0">
              <a:buNone/>
            </a:pPr>
            <a:r>
              <a:rPr lang="en-US" sz="3200" dirty="0"/>
              <a:t>ENERGY CONSUMPTION FORECASTING</a:t>
            </a:r>
            <a:endParaRPr lang="en-IN" sz="3200" dirty="0"/>
          </a:p>
        </p:txBody>
      </p:sp>
    </p:spTree>
    <p:extLst>
      <p:ext uri="{BB962C8B-B14F-4D97-AF65-F5344CB8AC3E}">
        <p14:creationId xmlns:p14="http://schemas.microsoft.com/office/powerpoint/2010/main" val="351587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Times New Roman" pitchFamily="18" charset="0"/>
                <a:cs typeface="Times New Roman" pitchFamily="18" charset="0"/>
              </a:rPr>
              <a:t>AGENDA</a:t>
            </a:r>
            <a:endParaRPr lang="en-IN" sz="66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35922"/>
            <a:ext cx="8820472" cy="4805446"/>
          </a:xfrm>
        </p:spPr>
        <p:txBody>
          <a:bodyPr>
            <a:normAutofit fontScale="70000" lnSpcReduction="20000"/>
          </a:bodyPr>
          <a:lstStyle/>
          <a:p>
            <a:r>
              <a:rPr lang="en-US" dirty="0"/>
              <a:t>Data Collection: Gather historical consumption data, weather patterns, and other relevant factors.</a:t>
            </a:r>
          </a:p>
          <a:p>
            <a:r>
              <a:rPr lang="en-US" dirty="0"/>
              <a:t> Preprocessing: Cleanse and prepare data for analysis.</a:t>
            </a:r>
          </a:p>
          <a:p>
            <a:r>
              <a:rPr lang="en-US" dirty="0"/>
              <a:t> Feature Selection: Identify key variables impacting energy consumption.</a:t>
            </a:r>
          </a:p>
          <a:p>
            <a:r>
              <a:rPr lang="en-US" dirty="0"/>
              <a:t> Model Selection: Choose suitable forecasting models (e.g., ARIMA, machine learning algorithms).</a:t>
            </a:r>
          </a:p>
          <a:p>
            <a:r>
              <a:rPr lang="en-US" dirty="0"/>
              <a:t>Training: Train models using historical data.</a:t>
            </a:r>
          </a:p>
          <a:p>
            <a:r>
              <a:rPr lang="en-US" dirty="0"/>
              <a:t>Evaluation:  Assess model accuracy using metrics like MAE and RMSE.</a:t>
            </a:r>
          </a:p>
          <a:p>
            <a:r>
              <a:rPr lang="en-US" dirty="0"/>
              <a:t>Refinement: Fine-tune models for better performance.</a:t>
            </a:r>
          </a:p>
          <a:p>
            <a:r>
              <a:rPr lang="en-US" dirty="0"/>
              <a:t>Forecasting: Generate forecasts for future energy consumption.</a:t>
            </a:r>
          </a:p>
          <a:p>
            <a:r>
              <a:rPr lang="en-US" dirty="0"/>
              <a:t>Uncertainty Analysis: Assess and communicate forecast uncertainty.</a:t>
            </a:r>
          </a:p>
          <a:p>
            <a:r>
              <a:rPr lang="en-US" dirty="0"/>
              <a:t>Integration: Integrate forecasting models into operational systems.</a:t>
            </a:r>
          </a:p>
          <a:p>
            <a:r>
              <a:rPr lang="en-US" dirty="0"/>
              <a:t>Monitoring: Continuously monitor and update forecasts as needed.</a:t>
            </a:r>
          </a:p>
          <a:p>
            <a:r>
              <a:rPr lang="en-US" dirty="0"/>
              <a:t>Documentation : Document the forecasting process and results for future reference.</a:t>
            </a:r>
            <a:endParaRPr lang="en-IN" dirty="0"/>
          </a:p>
        </p:txBody>
      </p:sp>
    </p:spTree>
    <p:extLst>
      <p:ext uri="{BB962C8B-B14F-4D97-AF65-F5344CB8AC3E}">
        <p14:creationId xmlns:p14="http://schemas.microsoft.com/office/powerpoint/2010/main" val="22054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latin typeface="Times New Roman" pitchFamily="18" charset="0"/>
                <a:cs typeface="Times New Roman" pitchFamily="18" charset="0"/>
              </a:rPr>
              <a:t>PROBLEM STATEMENT </a:t>
            </a:r>
            <a:endParaRPr lang="en-IN" sz="60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2276872"/>
            <a:ext cx="8784976" cy="4464496"/>
          </a:xfrm>
        </p:spPr>
        <p:txBody>
          <a:bodyPr>
            <a:normAutofit fontScale="92500" lnSpcReduction="20000"/>
          </a:bodyPr>
          <a:lstStyle/>
          <a:p>
            <a:pPr marL="0" indent="0">
              <a:buNone/>
            </a:pPr>
            <a:r>
              <a:rPr lang="en-US" dirty="0"/>
              <a:t>        The problem at hand is to develop precise forecasting methodologies for energy consumption, essential for efficient resource allocation and sustainable energy management. Accurate predictions of future energy demand are pivotal in facilitating optimal utilization of resources while minimizing waste. By employing sophisticated forecasting techniques, we aim to provide decision-makers with reliable insights into consumption patterns, enabling them to make informed decisions regarding infrastructure investments, energy production, and distribution. Moreover, such forecasts serve as a cornerstone for implementing energy-saving measures and promoting sustainability initiatives. Addressing this challenge entails the development of robust models capable of capturing complex dynamics, including factors such as weather variations, economic trends, and technological advancements. Ultimately, by enhancing our ability to anticipate energy consumption trends, we can work towards a more resilient and environmentally conscious energy landscape.</a:t>
            </a:r>
          </a:p>
        </p:txBody>
      </p:sp>
    </p:spTree>
    <p:extLst>
      <p:ext uri="{BB962C8B-B14F-4D97-AF65-F5344CB8AC3E}">
        <p14:creationId xmlns:p14="http://schemas.microsoft.com/office/powerpoint/2010/main" val="235673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latin typeface="Times New Roman" pitchFamily="18" charset="0"/>
                <a:cs typeface="Times New Roman" pitchFamily="18" charset="0"/>
              </a:rPr>
              <a:t>PROJECT OVERVIEW</a:t>
            </a:r>
            <a:endParaRPr lang="en-IN" sz="6000" dirty="0">
              <a:latin typeface="Times New Roman" pitchFamily="18" charset="0"/>
              <a:cs typeface="Times New Roman" pitchFamily="18" charset="0"/>
            </a:endParaRPr>
          </a:p>
        </p:txBody>
      </p:sp>
      <p:sp>
        <p:nvSpPr>
          <p:cNvPr id="3" name="Content Placeholder 2"/>
          <p:cNvSpPr>
            <a:spLocks noGrp="1"/>
          </p:cNvSpPr>
          <p:nvPr>
            <p:ph idx="1"/>
          </p:nvPr>
        </p:nvSpPr>
        <p:spPr>
          <a:xfrm>
            <a:off x="107504" y="1844824"/>
            <a:ext cx="9001000" cy="4896544"/>
          </a:xfrm>
        </p:spPr>
        <p:txBody>
          <a:bodyPr>
            <a:normAutofit fontScale="92500" lnSpcReduction="10000"/>
          </a:bodyPr>
          <a:lstStyle/>
          <a:p>
            <a:r>
              <a:rPr lang="en-US" dirty="0"/>
              <a:t> The project aims to develop an advanced energy consumption forecasting system to address the growing need for accurate predictions in the energy sector. Leveraging cutting-edge machine learning algorithms and data analytics techniques, the system will forecast future energy demand with a high degree of precision, enabling utilities, policymakers, and businesses to optimize resource allocation, enhance operational efficiency, and promote sustainable energy management practices. By analyzing historical consumption data alongside relevant external factors such as weather patterns, economic indicators, and demographic trends, the system will generate actionable insights to support informed decision-making. Through collaboration with industry experts and stakeholders, the project seeks to deliver a robust forecasting solution that can adapt to evolving energy landscapes and contribute to the transition towards a more resilient and sustainable energy future.</a:t>
            </a:r>
            <a:endParaRPr lang="en-IN" dirty="0"/>
          </a:p>
        </p:txBody>
      </p:sp>
    </p:spTree>
    <p:extLst>
      <p:ext uri="{BB962C8B-B14F-4D97-AF65-F5344CB8AC3E}">
        <p14:creationId xmlns:p14="http://schemas.microsoft.com/office/powerpoint/2010/main" val="39426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latin typeface="Times New Roman" pitchFamily="18" charset="0"/>
                <a:cs typeface="Times New Roman" pitchFamily="18" charset="0"/>
              </a:rPr>
              <a:t>WHO ARE THE END USERS ?</a:t>
            </a:r>
            <a:endParaRPr lang="en-IN" sz="48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1628800"/>
            <a:ext cx="8964488" cy="5040560"/>
          </a:xfrm>
        </p:spPr>
        <p:txBody>
          <a:bodyPr>
            <a:normAutofit fontScale="70000" lnSpcReduction="20000"/>
          </a:bodyPr>
          <a:lstStyle/>
          <a:p>
            <a:r>
              <a:rPr lang="en-US" dirty="0"/>
              <a:t>End users of the energy consumption forecasting system:</a:t>
            </a:r>
          </a:p>
          <a:p>
            <a:endParaRPr lang="en-US" dirty="0"/>
          </a:p>
          <a:p>
            <a:r>
              <a:rPr lang="en-US" dirty="0"/>
              <a:t>1. Utilities</a:t>
            </a:r>
          </a:p>
          <a:p>
            <a:r>
              <a:rPr lang="en-US" dirty="0"/>
              <a:t>2. Government agencies</a:t>
            </a:r>
          </a:p>
          <a:p>
            <a:r>
              <a:rPr lang="en-US" dirty="0"/>
              <a:t>3. Businesses</a:t>
            </a:r>
          </a:p>
          <a:p>
            <a:r>
              <a:rPr lang="en-US" dirty="0"/>
              <a:t>4. Smart grid operators</a:t>
            </a:r>
          </a:p>
          <a:p>
            <a:r>
              <a:rPr lang="en-US" dirty="0"/>
              <a:t>5. Energy traders</a:t>
            </a:r>
          </a:p>
          <a:p>
            <a:r>
              <a:rPr lang="en-US" dirty="0"/>
              <a:t>6. Environmental organizations</a:t>
            </a:r>
          </a:p>
          <a:p>
            <a:r>
              <a:rPr lang="en-US" dirty="0"/>
              <a:t>7. Academic institutions</a:t>
            </a:r>
          </a:p>
          <a:p>
            <a:endParaRPr lang="en-US" dirty="0"/>
          </a:p>
          <a:p>
            <a:r>
              <a:rPr lang="en-US" dirty="0"/>
              <a:t>Each utilizes forecasts to:</a:t>
            </a:r>
          </a:p>
          <a:p>
            <a:r>
              <a:rPr lang="en-US" dirty="0"/>
              <a:t>- Optimize operations</a:t>
            </a:r>
          </a:p>
          <a:p>
            <a:r>
              <a:rPr lang="en-US" dirty="0"/>
              <a:t>- Inform policy decisions</a:t>
            </a:r>
          </a:p>
          <a:p>
            <a:r>
              <a:rPr lang="en-US" dirty="0"/>
              <a:t>- Support sustainability initiatives</a:t>
            </a:r>
            <a:endParaRPr lang="en-IN" dirty="0"/>
          </a:p>
        </p:txBody>
      </p:sp>
    </p:spTree>
    <p:extLst>
      <p:ext uri="{BB962C8B-B14F-4D97-AF65-F5344CB8AC3E}">
        <p14:creationId xmlns:p14="http://schemas.microsoft.com/office/powerpoint/2010/main" val="403216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792088"/>
          </a:xfrm>
        </p:spPr>
        <p:txBody>
          <a:bodyPr>
            <a:normAutofit fontScale="90000"/>
          </a:bodyPr>
          <a:lstStyle/>
          <a:p>
            <a:r>
              <a:rPr lang="en-US" sz="2800" dirty="0">
                <a:latin typeface="Times New Roman" pitchFamily="18" charset="0"/>
                <a:cs typeface="Times New Roman" pitchFamily="18" charset="0"/>
              </a:rPr>
              <a:t>YOUR SOLUTION AND ITS VALUE PROPOSITION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107504" y="1484784"/>
            <a:ext cx="8856984" cy="5328592"/>
          </a:xfrm>
        </p:spPr>
        <p:txBody>
          <a:bodyPr>
            <a:normAutofit fontScale="55000" lnSpcReduction="20000"/>
          </a:bodyPr>
          <a:lstStyle/>
          <a:p>
            <a:r>
              <a:rPr lang="en-US" dirty="0"/>
              <a:t>Solution: The energy consumption forecasting system leverages advanced machine learning algorithms and data analytics techniques to accurately predict future energy demand.</a:t>
            </a:r>
          </a:p>
          <a:p>
            <a:endParaRPr lang="en-US" dirty="0"/>
          </a:p>
          <a:p>
            <a:r>
              <a:rPr lang="en-US" dirty="0"/>
              <a:t>Value Proposition:</a:t>
            </a:r>
          </a:p>
          <a:p>
            <a:r>
              <a:rPr lang="en-US" dirty="0"/>
              <a:t>1. Optimized Resource Allocation: Enables utilities and businesses to allocate resources efficiently based on anticipated energy demand, reducing waste and costs.</a:t>
            </a:r>
          </a:p>
          <a:p>
            <a:r>
              <a:rPr lang="en-US" dirty="0"/>
              <a:t>  </a:t>
            </a:r>
          </a:p>
          <a:p>
            <a:r>
              <a:rPr lang="en-US" dirty="0"/>
              <a:t>2. Informed Decision-Making:  Provides decision-makers in government agencies and businesses with actionable insights to inform policy decisions and operational strategies.</a:t>
            </a:r>
          </a:p>
          <a:p>
            <a:r>
              <a:rPr lang="en-US" dirty="0"/>
              <a:t>   </a:t>
            </a:r>
          </a:p>
          <a:p>
            <a:r>
              <a:rPr lang="en-US" dirty="0"/>
              <a:t>3. Enhanced Operational Efficiency: Allows smart grid operators to optimize grid operations, manage load balancing, and integrate renewable energy sources more effectively, improving overall system efficiency.</a:t>
            </a:r>
          </a:p>
          <a:p>
            <a:r>
              <a:rPr lang="en-US" dirty="0"/>
              <a:t>   </a:t>
            </a:r>
          </a:p>
          <a:p>
            <a:r>
              <a:rPr lang="en-US" dirty="0"/>
              <a:t>4. Risk Mitigation: Helps energy traders and investors in energy markets to make informed decisions, reducing risks associated with energy trading and investment.</a:t>
            </a:r>
          </a:p>
          <a:p>
            <a:r>
              <a:rPr lang="en-US" dirty="0"/>
              <a:t>   </a:t>
            </a:r>
          </a:p>
          <a:p>
            <a:r>
              <a:rPr lang="en-US" dirty="0"/>
              <a:t>5. Sustainability Promotion: Supports environmental organizations and sustainability initiatives by facilitating the implementation of energy-saving measures and promoting the use of renewable energy sources.</a:t>
            </a:r>
          </a:p>
          <a:p>
            <a:r>
              <a:rPr lang="en-US" dirty="0"/>
              <a:t>   </a:t>
            </a:r>
          </a:p>
          <a:p>
            <a:r>
              <a:rPr lang="en-US" dirty="0"/>
              <a:t>6. Research and Innovation: Provides valuable data for academic institutions and researchers to analyze energy consumption patterns, develop innovative solutions, and advance knowledge in the field of energy management and sustainability.</a:t>
            </a:r>
            <a:endParaRPr lang="en-IN" dirty="0"/>
          </a:p>
        </p:txBody>
      </p:sp>
    </p:spTree>
    <p:extLst>
      <p:ext uri="{BB962C8B-B14F-4D97-AF65-F5344CB8AC3E}">
        <p14:creationId xmlns:p14="http://schemas.microsoft.com/office/powerpoint/2010/main" val="355403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itchFamily="18" charset="0"/>
                <a:cs typeface="Times New Roman" pitchFamily="18" charset="0"/>
              </a:rPr>
              <a:t>THE WOW IN YOUR SOLUTION </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the wow solution for energy consumption forecasting utilizes advanced algorithms and diverse data sources to provide highly accurate predictions. Its value proposition includes exceptional accuracy, real-time adaptability, holistic insights, and customization for stakeholders' specific needs.</a:t>
            </a:r>
            <a:endParaRPr lang="en-IN" dirty="0"/>
          </a:p>
        </p:txBody>
      </p:sp>
    </p:spTree>
    <p:extLst>
      <p:ext uri="{BB962C8B-B14F-4D97-AF65-F5344CB8AC3E}">
        <p14:creationId xmlns:p14="http://schemas.microsoft.com/office/powerpoint/2010/main" val="18899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Times New Roman" pitchFamily="18" charset="0"/>
                <a:cs typeface="Times New Roman" pitchFamily="18" charset="0"/>
              </a:rPr>
              <a:t>MODELLING</a:t>
            </a:r>
            <a:endParaRPr lang="en-IN" sz="6000" dirty="0">
              <a:latin typeface="Times New Roman" pitchFamily="18" charset="0"/>
              <a:cs typeface="Times New Roman" pitchFamily="18" charset="0"/>
            </a:endParaRPr>
          </a:p>
        </p:txBody>
      </p:sp>
      <p:sp>
        <p:nvSpPr>
          <p:cNvPr id="3" name="Content Placeholder 2"/>
          <p:cNvSpPr>
            <a:spLocks noGrp="1"/>
          </p:cNvSpPr>
          <p:nvPr>
            <p:ph idx="1"/>
          </p:nvPr>
        </p:nvSpPr>
        <p:spPr>
          <a:xfrm>
            <a:off x="107504" y="1700808"/>
            <a:ext cx="8928992" cy="5040560"/>
          </a:xfrm>
        </p:spPr>
        <p:txBody>
          <a:bodyPr>
            <a:normAutofit fontScale="77500" lnSpcReduction="20000"/>
          </a:bodyPr>
          <a:lstStyle/>
          <a:p>
            <a:r>
              <a:rPr lang="en-US" dirty="0"/>
              <a:t>Modeling for energy consumption forecasting involves:</a:t>
            </a:r>
          </a:p>
          <a:p>
            <a:endParaRPr lang="en-US" dirty="0"/>
          </a:p>
          <a:p>
            <a:r>
              <a:rPr lang="en-US" dirty="0"/>
              <a:t>1. Data Preparation: Collect and preprocess historical energy consumption data.</a:t>
            </a:r>
          </a:p>
          <a:p>
            <a:r>
              <a:rPr lang="en-US" dirty="0"/>
              <a:t>2. Feature Selection: Identify relevant predictors like weather and time variables.</a:t>
            </a:r>
          </a:p>
          <a:p>
            <a:r>
              <a:rPr lang="en-US" dirty="0"/>
              <a:t>3. Model Selection: Choose appropriate forecasting models such as ARIMA, SARIMA, LSTM, or GBM.</a:t>
            </a:r>
          </a:p>
          <a:p>
            <a:r>
              <a:rPr lang="en-US" dirty="0"/>
              <a:t>4. Model Training: Train models on historical data, tuning parameters and validating performance.</a:t>
            </a:r>
          </a:p>
          <a:p>
            <a:r>
              <a:rPr lang="en-US" dirty="0"/>
              <a:t>5. Model Evaluation: Assess model performance using metrics like MAE, RMSE, or MAPE.</a:t>
            </a:r>
          </a:p>
          <a:p>
            <a:r>
              <a:rPr lang="en-US" dirty="0"/>
              <a:t>6. Forecasting: Generate future energy consumption forecasts using the selected model.</a:t>
            </a:r>
          </a:p>
          <a:p>
            <a:r>
              <a:rPr lang="en-US" dirty="0"/>
              <a:t>7. Deployment and Monitoring: Deploy the model for real-time forecasting and monitor its performance over time.</a:t>
            </a:r>
          </a:p>
          <a:p>
            <a:r>
              <a:rPr lang="en-US" dirty="0"/>
              <a:t>8. Documentation and Communication: Document the modeling process and communicate forecasting results effectively to stakeholders.</a:t>
            </a:r>
            <a:endParaRPr lang="en-IN" dirty="0"/>
          </a:p>
        </p:txBody>
      </p:sp>
    </p:spTree>
    <p:extLst>
      <p:ext uri="{BB962C8B-B14F-4D97-AF65-F5344CB8AC3E}">
        <p14:creationId xmlns:p14="http://schemas.microsoft.com/office/powerpoint/2010/main" val="2334229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163</TotalTime>
  <Words>941</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                               Swetha J</vt:lpstr>
      <vt:lpstr>          PROJECT TITle         </vt:lpstr>
      <vt:lpstr>AGENDA</vt:lpstr>
      <vt:lpstr>PROBLEM STATEMENT </vt:lpstr>
      <vt:lpstr>PROJECT OVERVIEW</vt:lpstr>
      <vt:lpstr>WHO ARE THE END USERS ?</vt:lpstr>
      <vt:lpstr>YOUR SOLUTION AND ITS VALUE PROPOSITION</vt:lpstr>
      <vt:lpstr>THE WOW IN YOUR SOLUTION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Swetha J</dc:title>
  <dc:creator>2021PITIT347</dc:creator>
  <cp:lastModifiedBy>Swetha Jeyaram</cp:lastModifiedBy>
  <cp:revision>4</cp:revision>
  <dcterms:created xsi:type="dcterms:W3CDTF">2024-04-01T08:00:55Z</dcterms:created>
  <dcterms:modified xsi:type="dcterms:W3CDTF">2024-04-01T14:12:47Z</dcterms:modified>
</cp:coreProperties>
</file>