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Fake News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Cyber Hackathon 2025</a:t>
            </a:r>
          </a:p>
          <a:p>
            <a:r>
              <a:t>NLP + ML (TF‑IDF + Logistic Regression)</a:t>
            </a:r>
          </a:p>
          <a:p>
            <a:r>
              <a:t>Live Demo via Streamlit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&amp;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Classify news as FAKE or REAL</a:t>
            </a:r>
          </a:p>
          <a:p>
            <a:pPr/>
            <a:r>
              <a:t>Preprocess → TF‑IDF (1–2 grams) → Logistic Regression</a:t>
            </a:r>
          </a:p>
          <a:p>
            <a:pPr/>
            <a:r>
              <a:t>Train/Val split; accuracy &amp; F1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Paste title/text → prediction + confidence</a:t>
            </a:r>
          </a:p>
          <a:p>
            <a:pPr/>
            <a:r>
              <a:t>Offline-friendly; quick to train</a:t>
            </a:r>
          </a:p>
          <a:p>
            <a:pPr/>
            <a:r>
              <a:t>Explainable with top n-grams (coefficients)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Strong baseline on classic datasets</a:t>
            </a:r>
          </a:p>
          <a:p>
            <a:pPr/>
            <a:r>
              <a:t>Add class weights, hyperparameter tuning</a:t>
            </a:r>
          </a:p>
          <a:p>
            <a:pPr/>
            <a:r>
              <a:t>Consider transformers &amp; claim verification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