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6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97F7-2C16-4E43-8008-CEE8CDD92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41CF3-8CC6-484F-8381-ECBC5EA2B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BB381-664E-CB4C-9A79-A9842187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A32-E5C1-294B-85DC-C3B63FF64DE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32DAF-7A29-244A-B99D-303C1036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AB7DD-BF3C-AA44-9322-4F0F7D01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2794-4C2E-EF4B-B3B5-65636567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9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A6CB-59B6-B740-AD1C-AAF850B3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B6461-E314-CB43-AF3A-71C4235D4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1F08-52D7-8043-AEB5-A21A82D0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A32-E5C1-294B-85DC-C3B63FF64DE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270F0-F8D1-D34D-BDD3-7BC97639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2DE7B-3685-4C43-BAD4-16B9DBDE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2794-4C2E-EF4B-B3B5-65636567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4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FB49E-BF7F-7748-B89C-307507E5C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8D20F-AF6D-4C43-8264-207C74898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A7473-AEF0-584B-9902-F86519DC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A32-E5C1-294B-85DC-C3B63FF64DE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B1D7F-0E7B-BA43-BB04-534ACC0C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76BE7-8E1E-1642-B16F-81C9EECF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2794-4C2E-EF4B-B3B5-65636567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6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E6C9-2136-B048-AB13-F85D7F96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D2D6-0BFD-5D49-95A9-24C28CEE1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FC7E0-ED67-C046-8739-DFB369D7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A32-E5C1-294B-85DC-C3B63FF64DE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AE817-1ABE-8B4F-9677-D5965A31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56A44-0E6E-154E-ADD8-B23F0214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2794-4C2E-EF4B-B3B5-65636567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1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02B7-43AE-1940-910C-56ED3B3F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8CFAD-F6F8-BF41-A1C2-ADDD84542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AD1E6-CA8F-374F-BDC4-CA3B7827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A32-E5C1-294B-85DC-C3B63FF64DE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01CA5-D5A2-5944-ADD4-D5098AB4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F777A-02EE-F14C-9A6C-3CB117E3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2794-4C2E-EF4B-B3B5-65636567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6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8D0F-FDAD-8647-9BFA-555F3B6C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48AA5-95F6-2940-AF87-98101A26B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E7AC6-2BE7-F54B-A52B-9423F93F6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07CCA-8110-A644-A623-5F91DBA3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A32-E5C1-294B-85DC-C3B63FF64DE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8D943-F34B-2349-B240-335CC9FE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9F6E5-81A9-AB4E-B510-DC5CA3BE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2794-4C2E-EF4B-B3B5-65636567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3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28F3-C517-9643-9D82-1206DA39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B24E3-4595-7143-9BAF-A3B90C11D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E6500-3C1E-6546-9DE4-18E1B4FB0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2CE1D-1D8B-C54C-8AFC-A54A97BC6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188C7-55F5-B440-88E5-BA318B1B5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8CDC6-989E-E94F-85DE-9EBCAE81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A32-E5C1-294B-85DC-C3B63FF64DE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5E5F5-1A34-4745-B45C-3DD65E55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9DB9D-666F-D14D-8538-4B94D2BC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2794-4C2E-EF4B-B3B5-65636567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5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692A-7F63-4E43-B589-F4C671B3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04ECE-5FDA-8249-9D78-DDD2F238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A32-E5C1-294B-85DC-C3B63FF64DE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75AC0-9FD4-3046-859B-ACCC7BF4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51CAE-4CA5-2D45-BD5F-B6040F85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2794-4C2E-EF4B-B3B5-65636567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8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F6889-E1F7-6C4B-B76B-8F4E8A7A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A32-E5C1-294B-85DC-C3B63FF64DE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896B3-7BD0-B649-A183-36FDD1DF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DE4CB-EDED-DD4E-8C37-6E40D339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2794-4C2E-EF4B-B3B5-65636567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9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B940-A56D-7044-9C14-8C69D8B9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5FB7-51AD-844F-AA4D-8A1DF142A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D1DDB-1586-294C-A5DE-0B43013A4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00BAE-9978-F140-B9D3-68A31355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A32-E5C1-294B-85DC-C3B63FF64DE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4E9D1-6FD2-0640-AE86-5FC699FF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F86C7-F0AF-1F43-B81A-879B1E93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2794-4C2E-EF4B-B3B5-65636567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0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9F00-72AD-CB4A-8D42-6DC1FC7B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3487D-6873-0548-B8B8-1E5392B96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8ABBE-FC2C-3341-A771-40C8FF685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35814-1869-884A-AF1C-7C6C423F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A32-E5C1-294B-85DC-C3B63FF64DE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DD361-AA2C-4D4F-A5A4-F00F6169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42FF8-6814-664F-AD1C-78EB9DAD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2794-4C2E-EF4B-B3B5-65636567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5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4A0AA-EC59-AE41-A4A1-F7317C57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FE984-25D9-ED40-87EC-72A702CEF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68FA2-EAFC-7445-89CC-9825358C3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C7A32-E5C1-294B-85DC-C3B63FF64DE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50589-A8AF-E24D-B7A9-69ECC0EEA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EF9F1-C667-D44C-9521-84BECC729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72794-4C2E-EF4B-B3B5-65636567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6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lowing%20data" TargetMode="External"/><Relationship Id="rId2" Type="http://schemas.openxmlformats.org/officeDocument/2006/relationships/hyperlink" Target="https://ourworldindata.org/life-expectanc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56630-6B4F-2144-90C5-E67AA2ECF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7647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b="1" dirty="0"/>
              <a:t>Life Expectancy: Causes and Factors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8EA96-15E0-A445-88FA-0DDB1DEA9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3062288" cy="1600818"/>
          </a:xfrm>
        </p:spPr>
        <p:txBody>
          <a:bodyPr>
            <a:normAutofit/>
          </a:bodyPr>
          <a:lstStyle/>
          <a:p>
            <a:r>
              <a:rPr lang="en-US" b="1" dirty="0"/>
              <a:t>FE 550                </a:t>
            </a:r>
          </a:p>
          <a:p>
            <a:r>
              <a:rPr lang="en-US" b="1" dirty="0"/>
              <a:t>Spring 2020</a:t>
            </a:r>
          </a:p>
          <a:p>
            <a:r>
              <a:rPr lang="en-US" b="1" dirty="0"/>
              <a:t>Team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883C93C6-F63E-5646-89A9-404D912A429D}"/>
              </a:ext>
            </a:extLst>
          </p:cNvPr>
          <p:cNvSpPr txBox="1">
            <a:spLocks/>
          </p:cNvSpPr>
          <p:nvPr/>
        </p:nvSpPr>
        <p:spPr>
          <a:xfrm>
            <a:off x="8441766" y="4213491"/>
            <a:ext cx="240123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Abhijeet </a:t>
            </a:r>
            <a:r>
              <a:rPr lang="en-US" b="1" dirty="0" err="1"/>
              <a:t>Bysani</a:t>
            </a:r>
            <a:endParaRPr lang="en-US" b="1" dirty="0"/>
          </a:p>
          <a:p>
            <a:pPr algn="l"/>
            <a:r>
              <a:rPr lang="en-US" b="1" dirty="0"/>
              <a:t>Swetha </a:t>
            </a:r>
            <a:r>
              <a:rPr lang="en-US" b="1" dirty="0" err="1"/>
              <a:t>Kallam</a:t>
            </a:r>
            <a:endParaRPr lang="en-US" b="1" dirty="0"/>
          </a:p>
          <a:p>
            <a:pPr algn="l"/>
            <a:r>
              <a:rPr lang="en-US" b="1" dirty="0" err="1"/>
              <a:t>Sanket</a:t>
            </a:r>
            <a:r>
              <a:rPr lang="en-US" b="1" dirty="0"/>
              <a:t> </a:t>
            </a:r>
            <a:r>
              <a:rPr lang="en-US" b="1" dirty="0" err="1"/>
              <a:t>Saharkar</a:t>
            </a:r>
            <a:endParaRPr lang="en-US" b="1" dirty="0"/>
          </a:p>
          <a:p>
            <a:pPr algn="l"/>
            <a:r>
              <a:rPr lang="en-US" b="1" dirty="0" err="1"/>
              <a:t>Zhixuan</a:t>
            </a:r>
            <a:r>
              <a:rPr lang="en-US" b="1" dirty="0"/>
              <a:t> Xia</a:t>
            </a:r>
          </a:p>
        </p:txBody>
      </p:sp>
    </p:spTree>
    <p:extLst>
      <p:ext uri="{BB962C8B-B14F-4D97-AF65-F5344CB8AC3E}">
        <p14:creationId xmlns:p14="http://schemas.microsoft.com/office/powerpoint/2010/main" val="329237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C9847-0C2F-1042-B873-040022F4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4769380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D8516-6A6E-7941-BDFA-42E52978C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Use data visualization to tell a story on life expectancy rate and the factors influencing it. </a:t>
            </a:r>
          </a:p>
          <a:p>
            <a:r>
              <a:rPr lang="en-US" sz="2000" dirty="0"/>
              <a:t>(write why are we choosing this topic) </a:t>
            </a:r>
          </a:p>
          <a:p>
            <a:pPr marL="0"/>
            <a:endParaRPr lang="en-US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D20A9AD3-B364-6943-92D9-65B8A577E111}"/>
              </a:ext>
            </a:extLst>
          </p:cNvPr>
          <p:cNvSpPr txBox="1">
            <a:spLocks/>
          </p:cNvSpPr>
          <p:nvPr/>
        </p:nvSpPr>
        <p:spPr>
          <a:xfrm>
            <a:off x="6417731" y="2888250"/>
            <a:ext cx="4292594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D4730A-0E81-CB44-BB37-760469AF459F}"/>
              </a:ext>
            </a:extLst>
          </p:cNvPr>
          <p:cNvSpPr txBox="1">
            <a:spLocks/>
          </p:cNvSpPr>
          <p:nvPr/>
        </p:nvSpPr>
        <p:spPr>
          <a:xfrm>
            <a:off x="838200" y="4703762"/>
            <a:ext cx="10515600" cy="178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89F6EB-DCC9-324D-9897-3FFD5F4F60E9}"/>
              </a:ext>
            </a:extLst>
          </p:cNvPr>
          <p:cNvSpPr txBox="1">
            <a:spLocks/>
          </p:cNvSpPr>
          <p:nvPr/>
        </p:nvSpPr>
        <p:spPr>
          <a:xfrm>
            <a:off x="6558491" y="1009972"/>
            <a:ext cx="4769380" cy="1193968"/>
          </a:xfrm>
          <a:prstGeom prst="rect">
            <a:avLst/>
          </a:prstGeo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3F3F3F"/>
                </a:solidFill>
              </a:rPr>
              <a:t>Challenges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67EE8-E13A-BD4B-82E8-EC1CA1785100}"/>
              </a:ext>
            </a:extLst>
          </p:cNvPr>
          <p:cNvSpPr txBox="1"/>
          <p:nvPr/>
        </p:nvSpPr>
        <p:spPr>
          <a:xfrm>
            <a:off x="6943725" y="2855601"/>
            <a:ext cx="3766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visualize data beyond beyond box plots and line graphs.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we dive more into the data, we may need to revisit/revise scope to ensure we produce an interesting product in the time allotted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15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5DCE7-A9A5-0346-ACB4-4ACC4C996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life expectancy ?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B12574-A133-454E-A554-EB8C6B35B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358"/>
          <a:stretch/>
        </p:blipFill>
        <p:spPr>
          <a:xfrm>
            <a:off x="1281684" y="1309878"/>
            <a:ext cx="9628632" cy="36667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4384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2CD06-DA00-2540-A3FD-18FA0DE8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Data Preparation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3FD6-6B01-5D45-8D60-5AE628AA2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Removing null values and detecting the outliers.</a:t>
            </a:r>
          </a:p>
          <a:p>
            <a:r>
              <a:rPr lang="en-US" sz="2000" dirty="0"/>
              <a:t>Scaling the features.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5295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2CDEB-CCDE-0442-B838-48BDCC77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Research Questions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66C39-C8CD-594D-BFB2-656A3747E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How does Infant and Adult mortality rates affect life expectancy?</a:t>
            </a:r>
          </a:p>
          <a:p>
            <a:r>
              <a:rPr lang="en-US" sz="2000" dirty="0"/>
              <a:t>Does Life Expectancy have positive or negative correlation with eating habits, lifestyle, exercise, smoking, drinking alcohol etc.</a:t>
            </a:r>
          </a:p>
          <a:p>
            <a:r>
              <a:rPr lang="en-US" sz="2000" dirty="0"/>
              <a:t>Should a country having a lower life expectancy value(&lt;65) increase its healthcare expenditure in order to improve its average lifespan?</a:t>
            </a:r>
          </a:p>
          <a:p>
            <a:r>
              <a:rPr lang="en-US" sz="2000" dirty="0"/>
              <a:t>What is the impact of schooling on the lifespan of humans?</a:t>
            </a:r>
          </a:p>
          <a:p>
            <a:pPr fontAlgn="base"/>
            <a:r>
              <a:rPr lang="en-US" sz="2000" dirty="0"/>
              <a:t>Do densely populated countries tend to have lower life expectancy?</a:t>
            </a:r>
          </a:p>
          <a:p>
            <a:pPr fontAlgn="base"/>
            <a:r>
              <a:rPr lang="en-US" sz="2000" dirty="0"/>
              <a:t>What is the impact of Immunization coverage on life Expectancy?</a:t>
            </a:r>
          </a:p>
          <a:p>
            <a:pPr marL="0" indent="0" fontAlgn="base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5690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06686-28B4-E849-9C77-736CB900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b="1" dirty="0"/>
              <a:t>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1A8B-275D-E84D-A19D-72E0811E5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About the data</a:t>
            </a:r>
          </a:p>
          <a:p>
            <a:r>
              <a:rPr lang="en-US" sz="2000" dirty="0"/>
              <a:t>Source – World Health Organization (WHO)</a:t>
            </a:r>
          </a:p>
          <a:p>
            <a:r>
              <a:rPr lang="en-US" sz="2000" dirty="0"/>
              <a:t>It has 22 variables broadly classified ​Immunization related factors, Mortality factors, Economical factors and Social factors.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Potential sources for visualizations </a:t>
            </a:r>
          </a:p>
          <a:p>
            <a:r>
              <a:rPr lang="en-US" sz="2000" dirty="0">
                <a:hlinkClick r:id="rId2"/>
              </a:rPr>
              <a:t>our world in data - life expectancy</a:t>
            </a:r>
            <a:endParaRPr lang="en-US" sz="2000" dirty="0"/>
          </a:p>
          <a:p>
            <a:r>
              <a:rPr lang="en-US" sz="2000" dirty="0">
                <a:hlinkClick r:id="rId3"/>
              </a:rPr>
              <a:t>Flowing data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1378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DE748-9724-8F4F-8C96-166DD25E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164404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Design Decisions and Tools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C5782-1B83-3E42-AFC5-6B7C75C0A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496110"/>
            <a:ext cx="9013052" cy="40908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Comparison charts/graphs </a:t>
            </a:r>
          </a:p>
          <a:p>
            <a:r>
              <a:rPr lang="en-US" sz="1800" dirty="0"/>
              <a:t>Change over time </a:t>
            </a:r>
          </a:p>
          <a:p>
            <a:r>
              <a:rPr lang="en-US" sz="1800" dirty="0"/>
              <a:t>Projections into the future</a:t>
            </a:r>
          </a:p>
          <a:p>
            <a:pPr marL="0" indent="0">
              <a:buNone/>
            </a:pPr>
            <a:r>
              <a:rPr lang="en-US" sz="1800" b="1" dirty="0"/>
              <a:t>Maps </a:t>
            </a:r>
          </a:p>
          <a:p>
            <a:r>
              <a:rPr lang="en-US" sz="1800" dirty="0"/>
              <a:t>Time-based interactivity</a:t>
            </a:r>
          </a:p>
          <a:p>
            <a:r>
              <a:rPr lang="en-US" sz="1800" dirty="0"/>
              <a:t>Time lapse of increase/decrease in life expectancy over the years</a:t>
            </a:r>
          </a:p>
          <a:p>
            <a:r>
              <a:rPr lang="en-US" sz="1800" dirty="0"/>
              <a:t>Zoom capability</a:t>
            </a:r>
          </a:p>
          <a:p>
            <a:pPr marL="0" indent="0">
              <a:buNone/>
            </a:pPr>
            <a:r>
              <a:rPr lang="en-US" sz="1800" b="1" dirty="0"/>
              <a:t>Tools </a:t>
            </a:r>
          </a:p>
          <a:p>
            <a:r>
              <a:rPr lang="en-US" sz="1800" dirty="0"/>
              <a:t>Data preparation – Excel, R or Python </a:t>
            </a:r>
          </a:p>
          <a:p>
            <a:r>
              <a:rPr lang="en-US" sz="1800" dirty="0"/>
              <a:t>Visualization - Tableau</a:t>
            </a:r>
          </a:p>
        </p:txBody>
      </p:sp>
    </p:spTree>
    <p:extLst>
      <p:ext uri="{BB962C8B-B14F-4D97-AF65-F5344CB8AC3E}">
        <p14:creationId xmlns:p14="http://schemas.microsoft.com/office/powerpoint/2010/main" val="3964616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288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Life Expectancy: Causes and Factors  </vt:lpstr>
      <vt:lpstr>Problem Statement </vt:lpstr>
      <vt:lpstr>What is life expectancy ?</vt:lpstr>
      <vt:lpstr>Data Preparation </vt:lpstr>
      <vt:lpstr>Research Questions</vt:lpstr>
      <vt:lpstr>Data</vt:lpstr>
      <vt:lpstr>Design Decisions and Tools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Expectancy: Causes and Factors  </dc:title>
  <dc:creator>Swetha R Kallam</dc:creator>
  <cp:lastModifiedBy>Swetha R Kallam</cp:lastModifiedBy>
  <cp:revision>5</cp:revision>
  <dcterms:created xsi:type="dcterms:W3CDTF">2020-02-26T02:26:09Z</dcterms:created>
  <dcterms:modified xsi:type="dcterms:W3CDTF">2020-02-27T01:00:26Z</dcterms:modified>
</cp:coreProperties>
</file>