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72" r:id="rId3"/>
    <p:sldId id="257" r:id="rId4"/>
    <p:sldId id="270" r:id="rId5"/>
    <p:sldId id="258" r:id="rId6"/>
    <p:sldId id="268" r:id="rId7"/>
    <p:sldId id="269" r:id="rId8"/>
    <p:sldId id="267" r:id="rId9"/>
    <p:sldId id="260" r:id="rId10"/>
    <p:sldId id="261" r:id="rId11"/>
    <p:sldId id="262" r:id="rId12"/>
    <p:sldId id="263" r:id="rId13"/>
    <p:sldId id="273" r:id="rId14"/>
    <p:sldId id="264" r:id="rId15"/>
    <p:sldId id="265" r:id="rId16"/>
    <p:sldId id="274" r:id="rId17"/>
    <p:sldId id="271" r:id="rId18"/>
    <p:sldId id="27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3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0CA46-08DB-4617-827E-71897FFB7A67}" type="doc">
      <dgm:prSet loTypeId="urn:microsoft.com/office/officeart/2008/layout/PictureAccentList" loCatId="list" qsTypeId="urn:microsoft.com/office/officeart/2005/8/quickstyle/simple5" qsCatId="simple" csTypeId="urn:microsoft.com/office/officeart/2005/8/colors/colorful5" csCatId="colorful" phldr="1"/>
      <dgm:spPr/>
      <dgm:t>
        <a:bodyPr/>
        <a:lstStyle/>
        <a:p>
          <a:endParaRPr lang="en-US"/>
        </a:p>
      </dgm:t>
    </dgm:pt>
    <dgm:pt modelId="{CA3B33ED-8AAC-4B14-8713-FCF4367D5687}">
      <dgm:prSet phldrT="[Text]"/>
      <dgm:spPr/>
      <dgm:t>
        <a:bodyPr/>
        <a:lstStyle/>
        <a:p>
          <a:r>
            <a:rPr lang="en-US" dirty="0" smtClean="0"/>
            <a:t>Standard Reports</a:t>
          </a:r>
          <a:endParaRPr lang="en-US" dirty="0"/>
        </a:p>
      </dgm:t>
    </dgm:pt>
    <dgm:pt modelId="{C8B81C06-30B5-408C-A2A9-A1FE90169D97}" type="parTrans" cxnId="{93C48FCE-666C-4F2D-A1DA-EEB0C87E17C8}">
      <dgm:prSet/>
      <dgm:spPr/>
      <dgm:t>
        <a:bodyPr/>
        <a:lstStyle/>
        <a:p>
          <a:endParaRPr lang="en-US"/>
        </a:p>
      </dgm:t>
    </dgm:pt>
    <dgm:pt modelId="{FD3F6376-7F10-4010-8609-42D991203EBB}" type="sibTrans" cxnId="{93C48FCE-666C-4F2D-A1DA-EEB0C87E17C8}">
      <dgm:prSet/>
      <dgm:spPr/>
      <dgm:t>
        <a:bodyPr/>
        <a:lstStyle/>
        <a:p>
          <a:endParaRPr lang="en-US"/>
        </a:p>
      </dgm:t>
    </dgm:pt>
    <dgm:pt modelId="{01B212A1-7257-4E7A-932A-088CC3CD44B5}">
      <dgm:prSet phldrT="[Text]"/>
      <dgm:spPr/>
      <dgm:t>
        <a:bodyPr/>
        <a:lstStyle/>
        <a:p>
          <a:r>
            <a:rPr lang="en-US" dirty="0" smtClean="0"/>
            <a:t>Overview Report</a:t>
          </a:r>
          <a:endParaRPr lang="en-US" dirty="0"/>
        </a:p>
      </dgm:t>
    </dgm:pt>
    <dgm:pt modelId="{B8AE7B2A-9104-442D-80EC-A80CBC1DCFB0}" type="parTrans" cxnId="{6FCF3484-4BC2-4FEF-8EF5-E22655D81563}">
      <dgm:prSet/>
      <dgm:spPr/>
      <dgm:t>
        <a:bodyPr/>
        <a:lstStyle/>
        <a:p>
          <a:endParaRPr lang="en-US"/>
        </a:p>
      </dgm:t>
    </dgm:pt>
    <dgm:pt modelId="{A24B21CD-3223-46F4-85A1-2B094C8C4B01}" type="sibTrans" cxnId="{6FCF3484-4BC2-4FEF-8EF5-E22655D81563}">
      <dgm:prSet/>
      <dgm:spPr/>
      <dgm:t>
        <a:bodyPr/>
        <a:lstStyle/>
        <a:p>
          <a:endParaRPr lang="en-US"/>
        </a:p>
      </dgm:t>
    </dgm:pt>
    <dgm:pt modelId="{E660C131-E33B-45B8-A93E-5CF7142A3FD2}">
      <dgm:prSet phldrT="[Text]"/>
      <dgm:spPr/>
      <dgm:t>
        <a:bodyPr/>
        <a:lstStyle/>
        <a:p>
          <a:r>
            <a:rPr lang="en-US" dirty="0" smtClean="0"/>
            <a:t>Product Performance Report.</a:t>
          </a:r>
          <a:endParaRPr lang="en-US" dirty="0"/>
        </a:p>
      </dgm:t>
    </dgm:pt>
    <dgm:pt modelId="{D4A91D18-B299-4F9C-BE60-28749AC67860}" type="parTrans" cxnId="{EE8409EB-F4F8-4E90-A8DD-522859F3C79E}">
      <dgm:prSet/>
      <dgm:spPr/>
      <dgm:t>
        <a:bodyPr/>
        <a:lstStyle/>
        <a:p>
          <a:endParaRPr lang="en-US"/>
        </a:p>
      </dgm:t>
    </dgm:pt>
    <dgm:pt modelId="{AA13AAC8-B6ED-4538-AD65-157BA42EE3D3}" type="sibTrans" cxnId="{EE8409EB-F4F8-4E90-A8DD-522859F3C79E}">
      <dgm:prSet/>
      <dgm:spPr/>
      <dgm:t>
        <a:bodyPr/>
        <a:lstStyle/>
        <a:p>
          <a:endParaRPr lang="en-US"/>
        </a:p>
      </dgm:t>
    </dgm:pt>
    <dgm:pt modelId="{C888C5E0-8A2A-4180-A374-DC6352D55D81}">
      <dgm:prSet phldrT="[Text]"/>
      <dgm:spPr/>
      <dgm:t>
        <a:bodyPr/>
        <a:lstStyle/>
        <a:p>
          <a:r>
            <a:rPr lang="en-US" dirty="0" smtClean="0"/>
            <a:t>Enhanced Ecommerce Reports</a:t>
          </a:r>
          <a:endParaRPr lang="en-US" dirty="0"/>
        </a:p>
      </dgm:t>
    </dgm:pt>
    <dgm:pt modelId="{EF0BCC8E-C1D0-4F28-9475-AA8E5ECA630F}" type="parTrans" cxnId="{3FE0321C-1D45-4A23-9FED-DDD6B8918870}">
      <dgm:prSet/>
      <dgm:spPr/>
      <dgm:t>
        <a:bodyPr/>
        <a:lstStyle/>
        <a:p>
          <a:endParaRPr lang="en-US"/>
        </a:p>
      </dgm:t>
    </dgm:pt>
    <dgm:pt modelId="{01AE8F45-1D74-441D-87F0-10A2334EA6F4}" type="sibTrans" cxnId="{3FE0321C-1D45-4A23-9FED-DDD6B8918870}">
      <dgm:prSet/>
      <dgm:spPr/>
      <dgm:t>
        <a:bodyPr/>
        <a:lstStyle/>
        <a:p>
          <a:endParaRPr lang="en-US"/>
        </a:p>
      </dgm:t>
    </dgm:pt>
    <dgm:pt modelId="{FA19EDC2-A51E-45A8-B7B1-21F6EE77D8F0}">
      <dgm:prSet phldrT="[Text]"/>
      <dgm:spPr/>
      <dgm:t>
        <a:bodyPr/>
        <a:lstStyle/>
        <a:p>
          <a:r>
            <a:rPr lang="en-US" dirty="0" smtClean="0"/>
            <a:t>Shopping Behavior Analysis</a:t>
          </a:r>
          <a:endParaRPr lang="en-US" dirty="0"/>
        </a:p>
      </dgm:t>
    </dgm:pt>
    <dgm:pt modelId="{9D79AFF5-0F6C-400C-9A69-7603F0DB5739}" type="parTrans" cxnId="{AE40C656-E6C9-477C-9136-9B6854A7E6FC}">
      <dgm:prSet/>
      <dgm:spPr/>
      <dgm:t>
        <a:bodyPr/>
        <a:lstStyle/>
        <a:p>
          <a:endParaRPr lang="en-US"/>
        </a:p>
      </dgm:t>
    </dgm:pt>
    <dgm:pt modelId="{0A959381-CA34-49CB-9406-600C3C51AA4E}" type="sibTrans" cxnId="{AE40C656-E6C9-477C-9136-9B6854A7E6FC}">
      <dgm:prSet/>
      <dgm:spPr/>
      <dgm:t>
        <a:bodyPr/>
        <a:lstStyle/>
        <a:p>
          <a:endParaRPr lang="en-US"/>
        </a:p>
      </dgm:t>
    </dgm:pt>
    <dgm:pt modelId="{695DC6CA-5E1F-4ABF-8073-26530C999202}">
      <dgm:prSet phldrT="[Text]"/>
      <dgm:spPr/>
      <dgm:t>
        <a:bodyPr/>
        <a:lstStyle/>
        <a:p>
          <a:r>
            <a:rPr lang="en-US" dirty="0" smtClean="0"/>
            <a:t>Checkout Behavior Analysis</a:t>
          </a:r>
          <a:endParaRPr lang="en-US" dirty="0"/>
        </a:p>
      </dgm:t>
    </dgm:pt>
    <dgm:pt modelId="{0BCF0034-CBF3-40D0-88DA-0B073D17494F}" type="parTrans" cxnId="{FCDCAA4B-56FD-4B2F-9E1C-706F2F322107}">
      <dgm:prSet/>
      <dgm:spPr/>
      <dgm:t>
        <a:bodyPr/>
        <a:lstStyle/>
        <a:p>
          <a:endParaRPr lang="en-US"/>
        </a:p>
      </dgm:t>
    </dgm:pt>
    <dgm:pt modelId="{DEACEB70-7750-4211-B28C-B452C2DC0B13}" type="sibTrans" cxnId="{FCDCAA4B-56FD-4B2F-9E1C-706F2F322107}">
      <dgm:prSet/>
      <dgm:spPr/>
      <dgm:t>
        <a:bodyPr/>
        <a:lstStyle/>
        <a:p>
          <a:endParaRPr lang="en-US"/>
        </a:p>
      </dgm:t>
    </dgm:pt>
    <dgm:pt modelId="{3A0F9F25-B991-47B7-9F18-281BEA817145}">
      <dgm:prSet/>
      <dgm:spPr/>
      <dgm:t>
        <a:bodyPr/>
        <a:lstStyle/>
        <a:p>
          <a:r>
            <a:rPr lang="en-US" smtClean="0"/>
            <a:t>Sales Performance Report</a:t>
          </a:r>
          <a:endParaRPr lang="en-US"/>
        </a:p>
      </dgm:t>
    </dgm:pt>
    <dgm:pt modelId="{8C277305-FD74-4A8F-87E2-A5771C51D1BE}" type="parTrans" cxnId="{1E295D2A-29D8-4280-AE5C-15089701B96B}">
      <dgm:prSet/>
      <dgm:spPr/>
      <dgm:t>
        <a:bodyPr/>
        <a:lstStyle/>
        <a:p>
          <a:endParaRPr lang="en-US"/>
        </a:p>
      </dgm:t>
    </dgm:pt>
    <dgm:pt modelId="{E206022E-1382-4ECD-AE95-2E87CDAC8D0E}" type="sibTrans" cxnId="{1E295D2A-29D8-4280-AE5C-15089701B96B}">
      <dgm:prSet/>
      <dgm:spPr/>
      <dgm:t>
        <a:bodyPr/>
        <a:lstStyle/>
        <a:p>
          <a:endParaRPr lang="en-US"/>
        </a:p>
      </dgm:t>
    </dgm:pt>
    <dgm:pt modelId="{7D20E26C-CB0A-43E2-A9A7-B0A5A272F14F}">
      <dgm:prSet/>
      <dgm:spPr/>
      <dgm:t>
        <a:bodyPr/>
        <a:lstStyle/>
        <a:p>
          <a:r>
            <a:rPr lang="en-US" smtClean="0"/>
            <a:t>Transaction Report</a:t>
          </a:r>
          <a:endParaRPr lang="en-US"/>
        </a:p>
      </dgm:t>
    </dgm:pt>
    <dgm:pt modelId="{08E454D5-15E5-4A0A-A609-C00C95FE0FF5}" type="parTrans" cxnId="{2CAABF72-34FC-4781-B5E1-22E9A622C904}">
      <dgm:prSet/>
      <dgm:spPr/>
      <dgm:t>
        <a:bodyPr/>
        <a:lstStyle/>
        <a:p>
          <a:endParaRPr lang="en-US"/>
        </a:p>
      </dgm:t>
    </dgm:pt>
    <dgm:pt modelId="{A59A8B94-2CC3-4F40-8F8B-94BB96C2FE1C}" type="sibTrans" cxnId="{2CAABF72-34FC-4781-B5E1-22E9A622C904}">
      <dgm:prSet/>
      <dgm:spPr/>
      <dgm:t>
        <a:bodyPr/>
        <a:lstStyle/>
        <a:p>
          <a:endParaRPr lang="en-US"/>
        </a:p>
      </dgm:t>
    </dgm:pt>
    <dgm:pt modelId="{D0EDB718-50EF-41BB-BF06-D04BBEC33B95}">
      <dgm:prSet/>
      <dgm:spPr/>
      <dgm:t>
        <a:bodyPr/>
        <a:lstStyle/>
        <a:p>
          <a:r>
            <a:rPr lang="en-US" smtClean="0"/>
            <a:t>Time to Purchase Report</a:t>
          </a:r>
          <a:endParaRPr lang="en-US"/>
        </a:p>
      </dgm:t>
    </dgm:pt>
    <dgm:pt modelId="{45D53738-8025-40F6-961E-9B9FFDDDEC21}" type="parTrans" cxnId="{9D71B7CA-9F27-4761-BBE4-BD469898C52A}">
      <dgm:prSet/>
      <dgm:spPr/>
      <dgm:t>
        <a:bodyPr/>
        <a:lstStyle/>
        <a:p>
          <a:endParaRPr lang="en-US"/>
        </a:p>
      </dgm:t>
    </dgm:pt>
    <dgm:pt modelId="{D2C2985C-1E12-4051-A099-4AD14613FB74}" type="sibTrans" cxnId="{9D71B7CA-9F27-4761-BBE4-BD469898C52A}">
      <dgm:prSet/>
      <dgm:spPr/>
      <dgm:t>
        <a:bodyPr/>
        <a:lstStyle/>
        <a:p>
          <a:endParaRPr lang="en-US"/>
        </a:p>
      </dgm:t>
    </dgm:pt>
    <dgm:pt modelId="{AD999023-0B1D-4945-BFD5-CD16E8833CEE}">
      <dgm:prSet/>
      <dgm:spPr/>
      <dgm:t>
        <a:bodyPr/>
        <a:lstStyle/>
        <a:p>
          <a:r>
            <a:rPr lang="en-US" dirty="0" smtClean="0"/>
            <a:t>Product List Performance Report</a:t>
          </a:r>
          <a:endParaRPr lang="en-US" dirty="0"/>
        </a:p>
      </dgm:t>
    </dgm:pt>
    <dgm:pt modelId="{DB8B3DDC-0E5D-4D81-8B86-101713845C7D}" type="parTrans" cxnId="{9DF6E962-17C2-4B39-94BD-05B8690A781F}">
      <dgm:prSet/>
      <dgm:spPr/>
      <dgm:t>
        <a:bodyPr/>
        <a:lstStyle/>
        <a:p>
          <a:endParaRPr lang="en-US"/>
        </a:p>
      </dgm:t>
    </dgm:pt>
    <dgm:pt modelId="{17110AED-8CC7-42B6-8EAE-36B4113A21B9}" type="sibTrans" cxnId="{9DF6E962-17C2-4B39-94BD-05B8690A781F}">
      <dgm:prSet/>
      <dgm:spPr/>
      <dgm:t>
        <a:bodyPr/>
        <a:lstStyle/>
        <a:p>
          <a:endParaRPr lang="en-US"/>
        </a:p>
      </dgm:t>
    </dgm:pt>
    <dgm:pt modelId="{0E2B28E9-144B-47C3-8A6D-D3D71435D223}">
      <dgm:prSet/>
      <dgm:spPr/>
      <dgm:t>
        <a:bodyPr/>
        <a:lstStyle/>
        <a:p>
          <a:r>
            <a:rPr lang="en-US" dirty="0" smtClean="0"/>
            <a:t>Internal Promotion</a:t>
          </a:r>
          <a:endParaRPr lang="en-US" dirty="0"/>
        </a:p>
      </dgm:t>
    </dgm:pt>
    <dgm:pt modelId="{F7005745-DBB3-4D19-A231-9195AF0B7957}" type="parTrans" cxnId="{BF399748-D6A3-4A31-8835-C2A47F89AFE0}">
      <dgm:prSet/>
      <dgm:spPr/>
      <dgm:t>
        <a:bodyPr/>
        <a:lstStyle/>
        <a:p>
          <a:endParaRPr lang="en-US"/>
        </a:p>
      </dgm:t>
    </dgm:pt>
    <dgm:pt modelId="{63810986-2394-4543-B50B-F2356EA897C5}" type="sibTrans" cxnId="{BF399748-D6A3-4A31-8835-C2A47F89AFE0}">
      <dgm:prSet/>
      <dgm:spPr/>
      <dgm:t>
        <a:bodyPr/>
        <a:lstStyle/>
        <a:p>
          <a:endParaRPr lang="en-US"/>
        </a:p>
      </dgm:t>
    </dgm:pt>
    <dgm:pt modelId="{7B5944C9-0517-4654-8F41-C40A1094E4E0}">
      <dgm:prSet/>
      <dgm:spPr/>
      <dgm:t>
        <a:bodyPr/>
        <a:lstStyle/>
        <a:p>
          <a:r>
            <a:rPr lang="en-US" smtClean="0"/>
            <a:t>Order Coupon</a:t>
          </a:r>
          <a:endParaRPr lang="en-US" dirty="0" smtClean="0"/>
        </a:p>
      </dgm:t>
    </dgm:pt>
    <dgm:pt modelId="{772AF5C7-5D14-4D87-AD83-117500F84B74}" type="parTrans" cxnId="{49666947-62F1-4B5B-9FA9-F231761D999F}">
      <dgm:prSet/>
      <dgm:spPr/>
      <dgm:t>
        <a:bodyPr/>
        <a:lstStyle/>
        <a:p>
          <a:endParaRPr lang="en-US"/>
        </a:p>
      </dgm:t>
    </dgm:pt>
    <dgm:pt modelId="{BC66FA0D-BAE7-4E7F-86D8-AF5E713878F5}" type="sibTrans" cxnId="{49666947-62F1-4B5B-9FA9-F231761D999F}">
      <dgm:prSet/>
      <dgm:spPr/>
      <dgm:t>
        <a:bodyPr/>
        <a:lstStyle/>
        <a:p>
          <a:endParaRPr lang="en-US"/>
        </a:p>
      </dgm:t>
    </dgm:pt>
    <dgm:pt modelId="{04BF4321-BBFA-49DD-8075-2A69AA1CD049}">
      <dgm:prSet/>
      <dgm:spPr/>
      <dgm:t>
        <a:bodyPr/>
        <a:lstStyle/>
        <a:p>
          <a:r>
            <a:rPr lang="en-US" smtClean="0"/>
            <a:t>Product Coupon</a:t>
          </a:r>
          <a:endParaRPr lang="en-US"/>
        </a:p>
      </dgm:t>
    </dgm:pt>
    <dgm:pt modelId="{984167D6-3E86-4365-95B9-35C3EDAE9B58}" type="parTrans" cxnId="{2BEC08D1-2710-402A-A801-FDF0ED98DDD0}">
      <dgm:prSet/>
      <dgm:spPr/>
      <dgm:t>
        <a:bodyPr/>
        <a:lstStyle/>
        <a:p>
          <a:endParaRPr lang="en-US"/>
        </a:p>
      </dgm:t>
    </dgm:pt>
    <dgm:pt modelId="{2E9DFB7F-3052-4B8B-8EE6-31911B76E655}" type="sibTrans" cxnId="{2BEC08D1-2710-402A-A801-FDF0ED98DDD0}">
      <dgm:prSet/>
      <dgm:spPr/>
      <dgm:t>
        <a:bodyPr/>
        <a:lstStyle/>
        <a:p>
          <a:endParaRPr lang="en-US"/>
        </a:p>
      </dgm:t>
    </dgm:pt>
    <dgm:pt modelId="{0BAEA5B5-3A85-41E0-B792-4E23AE5CD571}">
      <dgm:prSet/>
      <dgm:spPr/>
      <dgm:t>
        <a:bodyPr/>
        <a:lstStyle/>
        <a:p>
          <a:r>
            <a:rPr lang="en-US" smtClean="0"/>
            <a:t>Affiliated Code</a:t>
          </a:r>
          <a:endParaRPr lang="en-US"/>
        </a:p>
      </dgm:t>
    </dgm:pt>
    <dgm:pt modelId="{0B96924C-B858-4BEC-901D-017875BEA372}" type="parTrans" cxnId="{F17DAE2C-CF8B-4BA6-AF51-969B05B1428C}">
      <dgm:prSet/>
      <dgm:spPr/>
      <dgm:t>
        <a:bodyPr/>
        <a:lstStyle/>
        <a:p>
          <a:endParaRPr lang="en-US"/>
        </a:p>
      </dgm:t>
    </dgm:pt>
    <dgm:pt modelId="{EEB876E1-3A85-41C4-9415-47EE0E75CF8D}" type="sibTrans" cxnId="{F17DAE2C-CF8B-4BA6-AF51-969B05B1428C}">
      <dgm:prSet/>
      <dgm:spPr/>
      <dgm:t>
        <a:bodyPr/>
        <a:lstStyle/>
        <a:p>
          <a:endParaRPr lang="en-US"/>
        </a:p>
      </dgm:t>
    </dgm:pt>
    <dgm:pt modelId="{0F945D06-F2B7-4C4A-BE11-8AA15656ED12}" type="pres">
      <dgm:prSet presAssocID="{4AF0CA46-08DB-4617-827E-71897FFB7A67}" presName="layout" presStyleCnt="0">
        <dgm:presLayoutVars>
          <dgm:chMax/>
          <dgm:chPref/>
          <dgm:dir/>
          <dgm:animOne val="branch"/>
          <dgm:animLvl val="lvl"/>
          <dgm:resizeHandles/>
        </dgm:presLayoutVars>
      </dgm:prSet>
      <dgm:spPr/>
      <dgm:t>
        <a:bodyPr/>
        <a:lstStyle/>
        <a:p>
          <a:endParaRPr lang="en-US"/>
        </a:p>
      </dgm:t>
    </dgm:pt>
    <dgm:pt modelId="{D267046E-76EE-4A42-A1C1-2DF2733F0F52}" type="pres">
      <dgm:prSet presAssocID="{CA3B33ED-8AAC-4B14-8713-FCF4367D5687}" presName="root" presStyleCnt="0">
        <dgm:presLayoutVars>
          <dgm:chMax/>
          <dgm:chPref val="4"/>
        </dgm:presLayoutVars>
      </dgm:prSet>
      <dgm:spPr/>
    </dgm:pt>
    <dgm:pt modelId="{BE7AAC64-2499-4AC7-85A5-D05254E66EA9}" type="pres">
      <dgm:prSet presAssocID="{CA3B33ED-8AAC-4B14-8713-FCF4367D5687}" presName="rootComposite" presStyleCnt="0">
        <dgm:presLayoutVars/>
      </dgm:prSet>
      <dgm:spPr/>
    </dgm:pt>
    <dgm:pt modelId="{304C8AD7-F86E-4954-9626-8623917BEBC9}" type="pres">
      <dgm:prSet presAssocID="{CA3B33ED-8AAC-4B14-8713-FCF4367D5687}" presName="rootText" presStyleLbl="node0" presStyleIdx="0" presStyleCnt="2" custLinFactNeighborY="7067">
        <dgm:presLayoutVars>
          <dgm:chMax/>
          <dgm:chPref val="4"/>
        </dgm:presLayoutVars>
      </dgm:prSet>
      <dgm:spPr/>
      <dgm:t>
        <a:bodyPr/>
        <a:lstStyle/>
        <a:p>
          <a:endParaRPr lang="en-US"/>
        </a:p>
      </dgm:t>
    </dgm:pt>
    <dgm:pt modelId="{27C91511-D74F-4412-A5AA-EC2DCDA9EEB3}" type="pres">
      <dgm:prSet presAssocID="{CA3B33ED-8AAC-4B14-8713-FCF4367D5687}" presName="childShape" presStyleCnt="0">
        <dgm:presLayoutVars>
          <dgm:chMax val="0"/>
          <dgm:chPref val="0"/>
        </dgm:presLayoutVars>
      </dgm:prSet>
      <dgm:spPr/>
    </dgm:pt>
    <dgm:pt modelId="{7A79C957-05F7-4A49-B8E5-E29613C90EFA}" type="pres">
      <dgm:prSet presAssocID="{01B212A1-7257-4E7A-932A-088CC3CD44B5}" presName="childComposite" presStyleCnt="0">
        <dgm:presLayoutVars>
          <dgm:chMax val="0"/>
          <dgm:chPref val="0"/>
        </dgm:presLayoutVars>
      </dgm:prSet>
      <dgm:spPr/>
    </dgm:pt>
    <dgm:pt modelId="{D9BF6BAE-D936-45E6-95A8-F92A75F98914}" type="pres">
      <dgm:prSet presAssocID="{01B212A1-7257-4E7A-932A-088CC3CD44B5}" presName="Image" presStyleLbl="node1" presStyleIdx="0" presStyleCnt="12"/>
      <dgm:spPr/>
    </dgm:pt>
    <dgm:pt modelId="{F1070CF5-3EAD-46C6-85C8-6D39858A6FFD}" type="pres">
      <dgm:prSet presAssocID="{01B212A1-7257-4E7A-932A-088CC3CD44B5}" presName="childText" presStyleLbl="lnNode1" presStyleIdx="0" presStyleCnt="12">
        <dgm:presLayoutVars>
          <dgm:chMax val="0"/>
          <dgm:chPref val="0"/>
          <dgm:bulletEnabled val="1"/>
        </dgm:presLayoutVars>
      </dgm:prSet>
      <dgm:spPr>
        <a:prstGeom prst="cube">
          <a:avLst/>
        </a:prstGeom>
      </dgm:spPr>
      <dgm:t>
        <a:bodyPr/>
        <a:lstStyle/>
        <a:p>
          <a:endParaRPr lang="en-US"/>
        </a:p>
      </dgm:t>
    </dgm:pt>
    <dgm:pt modelId="{1093EAF8-717D-4A47-A98C-F24EF5FBE4F6}" type="pres">
      <dgm:prSet presAssocID="{E660C131-E33B-45B8-A93E-5CF7142A3FD2}" presName="childComposite" presStyleCnt="0">
        <dgm:presLayoutVars>
          <dgm:chMax val="0"/>
          <dgm:chPref val="0"/>
        </dgm:presLayoutVars>
      </dgm:prSet>
      <dgm:spPr/>
    </dgm:pt>
    <dgm:pt modelId="{1EBD5BE4-9E78-4F6C-9E10-56417071E539}" type="pres">
      <dgm:prSet presAssocID="{E660C131-E33B-45B8-A93E-5CF7142A3FD2}" presName="Image" presStyleLbl="node1" presStyleIdx="1" presStyleCnt="12"/>
      <dgm:spPr/>
    </dgm:pt>
    <dgm:pt modelId="{6EBFE201-A0A9-4E6B-AD0F-A4D3F058441A}" type="pres">
      <dgm:prSet presAssocID="{E660C131-E33B-45B8-A93E-5CF7142A3FD2}" presName="childText" presStyleLbl="lnNode1" presStyleIdx="1" presStyleCnt="12">
        <dgm:presLayoutVars>
          <dgm:chMax val="0"/>
          <dgm:chPref val="0"/>
          <dgm:bulletEnabled val="1"/>
        </dgm:presLayoutVars>
      </dgm:prSet>
      <dgm:spPr>
        <a:prstGeom prst="cube">
          <a:avLst/>
        </a:prstGeom>
      </dgm:spPr>
      <dgm:t>
        <a:bodyPr/>
        <a:lstStyle/>
        <a:p>
          <a:endParaRPr lang="en-US"/>
        </a:p>
      </dgm:t>
    </dgm:pt>
    <dgm:pt modelId="{B739A311-488E-46CE-AFB8-82DF6E4BA171}" type="pres">
      <dgm:prSet presAssocID="{D0EDB718-50EF-41BB-BF06-D04BBEC33B95}" presName="childComposite" presStyleCnt="0">
        <dgm:presLayoutVars>
          <dgm:chMax val="0"/>
          <dgm:chPref val="0"/>
        </dgm:presLayoutVars>
      </dgm:prSet>
      <dgm:spPr/>
    </dgm:pt>
    <dgm:pt modelId="{DE854051-1C9D-40F0-8982-CF0D9BEE455C}" type="pres">
      <dgm:prSet presAssocID="{D0EDB718-50EF-41BB-BF06-D04BBEC33B95}" presName="Image" presStyleLbl="node1" presStyleIdx="2" presStyleCnt="12"/>
      <dgm:spPr/>
    </dgm:pt>
    <dgm:pt modelId="{B92CF488-A744-4428-8D67-D1B4611A3468}" type="pres">
      <dgm:prSet presAssocID="{D0EDB718-50EF-41BB-BF06-D04BBEC33B95}" presName="childText" presStyleLbl="lnNode1" presStyleIdx="2" presStyleCnt="12">
        <dgm:presLayoutVars>
          <dgm:chMax val="0"/>
          <dgm:chPref val="0"/>
          <dgm:bulletEnabled val="1"/>
        </dgm:presLayoutVars>
      </dgm:prSet>
      <dgm:spPr>
        <a:prstGeom prst="cube">
          <a:avLst/>
        </a:prstGeom>
      </dgm:spPr>
      <dgm:t>
        <a:bodyPr/>
        <a:lstStyle/>
        <a:p>
          <a:endParaRPr lang="en-US"/>
        </a:p>
      </dgm:t>
    </dgm:pt>
    <dgm:pt modelId="{CCC23272-6F3C-470A-9971-C57CAB3D7405}" type="pres">
      <dgm:prSet presAssocID="{7D20E26C-CB0A-43E2-A9A7-B0A5A272F14F}" presName="childComposite" presStyleCnt="0">
        <dgm:presLayoutVars>
          <dgm:chMax val="0"/>
          <dgm:chPref val="0"/>
        </dgm:presLayoutVars>
      </dgm:prSet>
      <dgm:spPr/>
    </dgm:pt>
    <dgm:pt modelId="{73129449-1B57-43E2-A2D4-72FBF6FF233D}" type="pres">
      <dgm:prSet presAssocID="{7D20E26C-CB0A-43E2-A9A7-B0A5A272F14F}" presName="Image" presStyleLbl="node1" presStyleIdx="3" presStyleCnt="12"/>
      <dgm:spPr/>
    </dgm:pt>
    <dgm:pt modelId="{38EF4403-7466-4CF3-BB15-2FBB0C588F9D}" type="pres">
      <dgm:prSet presAssocID="{7D20E26C-CB0A-43E2-A9A7-B0A5A272F14F}" presName="childText" presStyleLbl="lnNode1" presStyleIdx="3" presStyleCnt="12">
        <dgm:presLayoutVars>
          <dgm:chMax val="0"/>
          <dgm:chPref val="0"/>
          <dgm:bulletEnabled val="1"/>
        </dgm:presLayoutVars>
      </dgm:prSet>
      <dgm:spPr>
        <a:prstGeom prst="cube">
          <a:avLst/>
        </a:prstGeom>
      </dgm:spPr>
      <dgm:t>
        <a:bodyPr/>
        <a:lstStyle/>
        <a:p>
          <a:endParaRPr lang="en-US"/>
        </a:p>
      </dgm:t>
    </dgm:pt>
    <dgm:pt modelId="{A758CEA6-3D52-46F7-B975-586DAB612E46}" type="pres">
      <dgm:prSet presAssocID="{3A0F9F25-B991-47B7-9F18-281BEA817145}" presName="childComposite" presStyleCnt="0">
        <dgm:presLayoutVars>
          <dgm:chMax val="0"/>
          <dgm:chPref val="0"/>
        </dgm:presLayoutVars>
      </dgm:prSet>
      <dgm:spPr/>
    </dgm:pt>
    <dgm:pt modelId="{55FE62A3-8B5F-4BA3-9214-28F7F9C00DE1}" type="pres">
      <dgm:prSet presAssocID="{3A0F9F25-B991-47B7-9F18-281BEA817145}" presName="Image" presStyleLbl="node1" presStyleIdx="4" presStyleCnt="12"/>
      <dgm:spPr/>
    </dgm:pt>
    <dgm:pt modelId="{9A019594-3113-4490-95D0-DA7F84AF0532}" type="pres">
      <dgm:prSet presAssocID="{3A0F9F25-B991-47B7-9F18-281BEA817145}" presName="childText" presStyleLbl="lnNode1" presStyleIdx="4" presStyleCnt="12">
        <dgm:presLayoutVars>
          <dgm:chMax val="0"/>
          <dgm:chPref val="0"/>
          <dgm:bulletEnabled val="1"/>
        </dgm:presLayoutVars>
      </dgm:prSet>
      <dgm:spPr>
        <a:prstGeom prst="cube">
          <a:avLst/>
        </a:prstGeom>
      </dgm:spPr>
      <dgm:t>
        <a:bodyPr/>
        <a:lstStyle/>
        <a:p>
          <a:endParaRPr lang="en-US"/>
        </a:p>
      </dgm:t>
    </dgm:pt>
    <dgm:pt modelId="{32EF9224-D350-4A93-9608-296061736BE6}" type="pres">
      <dgm:prSet presAssocID="{C888C5E0-8A2A-4180-A374-DC6352D55D81}" presName="root" presStyleCnt="0">
        <dgm:presLayoutVars>
          <dgm:chMax/>
          <dgm:chPref val="4"/>
        </dgm:presLayoutVars>
      </dgm:prSet>
      <dgm:spPr/>
    </dgm:pt>
    <dgm:pt modelId="{C96A20B6-00DF-4AA6-B228-DDB36188A783}" type="pres">
      <dgm:prSet presAssocID="{C888C5E0-8A2A-4180-A374-DC6352D55D81}" presName="rootComposite" presStyleCnt="0">
        <dgm:presLayoutVars/>
      </dgm:prSet>
      <dgm:spPr/>
    </dgm:pt>
    <dgm:pt modelId="{E544BAB0-FDD1-4874-AFC3-051EDD882DE1}" type="pres">
      <dgm:prSet presAssocID="{C888C5E0-8A2A-4180-A374-DC6352D55D81}" presName="rootText" presStyleLbl="node0" presStyleIdx="1" presStyleCnt="2">
        <dgm:presLayoutVars>
          <dgm:chMax/>
          <dgm:chPref val="4"/>
        </dgm:presLayoutVars>
      </dgm:prSet>
      <dgm:spPr/>
      <dgm:t>
        <a:bodyPr/>
        <a:lstStyle/>
        <a:p>
          <a:endParaRPr lang="en-US"/>
        </a:p>
      </dgm:t>
    </dgm:pt>
    <dgm:pt modelId="{59FE592E-9F62-4A97-BAB3-C98C1664D126}" type="pres">
      <dgm:prSet presAssocID="{C888C5E0-8A2A-4180-A374-DC6352D55D81}" presName="childShape" presStyleCnt="0">
        <dgm:presLayoutVars>
          <dgm:chMax val="0"/>
          <dgm:chPref val="0"/>
        </dgm:presLayoutVars>
      </dgm:prSet>
      <dgm:spPr/>
    </dgm:pt>
    <dgm:pt modelId="{914AA9E0-C334-441E-9E4F-037B78E1490C}" type="pres">
      <dgm:prSet presAssocID="{FA19EDC2-A51E-45A8-B7B1-21F6EE77D8F0}" presName="childComposite" presStyleCnt="0">
        <dgm:presLayoutVars>
          <dgm:chMax val="0"/>
          <dgm:chPref val="0"/>
        </dgm:presLayoutVars>
      </dgm:prSet>
      <dgm:spPr/>
    </dgm:pt>
    <dgm:pt modelId="{6FA1443F-61AD-4A57-87A2-212B9BC2E2D3}" type="pres">
      <dgm:prSet presAssocID="{FA19EDC2-A51E-45A8-B7B1-21F6EE77D8F0}" presName="Image" presStyleLbl="node1" presStyleIdx="5" presStyleCnt="12"/>
      <dgm:spPr/>
    </dgm:pt>
    <dgm:pt modelId="{04F0FADC-85E6-44A4-9252-7BD630B15538}" type="pres">
      <dgm:prSet presAssocID="{FA19EDC2-A51E-45A8-B7B1-21F6EE77D8F0}" presName="childText" presStyleLbl="lnNode1" presStyleIdx="5" presStyleCnt="12">
        <dgm:presLayoutVars>
          <dgm:chMax val="0"/>
          <dgm:chPref val="0"/>
          <dgm:bulletEnabled val="1"/>
        </dgm:presLayoutVars>
      </dgm:prSet>
      <dgm:spPr>
        <a:prstGeom prst="homePlate">
          <a:avLst/>
        </a:prstGeom>
      </dgm:spPr>
      <dgm:t>
        <a:bodyPr/>
        <a:lstStyle/>
        <a:p>
          <a:endParaRPr lang="en-US"/>
        </a:p>
      </dgm:t>
    </dgm:pt>
    <dgm:pt modelId="{480259A2-C46F-4724-B7F6-624EDCF0F574}" type="pres">
      <dgm:prSet presAssocID="{695DC6CA-5E1F-4ABF-8073-26530C999202}" presName="childComposite" presStyleCnt="0">
        <dgm:presLayoutVars>
          <dgm:chMax val="0"/>
          <dgm:chPref val="0"/>
        </dgm:presLayoutVars>
      </dgm:prSet>
      <dgm:spPr/>
    </dgm:pt>
    <dgm:pt modelId="{CD006BE3-95DB-4A8F-9857-86FBE2BF8A36}" type="pres">
      <dgm:prSet presAssocID="{695DC6CA-5E1F-4ABF-8073-26530C999202}" presName="Image" presStyleLbl="node1" presStyleIdx="6" presStyleCnt="12"/>
      <dgm:spPr/>
    </dgm:pt>
    <dgm:pt modelId="{501FBF04-0395-4D79-81D2-F3FC4D642BBD}" type="pres">
      <dgm:prSet presAssocID="{695DC6CA-5E1F-4ABF-8073-26530C999202}" presName="childText" presStyleLbl="lnNode1" presStyleIdx="6" presStyleCnt="12">
        <dgm:presLayoutVars>
          <dgm:chMax val="0"/>
          <dgm:chPref val="0"/>
          <dgm:bulletEnabled val="1"/>
        </dgm:presLayoutVars>
      </dgm:prSet>
      <dgm:spPr>
        <a:prstGeom prst="homePlate">
          <a:avLst/>
        </a:prstGeom>
      </dgm:spPr>
      <dgm:t>
        <a:bodyPr/>
        <a:lstStyle/>
        <a:p>
          <a:endParaRPr lang="en-US"/>
        </a:p>
      </dgm:t>
    </dgm:pt>
    <dgm:pt modelId="{2DFCB409-1143-48ED-A643-6E374FAA6859}" type="pres">
      <dgm:prSet presAssocID="{0E2B28E9-144B-47C3-8A6D-D3D71435D223}" presName="childComposite" presStyleCnt="0">
        <dgm:presLayoutVars>
          <dgm:chMax val="0"/>
          <dgm:chPref val="0"/>
        </dgm:presLayoutVars>
      </dgm:prSet>
      <dgm:spPr/>
    </dgm:pt>
    <dgm:pt modelId="{5E56594F-1D69-462A-B3AB-54F923C81E2D}" type="pres">
      <dgm:prSet presAssocID="{0E2B28E9-144B-47C3-8A6D-D3D71435D223}" presName="Image" presStyleLbl="node1" presStyleIdx="7" presStyleCnt="12"/>
      <dgm:spPr/>
    </dgm:pt>
    <dgm:pt modelId="{4EF55F26-A793-4D2A-9A92-F57AACCE6EAA}" type="pres">
      <dgm:prSet presAssocID="{0E2B28E9-144B-47C3-8A6D-D3D71435D223}" presName="childText" presStyleLbl="lnNode1" presStyleIdx="7" presStyleCnt="12">
        <dgm:presLayoutVars>
          <dgm:chMax val="0"/>
          <dgm:chPref val="0"/>
          <dgm:bulletEnabled val="1"/>
        </dgm:presLayoutVars>
      </dgm:prSet>
      <dgm:spPr>
        <a:prstGeom prst="homePlate">
          <a:avLst/>
        </a:prstGeom>
      </dgm:spPr>
      <dgm:t>
        <a:bodyPr/>
        <a:lstStyle/>
        <a:p>
          <a:endParaRPr lang="en-US"/>
        </a:p>
      </dgm:t>
    </dgm:pt>
    <dgm:pt modelId="{69775496-C6B5-4B02-8460-A8F4602FB50A}" type="pres">
      <dgm:prSet presAssocID="{AD999023-0B1D-4945-BFD5-CD16E8833CEE}" presName="childComposite" presStyleCnt="0">
        <dgm:presLayoutVars>
          <dgm:chMax val="0"/>
          <dgm:chPref val="0"/>
        </dgm:presLayoutVars>
      </dgm:prSet>
      <dgm:spPr/>
    </dgm:pt>
    <dgm:pt modelId="{22C93272-DA1D-4107-ACDF-97AD67787E0C}" type="pres">
      <dgm:prSet presAssocID="{AD999023-0B1D-4945-BFD5-CD16E8833CEE}" presName="Image" presStyleLbl="node1" presStyleIdx="8" presStyleCnt="12"/>
      <dgm:spPr/>
    </dgm:pt>
    <dgm:pt modelId="{AB25FD74-A058-4C1B-83E6-D595F757AFD1}" type="pres">
      <dgm:prSet presAssocID="{AD999023-0B1D-4945-BFD5-CD16E8833CEE}" presName="childText" presStyleLbl="lnNode1" presStyleIdx="8" presStyleCnt="12">
        <dgm:presLayoutVars>
          <dgm:chMax val="0"/>
          <dgm:chPref val="0"/>
          <dgm:bulletEnabled val="1"/>
        </dgm:presLayoutVars>
      </dgm:prSet>
      <dgm:spPr>
        <a:prstGeom prst="homePlate">
          <a:avLst/>
        </a:prstGeom>
      </dgm:spPr>
      <dgm:t>
        <a:bodyPr/>
        <a:lstStyle/>
        <a:p>
          <a:endParaRPr lang="en-US"/>
        </a:p>
      </dgm:t>
    </dgm:pt>
    <dgm:pt modelId="{B4C76B99-1C7E-4CCE-99E2-2308D57FEC8A}" type="pres">
      <dgm:prSet presAssocID="{0BAEA5B5-3A85-41E0-B792-4E23AE5CD571}" presName="childComposite" presStyleCnt="0">
        <dgm:presLayoutVars>
          <dgm:chMax val="0"/>
          <dgm:chPref val="0"/>
        </dgm:presLayoutVars>
      </dgm:prSet>
      <dgm:spPr/>
    </dgm:pt>
    <dgm:pt modelId="{D4D8BF05-143A-4E8A-9E6F-70C6A76F2254}" type="pres">
      <dgm:prSet presAssocID="{0BAEA5B5-3A85-41E0-B792-4E23AE5CD571}" presName="Image" presStyleLbl="node1" presStyleIdx="9" presStyleCnt="12"/>
      <dgm:spPr/>
    </dgm:pt>
    <dgm:pt modelId="{057A90F9-4921-4A83-B7DB-0E80086FC55C}" type="pres">
      <dgm:prSet presAssocID="{0BAEA5B5-3A85-41E0-B792-4E23AE5CD571}" presName="childText" presStyleLbl="lnNode1" presStyleIdx="9" presStyleCnt="12">
        <dgm:presLayoutVars>
          <dgm:chMax val="0"/>
          <dgm:chPref val="0"/>
          <dgm:bulletEnabled val="1"/>
        </dgm:presLayoutVars>
      </dgm:prSet>
      <dgm:spPr>
        <a:prstGeom prst="homePlate">
          <a:avLst/>
        </a:prstGeom>
      </dgm:spPr>
      <dgm:t>
        <a:bodyPr/>
        <a:lstStyle/>
        <a:p>
          <a:endParaRPr lang="en-US"/>
        </a:p>
      </dgm:t>
    </dgm:pt>
    <dgm:pt modelId="{E078ACDC-D5A6-4AFF-964D-223FAA1A2555}" type="pres">
      <dgm:prSet presAssocID="{04BF4321-BBFA-49DD-8075-2A69AA1CD049}" presName="childComposite" presStyleCnt="0">
        <dgm:presLayoutVars>
          <dgm:chMax val="0"/>
          <dgm:chPref val="0"/>
        </dgm:presLayoutVars>
      </dgm:prSet>
      <dgm:spPr/>
    </dgm:pt>
    <dgm:pt modelId="{7BAC90CB-84A1-49D8-8D97-54BB177079C6}" type="pres">
      <dgm:prSet presAssocID="{04BF4321-BBFA-49DD-8075-2A69AA1CD049}" presName="Image" presStyleLbl="node1" presStyleIdx="10" presStyleCnt="12"/>
      <dgm:spPr/>
    </dgm:pt>
    <dgm:pt modelId="{32025563-21CF-4071-90A7-3EED463F96F9}" type="pres">
      <dgm:prSet presAssocID="{04BF4321-BBFA-49DD-8075-2A69AA1CD049}" presName="childText" presStyleLbl="lnNode1" presStyleIdx="10" presStyleCnt="12">
        <dgm:presLayoutVars>
          <dgm:chMax val="0"/>
          <dgm:chPref val="0"/>
          <dgm:bulletEnabled val="1"/>
        </dgm:presLayoutVars>
      </dgm:prSet>
      <dgm:spPr>
        <a:prstGeom prst="homePlate">
          <a:avLst/>
        </a:prstGeom>
      </dgm:spPr>
      <dgm:t>
        <a:bodyPr/>
        <a:lstStyle/>
        <a:p>
          <a:endParaRPr lang="en-US"/>
        </a:p>
      </dgm:t>
    </dgm:pt>
    <dgm:pt modelId="{31EC8E67-35F3-4EC0-9481-8FC2031D074A}" type="pres">
      <dgm:prSet presAssocID="{7B5944C9-0517-4654-8F41-C40A1094E4E0}" presName="childComposite" presStyleCnt="0">
        <dgm:presLayoutVars>
          <dgm:chMax val="0"/>
          <dgm:chPref val="0"/>
        </dgm:presLayoutVars>
      </dgm:prSet>
      <dgm:spPr/>
    </dgm:pt>
    <dgm:pt modelId="{0596D7E7-FB6C-42C2-B597-FD89845EF633}" type="pres">
      <dgm:prSet presAssocID="{7B5944C9-0517-4654-8F41-C40A1094E4E0}" presName="Image" presStyleLbl="node1" presStyleIdx="11" presStyleCnt="12"/>
      <dgm:spPr/>
    </dgm:pt>
    <dgm:pt modelId="{29FA8192-EA7C-43F3-9827-CA6D80D46E25}" type="pres">
      <dgm:prSet presAssocID="{7B5944C9-0517-4654-8F41-C40A1094E4E0}" presName="childText" presStyleLbl="lnNode1" presStyleIdx="11" presStyleCnt="12">
        <dgm:presLayoutVars>
          <dgm:chMax val="0"/>
          <dgm:chPref val="0"/>
          <dgm:bulletEnabled val="1"/>
        </dgm:presLayoutVars>
      </dgm:prSet>
      <dgm:spPr>
        <a:prstGeom prst="homePlate">
          <a:avLst/>
        </a:prstGeom>
      </dgm:spPr>
      <dgm:t>
        <a:bodyPr/>
        <a:lstStyle/>
        <a:p>
          <a:endParaRPr lang="en-US"/>
        </a:p>
      </dgm:t>
    </dgm:pt>
  </dgm:ptLst>
  <dgm:cxnLst>
    <dgm:cxn modelId="{1E295D2A-29D8-4280-AE5C-15089701B96B}" srcId="{CA3B33ED-8AAC-4B14-8713-FCF4367D5687}" destId="{3A0F9F25-B991-47B7-9F18-281BEA817145}" srcOrd="4" destOrd="0" parTransId="{8C277305-FD74-4A8F-87E2-A5771C51D1BE}" sibTransId="{E206022E-1382-4ECD-AE95-2E87CDAC8D0E}"/>
    <dgm:cxn modelId="{3E8351EE-467D-4929-B0AA-FC0B1EFF2374}" type="presOf" srcId="{C888C5E0-8A2A-4180-A374-DC6352D55D81}" destId="{E544BAB0-FDD1-4874-AFC3-051EDD882DE1}" srcOrd="0" destOrd="0" presId="urn:microsoft.com/office/officeart/2008/layout/PictureAccentList"/>
    <dgm:cxn modelId="{AE40C656-E6C9-477C-9136-9B6854A7E6FC}" srcId="{C888C5E0-8A2A-4180-A374-DC6352D55D81}" destId="{FA19EDC2-A51E-45A8-B7B1-21F6EE77D8F0}" srcOrd="0" destOrd="0" parTransId="{9D79AFF5-0F6C-400C-9A69-7603F0DB5739}" sibTransId="{0A959381-CA34-49CB-9406-600C3C51AA4E}"/>
    <dgm:cxn modelId="{BF399748-D6A3-4A31-8835-C2A47F89AFE0}" srcId="{C888C5E0-8A2A-4180-A374-DC6352D55D81}" destId="{0E2B28E9-144B-47C3-8A6D-D3D71435D223}" srcOrd="2" destOrd="0" parTransId="{F7005745-DBB3-4D19-A231-9195AF0B7957}" sibTransId="{63810986-2394-4543-B50B-F2356EA897C5}"/>
    <dgm:cxn modelId="{9D71B7CA-9F27-4761-BBE4-BD469898C52A}" srcId="{CA3B33ED-8AAC-4B14-8713-FCF4367D5687}" destId="{D0EDB718-50EF-41BB-BF06-D04BBEC33B95}" srcOrd="2" destOrd="0" parTransId="{45D53738-8025-40F6-961E-9B9FFDDDEC21}" sibTransId="{D2C2985C-1E12-4051-A099-4AD14613FB74}"/>
    <dgm:cxn modelId="{2190E2CF-6305-42FA-ACD1-0191B5D4FD1A}" type="presOf" srcId="{CA3B33ED-8AAC-4B14-8713-FCF4367D5687}" destId="{304C8AD7-F86E-4954-9626-8623917BEBC9}" srcOrd="0" destOrd="0" presId="urn:microsoft.com/office/officeart/2008/layout/PictureAccentList"/>
    <dgm:cxn modelId="{A4692AF3-8E9C-4F77-B5B8-E14FB30CF36A}" type="presOf" srcId="{7B5944C9-0517-4654-8F41-C40A1094E4E0}" destId="{29FA8192-EA7C-43F3-9827-CA6D80D46E25}" srcOrd="0" destOrd="0" presId="urn:microsoft.com/office/officeart/2008/layout/PictureAccentList"/>
    <dgm:cxn modelId="{491F35FB-ED4C-4EA4-B97D-A15B7E85F0CD}" type="presOf" srcId="{D0EDB718-50EF-41BB-BF06-D04BBEC33B95}" destId="{B92CF488-A744-4428-8D67-D1B4611A3468}" srcOrd="0" destOrd="0" presId="urn:microsoft.com/office/officeart/2008/layout/PictureAccentList"/>
    <dgm:cxn modelId="{E101F7FA-65A2-456A-95E4-483C87475016}" type="presOf" srcId="{0E2B28E9-144B-47C3-8A6D-D3D71435D223}" destId="{4EF55F26-A793-4D2A-9A92-F57AACCE6EAA}" srcOrd="0" destOrd="0" presId="urn:microsoft.com/office/officeart/2008/layout/PictureAccentList"/>
    <dgm:cxn modelId="{BE609ADF-4A48-4AE1-A889-0DAB9D0A481F}" type="presOf" srcId="{01B212A1-7257-4E7A-932A-088CC3CD44B5}" destId="{F1070CF5-3EAD-46C6-85C8-6D39858A6FFD}" srcOrd="0" destOrd="0" presId="urn:microsoft.com/office/officeart/2008/layout/PictureAccentList"/>
    <dgm:cxn modelId="{E293C32E-4AFA-43E2-BB7B-E2AB5BD80DA6}" type="presOf" srcId="{695DC6CA-5E1F-4ABF-8073-26530C999202}" destId="{501FBF04-0395-4D79-81D2-F3FC4D642BBD}" srcOrd="0" destOrd="0" presId="urn:microsoft.com/office/officeart/2008/layout/PictureAccentList"/>
    <dgm:cxn modelId="{71E53197-38DC-4E8A-9AD0-D48EEF533F7D}" type="presOf" srcId="{04BF4321-BBFA-49DD-8075-2A69AA1CD049}" destId="{32025563-21CF-4071-90A7-3EED463F96F9}" srcOrd="0" destOrd="0" presId="urn:microsoft.com/office/officeart/2008/layout/PictureAccentList"/>
    <dgm:cxn modelId="{49666947-62F1-4B5B-9FA9-F231761D999F}" srcId="{C888C5E0-8A2A-4180-A374-DC6352D55D81}" destId="{7B5944C9-0517-4654-8F41-C40A1094E4E0}" srcOrd="6" destOrd="0" parTransId="{772AF5C7-5D14-4D87-AD83-117500F84B74}" sibTransId="{BC66FA0D-BAE7-4E7F-86D8-AF5E713878F5}"/>
    <dgm:cxn modelId="{2BEC08D1-2710-402A-A801-FDF0ED98DDD0}" srcId="{C888C5E0-8A2A-4180-A374-DC6352D55D81}" destId="{04BF4321-BBFA-49DD-8075-2A69AA1CD049}" srcOrd="5" destOrd="0" parTransId="{984167D6-3E86-4365-95B9-35C3EDAE9B58}" sibTransId="{2E9DFB7F-3052-4B8B-8EE6-31911B76E655}"/>
    <dgm:cxn modelId="{A13B460C-C03A-4A50-BCB8-4F0150E01506}" type="presOf" srcId="{E660C131-E33B-45B8-A93E-5CF7142A3FD2}" destId="{6EBFE201-A0A9-4E6B-AD0F-A4D3F058441A}" srcOrd="0" destOrd="0" presId="urn:microsoft.com/office/officeart/2008/layout/PictureAccentList"/>
    <dgm:cxn modelId="{9DF6E962-17C2-4B39-94BD-05B8690A781F}" srcId="{C888C5E0-8A2A-4180-A374-DC6352D55D81}" destId="{AD999023-0B1D-4945-BFD5-CD16E8833CEE}" srcOrd="3" destOrd="0" parTransId="{DB8B3DDC-0E5D-4D81-8B86-101713845C7D}" sibTransId="{17110AED-8CC7-42B6-8EAE-36B4113A21B9}"/>
    <dgm:cxn modelId="{BC30A3C8-C224-43BA-BA74-E2A67E64B61B}" type="presOf" srcId="{FA19EDC2-A51E-45A8-B7B1-21F6EE77D8F0}" destId="{04F0FADC-85E6-44A4-9252-7BD630B15538}" srcOrd="0" destOrd="0" presId="urn:microsoft.com/office/officeart/2008/layout/PictureAccentList"/>
    <dgm:cxn modelId="{F17DAE2C-CF8B-4BA6-AF51-969B05B1428C}" srcId="{C888C5E0-8A2A-4180-A374-DC6352D55D81}" destId="{0BAEA5B5-3A85-41E0-B792-4E23AE5CD571}" srcOrd="4" destOrd="0" parTransId="{0B96924C-B858-4BEC-901D-017875BEA372}" sibTransId="{EEB876E1-3A85-41C4-9415-47EE0E75CF8D}"/>
    <dgm:cxn modelId="{3FE0321C-1D45-4A23-9FED-DDD6B8918870}" srcId="{4AF0CA46-08DB-4617-827E-71897FFB7A67}" destId="{C888C5E0-8A2A-4180-A374-DC6352D55D81}" srcOrd="1" destOrd="0" parTransId="{EF0BCC8E-C1D0-4F28-9475-AA8E5ECA630F}" sibTransId="{01AE8F45-1D74-441D-87F0-10A2334EA6F4}"/>
    <dgm:cxn modelId="{C971CFCA-9EC3-4350-A630-E12E86DCE459}" type="presOf" srcId="{AD999023-0B1D-4945-BFD5-CD16E8833CEE}" destId="{AB25FD74-A058-4C1B-83E6-D595F757AFD1}" srcOrd="0" destOrd="0" presId="urn:microsoft.com/office/officeart/2008/layout/PictureAccentList"/>
    <dgm:cxn modelId="{1B8A242C-B96D-42C1-91F9-4ADD04C0546E}" type="presOf" srcId="{3A0F9F25-B991-47B7-9F18-281BEA817145}" destId="{9A019594-3113-4490-95D0-DA7F84AF0532}" srcOrd="0" destOrd="0" presId="urn:microsoft.com/office/officeart/2008/layout/PictureAccentList"/>
    <dgm:cxn modelId="{2CAABF72-34FC-4781-B5E1-22E9A622C904}" srcId="{CA3B33ED-8AAC-4B14-8713-FCF4367D5687}" destId="{7D20E26C-CB0A-43E2-A9A7-B0A5A272F14F}" srcOrd="3" destOrd="0" parTransId="{08E454D5-15E5-4A0A-A609-C00C95FE0FF5}" sibTransId="{A59A8B94-2CC3-4F40-8F8B-94BB96C2FE1C}"/>
    <dgm:cxn modelId="{EE8409EB-F4F8-4E90-A8DD-522859F3C79E}" srcId="{CA3B33ED-8AAC-4B14-8713-FCF4367D5687}" destId="{E660C131-E33B-45B8-A93E-5CF7142A3FD2}" srcOrd="1" destOrd="0" parTransId="{D4A91D18-B299-4F9C-BE60-28749AC67860}" sibTransId="{AA13AAC8-B6ED-4538-AD65-157BA42EE3D3}"/>
    <dgm:cxn modelId="{93C48FCE-666C-4F2D-A1DA-EEB0C87E17C8}" srcId="{4AF0CA46-08DB-4617-827E-71897FFB7A67}" destId="{CA3B33ED-8AAC-4B14-8713-FCF4367D5687}" srcOrd="0" destOrd="0" parTransId="{C8B81C06-30B5-408C-A2A9-A1FE90169D97}" sibTransId="{FD3F6376-7F10-4010-8609-42D991203EBB}"/>
    <dgm:cxn modelId="{200468C8-DEDF-428E-B2C2-29C35D80B40C}" type="presOf" srcId="{7D20E26C-CB0A-43E2-A9A7-B0A5A272F14F}" destId="{38EF4403-7466-4CF3-BB15-2FBB0C588F9D}" srcOrd="0" destOrd="0" presId="urn:microsoft.com/office/officeart/2008/layout/PictureAccentList"/>
    <dgm:cxn modelId="{6FCF3484-4BC2-4FEF-8EF5-E22655D81563}" srcId="{CA3B33ED-8AAC-4B14-8713-FCF4367D5687}" destId="{01B212A1-7257-4E7A-932A-088CC3CD44B5}" srcOrd="0" destOrd="0" parTransId="{B8AE7B2A-9104-442D-80EC-A80CBC1DCFB0}" sibTransId="{A24B21CD-3223-46F4-85A1-2B094C8C4B01}"/>
    <dgm:cxn modelId="{4A4BEA7F-1BDE-4C06-9AB2-9467C529AF08}" type="presOf" srcId="{4AF0CA46-08DB-4617-827E-71897FFB7A67}" destId="{0F945D06-F2B7-4C4A-BE11-8AA15656ED12}" srcOrd="0" destOrd="0" presId="urn:microsoft.com/office/officeart/2008/layout/PictureAccentList"/>
    <dgm:cxn modelId="{ACFFFF80-F4C6-4C31-AC77-457FEE22A4AD}" type="presOf" srcId="{0BAEA5B5-3A85-41E0-B792-4E23AE5CD571}" destId="{057A90F9-4921-4A83-B7DB-0E80086FC55C}" srcOrd="0" destOrd="0" presId="urn:microsoft.com/office/officeart/2008/layout/PictureAccentList"/>
    <dgm:cxn modelId="{FCDCAA4B-56FD-4B2F-9E1C-706F2F322107}" srcId="{C888C5E0-8A2A-4180-A374-DC6352D55D81}" destId="{695DC6CA-5E1F-4ABF-8073-26530C999202}" srcOrd="1" destOrd="0" parTransId="{0BCF0034-CBF3-40D0-88DA-0B073D17494F}" sibTransId="{DEACEB70-7750-4211-B28C-B452C2DC0B13}"/>
    <dgm:cxn modelId="{256267A8-EA13-476E-A4B2-6B3A2B388DEF}" type="presParOf" srcId="{0F945D06-F2B7-4C4A-BE11-8AA15656ED12}" destId="{D267046E-76EE-4A42-A1C1-2DF2733F0F52}" srcOrd="0" destOrd="0" presId="urn:microsoft.com/office/officeart/2008/layout/PictureAccentList"/>
    <dgm:cxn modelId="{FFCE67D0-031A-413E-B2FD-384B50ABA173}" type="presParOf" srcId="{D267046E-76EE-4A42-A1C1-2DF2733F0F52}" destId="{BE7AAC64-2499-4AC7-85A5-D05254E66EA9}" srcOrd="0" destOrd="0" presId="urn:microsoft.com/office/officeart/2008/layout/PictureAccentList"/>
    <dgm:cxn modelId="{2D167F90-DD86-4953-9514-769D5AEBC831}" type="presParOf" srcId="{BE7AAC64-2499-4AC7-85A5-D05254E66EA9}" destId="{304C8AD7-F86E-4954-9626-8623917BEBC9}" srcOrd="0" destOrd="0" presId="urn:microsoft.com/office/officeart/2008/layout/PictureAccentList"/>
    <dgm:cxn modelId="{CC38A4C8-C24B-4387-88E3-D8961CB6C3C8}" type="presParOf" srcId="{D267046E-76EE-4A42-A1C1-2DF2733F0F52}" destId="{27C91511-D74F-4412-A5AA-EC2DCDA9EEB3}" srcOrd="1" destOrd="0" presId="urn:microsoft.com/office/officeart/2008/layout/PictureAccentList"/>
    <dgm:cxn modelId="{7BCA0CFD-0F74-40C5-9672-DFCB2CBFB0AB}" type="presParOf" srcId="{27C91511-D74F-4412-A5AA-EC2DCDA9EEB3}" destId="{7A79C957-05F7-4A49-B8E5-E29613C90EFA}" srcOrd="0" destOrd="0" presId="urn:microsoft.com/office/officeart/2008/layout/PictureAccentList"/>
    <dgm:cxn modelId="{5B670663-B3A0-47FB-B8A3-CCC4F00358CD}" type="presParOf" srcId="{7A79C957-05F7-4A49-B8E5-E29613C90EFA}" destId="{D9BF6BAE-D936-45E6-95A8-F92A75F98914}" srcOrd="0" destOrd="0" presId="urn:microsoft.com/office/officeart/2008/layout/PictureAccentList"/>
    <dgm:cxn modelId="{1C2AECC7-189D-403A-8894-5A366A3852C3}" type="presParOf" srcId="{7A79C957-05F7-4A49-B8E5-E29613C90EFA}" destId="{F1070CF5-3EAD-46C6-85C8-6D39858A6FFD}" srcOrd="1" destOrd="0" presId="urn:microsoft.com/office/officeart/2008/layout/PictureAccentList"/>
    <dgm:cxn modelId="{0265B14D-F5CE-4B60-B705-8B22F387889F}" type="presParOf" srcId="{27C91511-D74F-4412-A5AA-EC2DCDA9EEB3}" destId="{1093EAF8-717D-4A47-A98C-F24EF5FBE4F6}" srcOrd="1" destOrd="0" presId="urn:microsoft.com/office/officeart/2008/layout/PictureAccentList"/>
    <dgm:cxn modelId="{F8CE8EBB-DDBC-4385-A2CC-552ABB9371E2}" type="presParOf" srcId="{1093EAF8-717D-4A47-A98C-F24EF5FBE4F6}" destId="{1EBD5BE4-9E78-4F6C-9E10-56417071E539}" srcOrd="0" destOrd="0" presId="urn:microsoft.com/office/officeart/2008/layout/PictureAccentList"/>
    <dgm:cxn modelId="{62321A2C-2942-4B38-A211-1A7CBA5494A4}" type="presParOf" srcId="{1093EAF8-717D-4A47-A98C-F24EF5FBE4F6}" destId="{6EBFE201-A0A9-4E6B-AD0F-A4D3F058441A}" srcOrd="1" destOrd="0" presId="urn:microsoft.com/office/officeart/2008/layout/PictureAccentList"/>
    <dgm:cxn modelId="{A7914E70-5677-4C4F-95D1-A27DEDE9FD9D}" type="presParOf" srcId="{27C91511-D74F-4412-A5AA-EC2DCDA9EEB3}" destId="{B739A311-488E-46CE-AFB8-82DF6E4BA171}" srcOrd="2" destOrd="0" presId="urn:microsoft.com/office/officeart/2008/layout/PictureAccentList"/>
    <dgm:cxn modelId="{9A9DE5AC-604D-4A78-A069-52587E08705C}" type="presParOf" srcId="{B739A311-488E-46CE-AFB8-82DF6E4BA171}" destId="{DE854051-1C9D-40F0-8982-CF0D9BEE455C}" srcOrd="0" destOrd="0" presId="urn:microsoft.com/office/officeart/2008/layout/PictureAccentList"/>
    <dgm:cxn modelId="{8FB8321B-8525-40F2-A738-A3EBC8522E00}" type="presParOf" srcId="{B739A311-488E-46CE-AFB8-82DF6E4BA171}" destId="{B92CF488-A744-4428-8D67-D1B4611A3468}" srcOrd="1" destOrd="0" presId="urn:microsoft.com/office/officeart/2008/layout/PictureAccentList"/>
    <dgm:cxn modelId="{A4C8FEAC-6CBD-4417-B9F0-5921249411EB}" type="presParOf" srcId="{27C91511-D74F-4412-A5AA-EC2DCDA9EEB3}" destId="{CCC23272-6F3C-470A-9971-C57CAB3D7405}" srcOrd="3" destOrd="0" presId="urn:microsoft.com/office/officeart/2008/layout/PictureAccentList"/>
    <dgm:cxn modelId="{2BFE2318-7E86-421A-A8EC-55EF5F3F5A4E}" type="presParOf" srcId="{CCC23272-6F3C-470A-9971-C57CAB3D7405}" destId="{73129449-1B57-43E2-A2D4-72FBF6FF233D}" srcOrd="0" destOrd="0" presId="urn:microsoft.com/office/officeart/2008/layout/PictureAccentList"/>
    <dgm:cxn modelId="{A0986B9D-2520-47F7-9600-FAA3DA7DA0C7}" type="presParOf" srcId="{CCC23272-6F3C-470A-9971-C57CAB3D7405}" destId="{38EF4403-7466-4CF3-BB15-2FBB0C588F9D}" srcOrd="1" destOrd="0" presId="urn:microsoft.com/office/officeart/2008/layout/PictureAccentList"/>
    <dgm:cxn modelId="{4FAA8F50-D01E-41E9-8FD9-FDBEC2E39141}" type="presParOf" srcId="{27C91511-D74F-4412-A5AA-EC2DCDA9EEB3}" destId="{A758CEA6-3D52-46F7-B975-586DAB612E46}" srcOrd="4" destOrd="0" presId="urn:microsoft.com/office/officeart/2008/layout/PictureAccentList"/>
    <dgm:cxn modelId="{412DE105-A955-44F3-8D7C-2094D32BEE18}" type="presParOf" srcId="{A758CEA6-3D52-46F7-B975-586DAB612E46}" destId="{55FE62A3-8B5F-4BA3-9214-28F7F9C00DE1}" srcOrd="0" destOrd="0" presId="urn:microsoft.com/office/officeart/2008/layout/PictureAccentList"/>
    <dgm:cxn modelId="{EE87A464-2155-41B6-B89E-B248F8C640F8}" type="presParOf" srcId="{A758CEA6-3D52-46F7-B975-586DAB612E46}" destId="{9A019594-3113-4490-95D0-DA7F84AF0532}" srcOrd="1" destOrd="0" presId="urn:microsoft.com/office/officeart/2008/layout/PictureAccentList"/>
    <dgm:cxn modelId="{50DCB747-51EF-475A-B1CC-C5B8784B8C44}" type="presParOf" srcId="{0F945D06-F2B7-4C4A-BE11-8AA15656ED12}" destId="{32EF9224-D350-4A93-9608-296061736BE6}" srcOrd="1" destOrd="0" presId="urn:microsoft.com/office/officeart/2008/layout/PictureAccentList"/>
    <dgm:cxn modelId="{971DF991-B1F5-4696-B10B-9EA6F52C4C18}" type="presParOf" srcId="{32EF9224-D350-4A93-9608-296061736BE6}" destId="{C96A20B6-00DF-4AA6-B228-DDB36188A783}" srcOrd="0" destOrd="0" presId="urn:microsoft.com/office/officeart/2008/layout/PictureAccentList"/>
    <dgm:cxn modelId="{C254A8C0-A77B-4FDA-987E-575F65DEBD37}" type="presParOf" srcId="{C96A20B6-00DF-4AA6-B228-DDB36188A783}" destId="{E544BAB0-FDD1-4874-AFC3-051EDD882DE1}" srcOrd="0" destOrd="0" presId="urn:microsoft.com/office/officeart/2008/layout/PictureAccentList"/>
    <dgm:cxn modelId="{95988F89-ED81-4FE7-8F86-73803BCE78F1}" type="presParOf" srcId="{32EF9224-D350-4A93-9608-296061736BE6}" destId="{59FE592E-9F62-4A97-BAB3-C98C1664D126}" srcOrd="1" destOrd="0" presId="urn:microsoft.com/office/officeart/2008/layout/PictureAccentList"/>
    <dgm:cxn modelId="{FE58F227-B6A8-46EF-A011-0BB129A0659E}" type="presParOf" srcId="{59FE592E-9F62-4A97-BAB3-C98C1664D126}" destId="{914AA9E0-C334-441E-9E4F-037B78E1490C}" srcOrd="0" destOrd="0" presId="urn:microsoft.com/office/officeart/2008/layout/PictureAccentList"/>
    <dgm:cxn modelId="{A61E41C0-AE70-4449-BCB7-CCB12BA361A4}" type="presParOf" srcId="{914AA9E0-C334-441E-9E4F-037B78E1490C}" destId="{6FA1443F-61AD-4A57-87A2-212B9BC2E2D3}" srcOrd="0" destOrd="0" presId="urn:microsoft.com/office/officeart/2008/layout/PictureAccentList"/>
    <dgm:cxn modelId="{952B857D-67FD-42EB-B57F-67007E067B04}" type="presParOf" srcId="{914AA9E0-C334-441E-9E4F-037B78E1490C}" destId="{04F0FADC-85E6-44A4-9252-7BD630B15538}" srcOrd="1" destOrd="0" presId="urn:microsoft.com/office/officeart/2008/layout/PictureAccentList"/>
    <dgm:cxn modelId="{F97739FE-624F-440C-A791-1C5B9BE3E466}" type="presParOf" srcId="{59FE592E-9F62-4A97-BAB3-C98C1664D126}" destId="{480259A2-C46F-4724-B7F6-624EDCF0F574}" srcOrd="1" destOrd="0" presId="urn:microsoft.com/office/officeart/2008/layout/PictureAccentList"/>
    <dgm:cxn modelId="{BDC8E598-5119-4FBF-9D1A-D804F44639B4}" type="presParOf" srcId="{480259A2-C46F-4724-B7F6-624EDCF0F574}" destId="{CD006BE3-95DB-4A8F-9857-86FBE2BF8A36}" srcOrd="0" destOrd="0" presId="urn:microsoft.com/office/officeart/2008/layout/PictureAccentList"/>
    <dgm:cxn modelId="{589990AA-B7F5-498F-997E-D068927F4486}" type="presParOf" srcId="{480259A2-C46F-4724-B7F6-624EDCF0F574}" destId="{501FBF04-0395-4D79-81D2-F3FC4D642BBD}" srcOrd="1" destOrd="0" presId="urn:microsoft.com/office/officeart/2008/layout/PictureAccentList"/>
    <dgm:cxn modelId="{EB8D819B-A265-4AD7-8A75-D4BDADD29486}" type="presParOf" srcId="{59FE592E-9F62-4A97-BAB3-C98C1664D126}" destId="{2DFCB409-1143-48ED-A643-6E374FAA6859}" srcOrd="2" destOrd="0" presId="urn:microsoft.com/office/officeart/2008/layout/PictureAccentList"/>
    <dgm:cxn modelId="{B1F1F10F-5796-4C6F-9A3B-57FEAFAA6454}" type="presParOf" srcId="{2DFCB409-1143-48ED-A643-6E374FAA6859}" destId="{5E56594F-1D69-462A-B3AB-54F923C81E2D}" srcOrd="0" destOrd="0" presId="urn:microsoft.com/office/officeart/2008/layout/PictureAccentList"/>
    <dgm:cxn modelId="{FC1D73D0-C38E-448E-B7C9-0F713EA4743B}" type="presParOf" srcId="{2DFCB409-1143-48ED-A643-6E374FAA6859}" destId="{4EF55F26-A793-4D2A-9A92-F57AACCE6EAA}" srcOrd="1" destOrd="0" presId="urn:microsoft.com/office/officeart/2008/layout/PictureAccentList"/>
    <dgm:cxn modelId="{71D994C7-2879-40C6-9800-FFFDEE25B49C}" type="presParOf" srcId="{59FE592E-9F62-4A97-BAB3-C98C1664D126}" destId="{69775496-C6B5-4B02-8460-A8F4602FB50A}" srcOrd="3" destOrd="0" presId="urn:microsoft.com/office/officeart/2008/layout/PictureAccentList"/>
    <dgm:cxn modelId="{1C65B6B5-5004-404B-873B-0A2901211E15}" type="presParOf" srcId="{69775496-C6B5-4B02-8460-A8F4602FB50A}" destId="{22C93272-DA1D-4107-ACDF-97AD67787E0C}" srcOrd="0" destOrd="0" presId="urn:microsoft.com/office/officeart/2008/layout/PictureAccentList"/>
    <dgm:cxn modelId="{0A6466BD-DFCB-4B7C-8233-542CEFDBB303}" type="presParOf" srcId="{69775496-C6B5-4B02-8460-A8F4602FB50A}" destId="{AB25FD74-A058-4C1B-83E6-D595F757AFD1}" srcOrd="1" destOrd="0" presId="urn:microsoft.com/office/officeart/2008/layout/PictureAccentList"/>
    <dgm:cxn modelId="{F6F8C40A-9C11-4AA6-B52F-2ED627B2302A}" type="presParOf" srcId="{59FE592E-9F62-4A97-BAB3-C98C1664D126}" destId="{B4C76B99-1C7E-4CCE-99E2-2308D57FEC8A}" srcOrd="4" destOrd="0" presId="urn:microsoft.com/office/officeart/2008/layout/PictureAccentList"/>
    <dgm:cxn modelId="{E4BAE204-33CD-48B8-A36B-09BDD9632C72}" type="presParOf" srcId="{B4C76B99-1C7E-4CCE-99E2-2308D57FEC8A}" destId="{D4D8BF05-143A-4E8A-9E6F-70C6A76F2254}" srcOrd="0" destOrd="0" presId="urn:microsoft.com/office/officeart/2008/layout/PictureAccentList"/>
    <dgm:cxn modelId="{7B4D5B7B-8682-47F1-8C12-447A12E92EB3}" type="presParOf" srcId="{B4C76B99-1C7E-4CCE-99E2-2308D57FEC8A}" destId="{057A90F9-4921-4A83-B7DB-0E80086FC55C}" srcOrd="1" destOrd="0" presId="urn:microsoft.com/office/officeart/2008/layout/PictureAccentList"/>
    <dgm:cxn modelId="{6EB463C7-B004-4521-B7BB-DA4D4C0E36CB}" type="presParOf" srcId="{59FE592E-9F62-4A97-BAB3-C98C1664D126}" destId="{E078ACDC-D5A6-4AFF-964D-223FAA1A2555}" srcOrd="5" destOrd="0" presId="urn:microsoft.com/office/officeart/2008/layout/PictureAccentList"/>
    <dgm:cxn modelId="{185DE6EE-4DED-4B1A-9FB7-55BD7D109794}" type="presParOf" srcId="{E078ACDC-D5A6-4AFF-964D-223FAA1A2555}" destId="{7BAC90CB-84A1-49D8-8D97-54BB177079C6}" srcOrd="0" destOrd="0" presId="urn:microsoft.com/office/officeart/2008/layout/PictureAccentList"/>
    <dgm:cxn modelId="{849FE06C-2AEB-423D-B0C6-198B4B86AFE0}" type="presParOf" srcId="{E078ACDC-D5A6-4AFF-964D-223FAA1A2555}" destId="{32025563-21CF-4071-90A7-3EED463F96F9}" srcOrd="1" destOrd="0" presId="urn:microsoft.com/office/officeart/2008/layout/PictureAccentList"/>
    <dgm:cxn modelId="{1085C40D-05E9-46C3-A0FB-CE4BFC8178AE}" type="presParOf" srcId="{59FE592E-9F62-4A97-BAB3-C98C1664D126}" destId="{31EC8E67-35F3-4EC0-9481-8FC2031D074A}" srcOrd="6" destOrd="0" presId="urn:microsoft.com/office/officeart/2008/layout/PictureAccentList"/>
    <dgm:cxn modelId="{FA4B0BE1-46CC-41A6-9B8E-49C217FC79C8}" type="presParOf" srcId="{31EC8E67-35F3-4EC0-9481-8FC2031D074A}" destId="{0596D7E7-FB6C-42C2-B597-FD89845EF633}" srcOrd="0" destOrd="0" presId="urn:microsoft.com/office/officeart/2008/layout/PictureAccentList"/>
    <dgm:cxn modelId="{24F1065A-CBE5-4AD2-8352-03D29C6FBA91}" type="presParOf" srcId="{31EC8E67-35F3-4EC0-9481-8FC2031D074A}" destId="{29FA8192-EA7C-43F3-9827-CA6D80D46E25}"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C8AD7-F86E-4954-9626-8623917BEBC9}">
      <dsp:nvSpPr>
        <dsp:cNvPr id="0" name=""/>
        <dsp:cNvSpPr/>
      </dsp:nvSpPr>
      <dsp:spPr>
        <a:xfrm>
          <a:off x="265636" y="47126"/>
          <a:ext cx="4213542" cy="646955"/>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Standard Reports</a:t>
          </a:r>
          <a:endParaRPr lang="en-US" sz="2100" kern="1200" dirty="0"/>
        </a:p>
      </dsp:txBody>
      <dsp:txXfrm>
        <a:off x="284585" y="66075"/>
        <a:ext cx="4175644" cy="609057"/>
      </dsp:txXfrm>
    </dsp:sp>
    <dsp:sp modelId="{D9BF6BAE-D936-45E6-95A8-F92A75F98914}">
      <dsp:nvSpPr>
        <dsp:cNvPr id="0" name=""/>
        <dsp:cNvSpPr/>
      </dsp:nvSpPr>
      <dsp:spPr>
        <a:xfrm>
          <a:off x="265636" y="764814"/>
          <a:ext cx="646955" cy="646955"/>
        </a:xfrm>
        <a:prstGeom prst="roundRect">
          <a:avLst>
            <a:gd name="adj" fmla="val 1667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F1070CF5-3EAD-46C6-85C8-6D39858A6FFD}">
      <dsp:nvSpPr>
        <dsp:cNvPr id="0" name=""/>
        <dsp:cNvSpPr/>
      </dsp:nvSpPr>
      <dsp:spPr>
        <a:xfrm>
          <a:off x="951409" y="764814"/>
          <a:ext cx="3527769" cy="646955"/>
        </a:xfrm>
        <a:prstGeom prst="cub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Overview Report</a:t>
          </a:r>
          <a:endParaRPr lang="en-US" sz="1500" kern="1200" dirty="0"/>
        </a:p>
      </dsp:txBody>
      <dsp:txXfrm>
        <a:off x="951409" y="926553"/>
        <a:ext cx="3366030" cy="485216"/>
      </dsp:txXfrm>
    </dsp:sp>
    <dsp:sp modelId="{1EBD5BE4-9E78-4F6C-9E10-56417071E539}">
      <dsp:nvSpPr>
        <dsp:cNvPr id="0" name=""/>
        <dsp:cNvSpPr/>
      </dsp:nvSpPr>
      <dsp:spPr>
        <a:xfrm>
          <a:off x="265636" y="1489404"/>
          <a:ext cx="646955" cy="646955"/>
        </a:xfrm>
        <a:prstGeom prst="roundRect">
          <a:avLst>
            <a:gd name="adj" fmla="val 16670"/>
          </a:avLst>
        </a:prstGeom>
        <a:gradFill rotWithShape="0">
          <a:gsLst>
            <a:gs pos="0">
              <a:schemeClr val="accent5">
                <a:hueOff val="211595"/>
                <a:satOff val="705"/>
                <a:lumOff val="802"/>
                <a:alphaOff val="0"/>
                <a:tint val="96000"/>
                <a:satMod val="100000"/>
                <a:lumMod val="104000"/>
              </a:schemeClr>
            </a:gs>
            <a:gs pos="78000">
              <a:schemeClr val="accent5">
                <a:hueOff val="211595"/>
                <a:satOff val="705"/>
                <a:lumOff val="802"/>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6EBFE201-A0A9-4E6B-AD0F-A4D3F058441A}">
      <dsp:nvSpPr>
        <dsp:cNvPr id="0" name=""/>
        <dsp:cNvSpPr/>
      </dsp:nvSpPr>
      <dsp:spPr>
        <a:xfrm>
          <a:off x="951409" y="1489404"/>
          <a:ext cx="3527769" cy="646955"/>
        </a:xfrm>
        <a:prstGeom prst="cube">
          <a:avLst/>
        </a:prstGeom>
        <a:gradFill rotWithShape="0">
          <a:gsLst>
            <a:gs pos="0">
              <a:schemeClr val="accent5">
                <a:hueOff val="211595"/>
                <a:satOff val="705"/>
                <a:lumOff val="802"/>
                <a:alphaOff val="0"/>
                <a:tint val="96000"/>
                <a:satMod val="100000"/>
                <a:lumMod val="104000"/>
              </a:schemeClr>
            </a:gs>
            <a:gs pos="78000">
              <a:schemeClr val="accent5">
                <a:hueOff val="211595"/>
                <a:satOff val="705"/>
                <a:lumOff val="802"/>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Product Performance Report.</a:t>
          </a:r>
          <a:endParaRPr lang="en-US" sz="1500" kern="1200" dirty="0"/>
        </a:p>
      </dsp:txBody>
      <dsp:txXfrm>
        <a:off x="951409" y="1651143"/>
        <a:ext cx="3366030" cy="485216"/>
      </dsp:txXfrm>
    </dsp:sp>
    <dsp:sp modelId="{DE854051-1C9D-40F0-8982-CF0D9BEE455C}">
      <dsp:nvSpPr>
        <dsp:cNvPr id="0" name=""/>
        <dsp:cNvSpPr/>
      </dsp:nvSpPr>
      <dsp:spPr>
        <a:xfrm>
          <a:off x="265636" y="2213995"/>
          <a:ext cx="646955" cy="646955"/>
        </a:xfrm>
        <a:prstGeom prst="roundRect">
          <a:avLst>
            <a:gd name="adj" fmla="val 16670"/>
          </a:avLst>
        </a:prstGeom>
        <a:gradFill rotWithShape="0">
          <a:gsLst>
            <a:gs pos="0">
              <a:schemeClr val="accent5">
                <a:hueOff val="423190"/>
                <a:satOff val="1410"/>
                <a:lumOff val="1604"/>
                <a:alphaOff val="0"/>
                <a:tint val="96000"/>
                <a:satMod val="100000"/>
                <a:lumMod val="104000"/>
              </a:schemeClr>
            </a:gs>
            <a:gs pos="78000">
              <a:schemeClr val="accent5">
                <a:hueOff val="423190"/>
                <a:satOff val="1410"/>
                <a:lumOff val="1604"/>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B92CF488-A744-4428-8D67-D1B4611A3468}">
      <dsp:nvSpPr>
        <dsp:cNvPr id="0" name=""/>
        <dsp:cNvSpPr/>
      </dsp:nvSpPr>
      <dsp:spPr>
        <a:xfrm>
          <a:off x="951409" y="2213995"/>
          <a:ext cx="3527769" cy="646955"/>
        </a:xfrm>
        <a:prstGeom prst="cube">
          <a:avLst/>
        </a:prstGeom>
        <a:gradFill rotWithShape="0">
          <a:gsLst>
            <a:gs pos="0">
              <a:schemeClr val="accent5">
                <a:hueOff val="423190"/>
                <a:satOff val="1410"/>
                <a:lumOff val="1604"/>
                <a:alphaOff val="0"/>
                <a:tint val="96000"/>
                <a:satMod val="100000"/>
                <a:lumMod val="104000"/>
              </a:schemeClr>
            </a:gs>
            <a:gs pos="78000">
              <a:schemeClr val="accent5">
                <a:hueOff val="423190"/>
                <a:satOff val="1410"/>
                <a:lumOff val="1604"/>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smtClean="0"/>
            <a:t>Time to Purchase Report</a:t>
          </a:r>
          <a:endParaRPr lang="en-US" sz="1500" kern="1200"/>
        </a:p>
      </dsp:txBody>
      <dsp:txXfrm>
        <a:off x="951409" y="2375734"/>
        <a:ext cx="3366030" cy="485216"/>
      </dsp:txXfrm>
    </dsp:sp>
    <dsp:sp modelId="{73129449-1B57-43E2-A2D4-72FBF6FF233D}">
      <dsp:nvSpPr>
        <dsp:cNvPr id="0" name=""/>
        <dsp:cNvSpPr/>
      </dsp:nvSpPr>
      <dsp:spPr>
        <a:xfrm>
          <a:off x="265636" y="2938586"/>
          <a:ext cx="646955" cy="646955"/>
        </a:xfrm>
        <a:prstGeom prst="roundRect">
          <a:avLst>
            <a:gd name="adj" fmla="val 16670"/>
          </a:avLst>
        </a:prstGeom>
        <a:gradFill rotWithShape="0">
          <a:gsLst>
            <a:gs pos="0">
              <a:schemeClr val="accent5">
                <a:hueOff val="634785"/>
                <a:satOff val="2115"/>
                <a:lumOff val="2406"/>
                <a:alphaOff val="0"/>
                <a:tint val="96000"/>
                <a:satMod val="100000"/>
                <a:lumMod val="104000"/>
              </a:schemeClr>
            </a:gs>
            <a:gs pos="78000">
              <a:schemeClr val="accent5">
                <a:hueOff val="634785"/>
                <a:satOff val="2115"/>
                <a:lumOff val="2406"/>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38EF4403-7466-4CF3-BB15-2FBB0C588F9D}">
      <dsp:nvSpPr>
        <dsp:cNvPr id="0" name=""/>
        <dsp:cNvSpPr/>
      </dsp:nvSpPr>
      <dsp:spPr>
        <a:xfrm>
          <a:off x="951409" y="2938586"/>
          <a:ext cx="3527769" cy="646955"/>
        </a:xfrm>
        <a:prstGeom prst="cube">
          <a:avLst/>
        </a:prstGeom>
        <a:gradFill rotWithShape="0">
          <a:gsLst>
            <a:gs pos="0">
              <a:schemeClr val="accent5">
                <a:hueOff val="634785"/>
                <a:satOff val="2115"/>
                <a:lumOff val="2406"/>
                <a:alphaOff val="0"/>
                <a:tint val="96000"/>
                <a:satMod val="100000"/>
                <a:lumMod val="104000"/>
              </a:schemeClr>
            </a:gs>
            <a:gs pos="78000">
              <a:schemeClr val="accent5">
                <a:hueOff val="634785"/>
                <a:satOff val="2115"/>
                <a:lumOff val="2406"/>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smtClean="0"/>
            <a:t>Transaction Report</a:t>
          </a:r>
          <a:endParaRPr lang="en-US" sz="1500" kern="1200"/>
        </a:p>
      </dsp:txBody>
      <dsp:txXfrm>
        <a:off x="951409" y="3100325"/>
        <a:ext cx="3366030" cy="485216"/>
      </dsp:txXfrm>
    </dsp:sp>
    <dsp:sp modelId="{55FE62A3-8B5F-4BA3-9214-28F7F9C00DE1}">
      <dsp:nvSpPr>
        <dsp:cNvPr id="0" name=""/>
        <dsp:cNvSpPr/>
      </dsp:nvSpPr>
      <dsp:spPr>
        <a:xfrm>
          <a:off x="265636" y="3663176"/>
          <a:ext cx="646955" cy="646955"/>
        </a:xfrm>
        <a:prstGeom prst="roundRect">
          <a:avLst>
            <a:gd name="adj" fmla="val 16670"/>
          </a:avLst>
        </a:prstGeom>
        <a:gradFill rotWithShape="0">
          <a:gsLst>
            <a:gs pos="0">
              <a:schemeClr val="accent5">
                <a:hueOff val="846380"/>
                <a:satOff val="2820"/>
                <a:lumOff val="3208"/>
                <a:alphaOff val="0"/>
                <a:tint val="96000"/>
                <a:satMod val="100000"/>
                <a:lumMod val="104000"/>
              </a:schemeClr>
            </a:gs>
            <a:gs pos="78000">
              <a:schemeClr val="accent5">
                <a:hueOff val="846380"/>
                <a:satOff val="2820"/>
                <a:lumOff val="3208"/>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9A019594-3113-4490-95D0-DA7F84AF0532}">
      <dsp:nvSpPr>
        <dsp:cNvPr id="0" name=""/>
        <dsp:cNvSpPr/>
      </dsp:nvSpPr>
      <dsp:spPr>
        <a:xfrm>
          <a:off x="951409" y="3663176"/>
          <a:ext cx="3527769" cy="646955"/>
        </a:xfrm>
        <a:prstGeom prst="cube">
          <a:avLst/>
        </a:prstGeom>
        <a:gradFill rotWithShape="0">
          <a:gsLst>
            <a:gs pos="0">
              <a:schemeClr val="accent5">
                <a:hueOff val="846380"/>
                <a:satOff val="2820"/>
                <a:lumOff val="3208"/>
                <a:alphaOff val="0"/>
                <a:tint val="96000"/>
                <a:satMod val="100000"/>
                <a:lumMod val="104000"/>
              </a:schemeClr>
            </a:gs>
            <a:gs pos="78000">
              <a:schemeClr val="accent5">
                <a:hueOff val="846380"/>
                <a:satOff val="2820"/>
                <a:lumOff val="3208"/>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smtClean="0"/>
            <a:t>Sales Performance Report</a:t>
          </a:r>
          <a:endParaRPr lang="en-US" sz="1500" kern="1200"/>
        </a:p>
      </dsp:txBody>
      <dsp:txXfrm>
        <a:off x="951409" y="3824915"/>
        <a:ext cx="3366030" cy="485216"/>
      </dsp:txXfrm>
    </dsp:sp>
    <dsp:sp modelId="{E544BAB0-FDD1-4874-AFC3-051EDD882DE1}">
      <dsp:nvSpPr>
        <dsp:cNvPr id="0" name=""/>
        <dsp:cNvSpPr/>
      </dsp:nvSpPr>
      <dsp:spPr>
        <a:xfrm>
          <a:off x="4900533" y="1406"/>
          <a:ext cx="4213542" cy="646955"/>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Enhanced Ecommerce Reports</a:t>
          </a:r>
          <a:endParaRPr lang="en-US" sz="2100" kern="1200" dirty="0"/>
        </a:p>
      </dsp:txBody>
      <dsp:txXfrm>
        <a:off x="4919482" y="20355"/>
        <a:ext cx="4175644" cy="609057"/>
      </dsp:txXfrm>
    </dsp:sp>
    <dsp:sp modelId="{6FA1443F-61AD-4A57-87A2-212B9BC2E2D3}">
      <dsp:nvSpPr>
        <dsp:cNvPr id="0" name=""/>
        <dsp:cNvSpPr/>
      </dsp:nvSpPr>
      <dsp:spPr>
        <a:xfrm>
          <a:off x="4900533" y="764814"/>
          <a:ext cx="646955" cy="646955"/>
        </a:xfrm>
        <a:prstGeom prst="roundRect">
          <a:avLst>
            <a:gd name="adj" fmla="val 16670"/>
          </a:avLst>
        </a:prstGeom>
        <a:gradFill rotWithShape="0">
          <a:gsLst>
            <a:gs pos="0">
              <a:schemeClr val="accent5">
                <a:hueOff val="1057975"/>
                <a:satOff val="3525"/>
                <a:lumOff val="4010"/>
                <a:alphaOff val="0"/>
                <a:tint val="96000"/>
                <a:satMod val="100000"/>
                <a:lumMod val="104000"/>
              </a:schemeClr>
            </a:gs>
            <a:gs pos="78000">
              <a:schemeClr val="accent5">
                <a:hueOff val="1057975"/>
                <a:satOff val="3525"/>
                <a:lumOff val="401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04F0FADC-85E6-44A4-9252-7BD630B15538}">
      <dsp:nvSpPr>
        <dsp:cNvPr id="0" name=""/>
        <dsp:cNvSpPr/>
      </dsp:nvSpPr>
      <dsp:spPr>
        <a:xfrm>
          <a:off x="5586306" y="764814"/>
          <a:ext cx="3527769" cy="646955"/>
        </a:xfrm>
        <a:prstGeom prst="homePlate">
          <a:avLst/>
        </a:prstGeom>
        <a:gradFill rotWithShape="0">
          <a:gsLst>
            <a:gs pos="0">
              <a:schemeClr val="accent5">
                <a:hueOff val="1057975"/>
                <a:satOff val="3525"/>
                <a:lumOff val="4010"/>
                <a:alphaOff val="0"/>
                <a:tint val="96000"/>
                <a:satMod val="100000"/>
                <a:lumMod val="104000"/>
              </a:schemeClr>
            </a:gs>
            <a:gs pos="78000">
              <a:schemeClr val="accent5">
                <a:hueOff val="1057975"/>
                <a:satOff val="3525"/>
                <a:lumOff val="401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Shopping Behavior Analysis</a:t>
          </a:r>
          <a:endParaRPr lang="en-US" sz="1500" kern="1200" dirty="0"/>
        </a:p>
      </dsp:txBody>
      <dsp:txXfrm>
        <a:off x="5586306" y="764814"/>
        <a:ext cx="3366030" cy="646955"/>
      </dsp:txXfrm>
    </dsp:sp>
    <dsp:sp modelId="{CD006BE3-95DB-4A8F-9857-86FBE2BF8A36}">
      <dsp:nvSpPr>
        <dsp:cNvPr id="0" name=""/>
        <dsp:cNvSpPr/>
      </dsp:nvSpPr>
      <dsp:spPr>
        <a:xfrm>
          <a:off x="4900533" y="1489404"/>
          <a:ext cx="646955" cy="646955"/>
        </a:xfrm>
        <a:prstGeom prst="roundRect">
          <a:avLst>
            <a:gd name="adj" fmla="val 16670"/>
          </a:avLst>
        </a:prstGeom>
        <a:gradFill rotWithShape="0">
          <a:gsLst>
            <a:gs pos="0">
              <a:schemeClr val="accent5">
                <a:hueOff val="1269570"/>
                <a:satOff val="4230"/>
                <a:lumOff val="4813"/>
                <a:alphaOff val="0"/>
                <a:tint val="96000"/>
                <a:satMod val="100000"/>
                <a:lumMod val="104000"/>
              </a:schemeClr>
            </a:gs>
            <a:gs pos="78000">
              <a:schemeClr val="accent5">
                <a:hueOff val="1269570"/>
                <a:satOff val="4230"/>
                <a:lumOff val="4813"/>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501FBF04-0395-4D79-81D2-F3FC4D642BBD}">
      <dsp:nvSpPr>
        <dsp:cNvPr id="0" name=""/>
        <dsp:cNvSpPr/>
      </dsp:nvSpPr>
      <dsp:spPr>
        <a:xfrm>
          <a:off x="5586306" y="1489404"/>
          <a:ext cx="3527769" cy="646955"/>
        </a:xfrm>
        <a:prstGeom prst="homePlate">
          <a:avLst/>
        </a:prstGeom>
        <a:gradFill rotWithShape="0">
          <a:gsLst>
            <a:gs pos="0">
              <a:schemeClr val="accent5">
                <a:hueOff val="1269570"/>
                <a:satOff val="4230"/>
                <a:lumOff val="4813"/>
                <a:alphaOff val="0"/>
                <a:tint val="96000"/>
                <a:satMod val="100000"/>
                <a:lumMod val="104000"/>
              </a:schemeClr>
            </a:gs>
            <a:gs pos="78000">
              <a:schemeClr val="accent5">
                <a:hueOff val="1269570"/>
                <a:satOff val="4230"/>
                <a:lumOff val="4813"/>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Checkout Behavior Analysis</a:t>
          </a:r>
          <a:endParaRPr lang="en-US" sz="1500" kern="1200" dirty="0"/>
        </a:p>
      </dsp:txBody>
      <dsp:txXfrm>
        <a:off x="5586306" y="1489404"/>
        <a:ext cx="3366030" cy="646955"/>
      </dsp:txXfrm>
    </dsp:sp>
    <dsp:sp modelId="{5E56594F-1D69-462A-B3AB-54F923C81E2D}">
      <dsp:nvSpPr>
        <dsp:cNvPr id="0" name=""/>
        <dsp:cNvSpPr/>
      </dsp:nvSpPr>
      <dsp:spPr>
        <a:xfrm>
          <a:off x="4900533" y="2213995"/>
          <a:ext cx="646955" cy="646955"/>
        </a:xfrm>
        <a:prstGeom prst="roundRect">
          <a:avLst>
            <a:gd name="adj" fmla="val 16670"/>
          </a:avLst>
        </a:prstGeom>
        <a:gradFill rotWithShape="0">
          <a:gsLst>
            <a:gs pos="0">
              <a:schemeClr val="accent5">
                <a:hueOff val="1481165"/>
                <a:satOff val="4935"/>
                <a:lumOff val="5615"/>
                <a:alphaOff val="0"/>
                <a:tint val="96000"/>
                <a:satMod val="100000"/>
                <a:lumMod val="104000"/>
              </a:schemeClr>
            </a:gs>
            <a:gs pos="78000">
              <a:schemeClr val="accent5">
                <a:hueOff val="1481165"/>
                <a:satOff val="4935"/>
                <a:lumOff val="5615"/>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4EF55F26-A793-4D2A-9A92-F57AACCE6EAA}">
      <dsp:nvSpPr>
        <dsp:cNvPr id="0" name=""/>
        <dsp:cNvSpPr/>
      </dsp:nvSpPr>
      <dsp:spPr>
        <a:xfrm>
          <a:off x="5586306" y="2213995"/>
          <a:ext cx="3527769" cy="646955"/>
        </a:xfrm>
        <a:prstGeom prst="homePlate">
          <a:avLst/>
        </a:prstGeom>
        <a:gradFill rotWithShape="0">
          <a:gsLst>
            <a:gs pos="0">
              <a:schemeClr val="accent5">
                <a:hueOff val="1481165"/>
                <a:satOff val="4935"/>
                <a:lumOff val="5615"/>
                <a:alphaOff val="0"/>
                <a:tint val="96000"/>
                <a:satMod val="100000"/>
                <a:lumMod val="104000"/>
              </a:schemeClr>
            </a:gs>
            <a:gs pos="78000">
              <a:schemeClr val="accent5">
                <a:hueOff val="1481165"/>
                <a:satOff val="4935"/>
                <a:lumOff val="5615"/>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Internal Promotion</a:t>
          </a:r>
          <a:endParaRPr lang="en-US" sz="1500" kern="1200" dirty="0"/>
        </a:p>
      </dsp:txBody>
      <dsp:txXfrm>
        <a:off x="5586306" y="2213995"/>
        <a:ext cx="3366030" cy="646955"/>
      </dsp:txXfrm>
    </dsp:sp>
    <dsp:sp modelId="{22C93272-DA1D-4107-ACDF-97AD67787E0C}">
      <dsp:nvSpPr>
        <dsp:cNvPr id="0" name=""/>
        <dsp:cNvSpPr/>
      </dsp:nvSpPr>
      <dsp:spPr>
        <a:xfrm>
          <a:off x="4900533" y="2938586"/>
          <a:ext cx="646955" cy="646955"/>
        </a:xfrm>
        <a:prstGeom prst="roundRect">
          <a:avLst>
            <a:gd name="adj" fmla="val 16670"/>
          </a:avLst>
        </a:prstGeom>
        <a:gradFill rotWithShape="0">
          <a:gsLst>
            <a:gs pos="0">
              <a:schemeClr val="accent5">
                <a:hueOff val="1692760"/>
                <a:satOff val="5640"/>
                <a:lumOff val="6417"/>
                <a:alphaOff val="0"/>
                <a:tint val="96000"/>
                <a:satMod val="100000"/>
                <a:lumMod val="104000"/>
              </a:schemeClr>
            </a:gs>
            <a:gs pos="78000">
              <a:schemeClr val="accent5">
                <a:hueOff val="1692760"/>
                <a:satOff val="5640"/>
                <a:lumOff val="6417"/>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AB25FD74-A058-4C1B-83E6-D595F757AFD1}">
      <dsp:nvSpPr>
        <dsp:cNvPr id="0" name=""/>
        <dsp:cNvSpPr/>
      </dsp:nvSpPr>
      <dsp:spPr>
        <a:xfrm>
          <a:off x="5586306" y="2938586"/>
          <a:ext cx="3527769" cy="646955"/>
        </a:xfrm>
        <a:prstGeom prst="homePlate">
          <a:avLst/>
        </a:prstGeom>
        <a:gradFill rotWithShape="0">
          <a:gsLst>
            <a:gs pos="0">
              <a:schemeClr val="accent5">
                <a:hueOff val="1692760"/>
                <a:satOff val="5640"/>
                <a:lumOff val="6417"/>
                <a:alphaOff val="0"/>
                <a:tint val="96000"/>
                <a:satMod val="100000"/>
                <a:lumMod val="104000"/>
              </a:schemeClr>
            </a:gs>
            <a:gs pos="78000">
              <a:schemeClr val="accent5">
                <a:hueOff val="1692760"/>
                <a:satOff val="5640"/>
                <a:lumOff val="6417"/>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Product List Performance Report</a:t>
          </a:r>
          <a:endParaRPr lang="en-US" sz="1500" kern="1200" dirty="0"/>
        </a:p>
      </dsp:txBody>
      <dsp:txXfrm>
        <a:off x="5586306" y="2938586"/>
        <a:ext cx="3366030" cy="646955"/>
      </dsp:txXfrm>
    </dsp:sp>
    <dsp:sp modelId="{D4D8BF05-143A-4E8A-9E6F-70C6A76F2254}">
      <dsp:nvSpPr>
        <dsp:cNvPr id="0" name=""/>
        <dsp:cNvSpPr/>
      </dsp:nvSpPr>
      <dsp:spPr>
        <a:xfrm>
          <a:off x="4900533" y="3663176"/>
          <a:ext cx="646955" cy="646955"/>
        </a:xfrm>
        <a:prstGeom prst="roundRect">
          <a:avLst>
            <a:gd name="adj" fmla="val 16670"/>
          </a:avLst>
        </a:prstGeom>
        <a:gradFill rotWithShape="0">
          <a:gsLst>
            <a:gs pos="0">
              <a:schemeClr val="accent5">
                <a:hueOff val="1904355"/>
                <a:satOff val="6345"/>
                <a:lumOff val="7219"/>
                <a:alphaOff val="0"/>
                <a:tint val="96000"/>
                <a:satMod val="100000"/>
                <a:lumMod val="104000"/>
              </a:schemeClr>
            </a:gs>
            <a:gs pos="78000">
              <a:schemeClr val="accent5">
                <a:hueOff val="1904355"/>
                <a:satOff val="6345"/>
                <a:lumOff val="7219"/>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057A90F9-4921-4A83-B7DB-0E80086FC55C}">
      <dsp:nvSpPr>
        <dsp:cNvPr id="0" name=""/>
        <dsp:cNvSpPr/>
      </dsp:nvSpPr>
      <dsp:spPr>
        <a:xfrm>
          <a:off x="5586306" y="3663176"/>
          <a:ext cx="3527769" cy="646955"/>
        </a:xfrm>
        <a:prstGeom prst="homePlate">
          <a:avLst/>
        </a:prstGeom>
        <a:gradFill rotWithShape="0">
          <a:gsLst>
            <a:gs pos="0">
              <a:schemeClr val="accent5">
                <a:hueOff val="1904355"/>
                <a:satOff val="6345"/>
                <a:lumOff val="7219"/>
                <a:alphaOff val="0"/>
                <a:tint val="96000"/>
                <a:satMod val="100000"/>
                <a:lumMod val="104000"/>
              </a:schemeClr>
            </a:gs>
            <a:gs pos="78000">
              <a:schemeClr val="accent5">
                <a:hueOff val="1904355"/>
                <a:satOff val="6345"/>
                <a:lumOff val="7219"/>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smtClean="0"/>
            <a:t>Affiliated Code</a:t>
          </a:r>
          <a:endParaRPr lang="en-US" sz="1500" kern="1200"/>
        </a:p>
      </dsp:txBody>
      <dsp:txXfrm>
        <a:off x="5586306" y="3663176"/>
        <a:ext cx="3366030" cy="646955"/>
      </dsp:txXfrm>
    </dsp:sp>
    <dsp:sp modelId="{7BAC90CB-84A1-49D8-8D97-54BB177079C6}">
      <dsp:nvSpPr>
        <dsp:cNvPr id="0" name=""/>
        <dsp:cNvSpPr/>
      </dsp:nvSpPr>
      <dsp:spPr>
        <a:xfrm>
          <a:off x="4900533" y="4387767"/>
          <a:ext cx="646955" cy="646955"/>
        </a:xfrm>
        <a:prstGeom prst="roundRect">
          <a:avLst>
            <a:gd name="adj" fmla="val 16670"/>
          </a:avLst>
        </a:prstGeom>
        <a:gradFill rotWithShape="0">
          <a:gsLst>
            <a:gs pos="0">
              <a:schemeClr val="accent5">
                <a:hueOff val="2115950"/>
                <a:satOff val="7050"/>
                <a:lumOff val="8021"/>
                <a:alphaOff val="0"/>
                <a:tint val="96000"/>
                <a:satMod val="100000"/>
                <a:lumMod val="104000"/>
              </a:schemeClr>
            </a:gs>
            <a:gs pos="78000">
              <a:schemeClr val="accent5">
                <a:hueOff val="2115950"/>
                <a:satOff val="7050"/>
                <a:lumOff val="8021"/>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32025563-21CF-4071-90A7-3EED463F96F9}">
      <dsp:nvSpPr>
        <dsp:cNvPr id="0" name=""/>
        <dsp:cNvSpPr/>
      </dsp:nvSpPr>
      <dsp:spPr>
        <a:xfrm>
          <a:off x="5586306" y="4387767"/>
          <a:ext cx="3527769" cy="646955"/>
        </a:xfrm>
        <a:prstGeom prst="homePlate">
          <a:avLst/>
        </a:prstGeom>
        <a:gradFill rotWithShape="0">
          <a:gsLst>
            <a:gs pos="0">
              <a:schemeClr val="accent5">
                <a:hueOff val="2115950"/>
                <a:satOff val="7050"/>
                <a:lumOff val="8021"/>
                <a:alphaOff val="0"/>
                <a:tint val="96000"/>
                <a:satMod val="100000"/>
                <a:lumMod val="104000"/>
              </a:schemeClr>
            </a:gs>
            <a:gs pos="78000">
              <a:schemeClr val="accent5">
                <a:hueOff val="2115950"/>
                <a:satOff val="7050"/>
                <a:lumOff val="8021"/>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smtClean="0"/>
            <a:t>Product Coupon</a:t>
          </a:r>
          <a:endParaRPr lang="en-US" sz="1500" kern="1200"/>
        </a:p>
      </dsp:txBody>
      <dsp:txXfrm>
        <a:off x="5586306" y="4387767"/>
        <a:ext cx="3366030" cy="646955"/>
      </dsp:txXfrm>
    </dsp:sp>
    <dsp:sp modelId="{0596D7E7-FB6C-42C2-B597-FD89845EF633}">
      <dsp:nvSpPr>
        <dsp:cNvPr id="0" name=""/>
        <dsp:cNvSpPr/>
      </dsp:nvSpPr>
      <dsp:spPr>
        <a:xfrm>
          <a:off x="4900533" y="5112357"/>
          <a:ext cx="646955" cy="646955"/>
        </a:xfrm>
        <a:prstGeom prst="roundRect">
          <a:avLst>
            <a:gd name="adj" fmla="val 16670"/>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29FA8192-EA7C-43F3-9827-CA6D80D46E25}">
      <dsp:nvSpPr>
        <dsp:cNvPr id="0" name=""/>
        <dsp:cNvSpPr/>
      </dsp:nvSpPr>
      <dsp:spPr>
        <a:xfrm>
          <a:off x="5586306" y="5112357"/>
          <a:ext cx="3527769" cy="646955"/>
        </a:xfrm>
        <a:prstGeom prst="homePlate">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smtClean="0"/>
            <a:t>Order Coupon</a:t>
          </a:r>
          <a:endParaRPr lang="en-US" sz="1500" kern="1200" dirty="0" smtClean="0"/>
        </a:p>
      </dsp:txBody>
      <dsp:txXfrm>
        <a:off x="5586306" y="5112357"/>
        <a:ext cx="3366030" cy="646955"/>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8915091-DEA9-492D-942E-1AE33B017040}" type="datetimeFigureOut">
              <a:rPr lang="en-US" smtClean="0"/>
              <a:t>3/9/2016</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59976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15091-DEA9-492D-942E-1AE33B017040}"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206211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8915091-DEA9-492D-942E-1AE33B017040}" type="datetimeFigureOut">
              <a:rPr lang="en-US" smtClean="0"/>
              <a:t>3/9/2016</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3442474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8915091-DEA9-492D-942E-1AE33B017040}" type="datetimeFigureOut">
              <a:rPr lang="en-US" smtClean="0"/>
              <a:t>3/9/2016</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367186E-957A-459B-A5AA-EB9289DD237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0920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8915091-DEA9-492D-942E-1AE33B017040}" type="datetimeFigureOut">
              <a:rPr lang="en-US" smtClean="0"/>
              <a:t>3/9/2016</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2005006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8915091-DEA9-492D-942E-1AE33B017040}" type="datetimeFigureOut">
              <a:rPr lang="en-US" smtClean="0"/>
              <a:t>3/9/2016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1234215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8915091-DEA9-492D-942E-1AE33B017040}" type="datetimeFigureOut">
              <a:rPr lang="en-US" smtClean="0"/>
              <a:t>3/9/2016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814953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915091-DEA9-492D-942E-1AE33B017040}"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367132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8915091-DEA9-492D-942E-1AE33B017040}" type="datetimeFigureOut">
              <a:rPr lang="en-US" smtClean="0"/>
              <a:t>3/9/2016</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278901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915091-DEA9-492D-942E-1AE33B017040}"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39405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8915091-DEA9-492D-942E-1AE33B017040}" type="datetimeFigureOut">
              <a:rPr lang="en-US" smtClean="0"/>
              <a:t>3/9/2016</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428465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915091-DEA9-492D-942E-1AE33B017040}"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104377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915091-DEA9-492D-942E-1AE33B017040}" type="datetimeFigureOut">
              <a:rPr lang="en-US" smtClean="0"/>
              <a:t>3/9/2016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312173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915091-DEA9-492D-942E-1AE33B017040}" type="datetimeFigureOut">
              <a:rPr lang="en-US" smtClean="0"/>
              <a:t>3/9/2016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222944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15091-DEA9-492D-942E-1AE33B017040}" type="datetimeFigureOut">
              <a:rPr lang="en-US" smtClean="0"/>
              <a:t>3/9/2016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289624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15091-DEA9-492D-942E-1AE33B017040}"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183279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15091-DEA9-492D-942E-1AE33B017040}"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7186E-957A-459B-A5AA-EB9289DD2374}" type="slidenum">
              <a:rPr lang="en-US" smtClean="0"/>
              <a:t>‹#›</a:t>
            </a:fld>
            <a:endParaRPr lang="en-US"/>
          </a:p>
        </p:txBody>
      </p:sp>
    </p:spTree>
    <p:extLst>
      <p:ext uri="{BB962C8B-B14F-4D97-AF65-F5344CB8AC3E}">
        <p14:creationId xmlns:p14="http://schemas.microsoft.com/office/powerpoint/2010/main" val="254178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915091-DEA9-492D-942E-1AE33B017040}" type="datetimeFigureOut">
              <a:rPr lang="en-US" smtClean="0"/>
              <a:t>3/9/2016</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67186E-957A-459B-A5AA-EB9289DD2374}" type="slidenum">
              <a:rPr lang="en-US" smtClean="0"/>
              <a:t>‹#›</a:t>
            </a:fld>
            <a:endParaRPr lang="en-US"/>
          </a:p>
        </p:txBody>
      </p:sp>
    </p:spTree>
    <p:extLst>
      <p:ext uri="{BB962C8B-B14F-4D97-AF65-F5344CB8AC3E}">
        <p14:creationId xmlns:p14="http://schemas.microsoft.com/office/powerpoint/2010/main" val="747451787"/>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E-Commerce Transaction analysis</a:t>
            </a:r>
            <a:endParaRPr lang="en-US" dirty="0"/>
          </a:p>
        </p:txBody>
      </p:sp>
      <p:sp>
        <p:nvSpPr>
          <p:cNvPr id="3" name="Subtitle 2"/>
          <p:cNvSpPr>
            <a:spLocks noGrp="1"/>
          </p:cNvSpPr>
          <p:nvPr>
            <p:ph type="subTitle" idx="1"/>
          </p:nvPr>
        </p:nvSpPr>
        <p:spPr>
          <a:xfrm>
            <a:off x="1371600" y="3632200"/>
            <a:ext cx="9448800" cy="2457704"/>
          </a:xfrm>
        </p:spPr>
        <p:txBody>
          <a:bodyPr>
            <a:normAutofit fontScale="92500" lnSpcReduction="20000"/>
          </a:bodyPr>
          <a:lstStyle/>
          <a:p>
            <a:pPr algn="r"/>
            <a:r>
              <a:rPr lang="en-US" b="1" i="1" u="sng" dirty="0" smtClean="0"/>
              <a:t>Group 8</a:t>
            </a:r>
          </a:p>
          <a:p>
            <a:pPr algn="r"/>
            <a:r>
              <a:rPr lang="en-US" b="1" dirty="0" err="1" smtClean="0"/>
              <a:t>Anuja</a:t>
            </a:r>
            <a:r>
              <a:rPr lang="en-US" b="1" dirty="0" smtClean="0"/>
              <a:t> </a:t>
            </a:r>
          </a:p>
          <a:p>
            <a:pPr algn="r"/>
            <a:r>
              <a:rPr lang="en-US" b="1" dirty="0" smtClean="0"/>
              <a:t>Daxta</a:t>
            </a:r>
          </a:p>
          <a:p>
            <a:pPr algn="r"/>
            <a:r>
              <a:rPr lang="en-US" b="1" dirty="0" smtClean="0"/>
              <a:t>Giridharan</a:t>
            </a:r>
          </a:p>
          <a:p>
            <a:pPr algn="r"/>
            <a:r>
              <a:rPr lang="en-US" b="1" dirty="0" smtClean="0"/>
              <a:t>Ranjit</a:t>
            </a:r>
          </a:p>
          <a:p>
            <a:pPr algn="r"/>
            <a:r>
              <a:rPr lang="en-US" b="1" dirty="0" err="1" smtClean="0"/>
              <a:t>Swetha</a:t>
            </a:r>
            <a:endParaRPr lang="en-US" b="1" dirty="0" smtClean="0"/>
          </a:p>
          <a:p>
            <a:pPr algn="r"/>
            <a:r>
              <a:rPr lang="en-US" b="1" dirty="0" err="1" smtClean="0"/>
              <a:t>Yasin</a:t>
            </a:r>
            <a:endParaRPr lang="en-US" b="1" dirty="0" smtClean="0"/>
          </a:p>
          <a:p>
            <a:pPr algn="r"/>
            <a:endParaRPr lang="en-US" dirty="0" smtClean="0"/>
          </a:p>
          <a:p>
            <a:pPr algn="r"/>
            <a:endParaRPr lang="en-US" dirty="0"/>
          </a:p>
        </p:txBody>
      </p:sp>
    </p:spTree>
    <p:extLst>
      <p:ext uri="{BB962C8B-B14F-4D97-AF65-F5344CB8AC3E}">
        <p14:creationId xmlns:p14="http://schemas.microsoft.com/office/powerpoint/2010/main" val="1898359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performance report</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48856" y="1965960"/>
            <a:ext cx="4657344" cy="3904488"/>
          </a:xfrm>
          <a:prstGeom prst="rect">
            <a:avLst/>
          </a:prstGeom>
        </p:spPr>
      </p:pic>
      <p:sp>
        <p:nvSpPr>
          <p:cNvPr id="5" name="Content Placeholder 6"/>
          <p:cNvSpPr txBox="1">
            <a:spLocks/>
          </p:cNvSpPr>
          <p:nvPr/>
        </p:nvSpPr>
        <p:spPr>
          <a:xfrm>
            <a:off x="685800" y="2020824"/>
            <a:ext cx="5830824"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smtClean="0"/>
              <a:t>Summarizes the performance of each and every individual product.</a:t>
            </a:r>
          </a:p>
          <a:p>
            <a:r>
              <a:rPr lang="en-US" dirty="0" smtClean="0"/>
              <a:t>Revenue listed by each product, quantity sold, average pricing and average quantity of product.</a:t>
            </a:r>
          </a:p>
          <a:p>
            <a:r>
              <a:rPr lang="en-US" dirty="0" smtClean="0"/>
              <a:t>Trends of each products and their associated revenue can be identified.</a:t>
            </a:r>
            <a:endParaRPr lang="en-US" dirty="0"/>
          </a:p>
        </p:txBody>
      </p:sp>
    </p:spTree>
    <p:extLst>
      <p:ext uri="{BB962C8B-B14F-4D97-AF65-F5344CB8AC3E}">
        <p14:creationId xmlns:p14="http://schemas.microsoft.com/office/powerpoint/2010/main" val="3721586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performance report</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84264" y="1865377"/>
            <a:ext cx="5120640" cy="3037699"/>
          </a:xfrm>
          <a:prstGeom prst="rect">
            <a:avLst/>
          </a:prstGeom>
        </p:spPr>
      </p:pic>
      <p:sp>
        <p:nvSpPr>
          <p:cNvPr id="5" name="Content Placeholder 6"/>
          <p:cNvSpPr txBox="1">
            <a:spLocks/>
          </p:cNvSpPr>
          <p:nvPr/>
        </p:nvSpPr>
        <p:spPr>
          <a:xfrm>
            <a:off x="685800" y="2020824"/>
            <a:ext cx="5830824"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smtClean="0"/>
              <a:t>Sales metrics over a defined period of time.</a:t>
            </a:r>
          </a:p>
          <a:p>
            <a:r>
              <a:rPr lang="en-US" dirty="0" smtClean="0"/>
              <a:t>To evaluate how your sales has turned to your planned marketing strategies.</a:t>
            </a:r>
          </a:p>
          <a:p>
            <a:r>
              <a:rPr lang="en-US" dirty="0"/>
              <a:t>Some important metrics:</a:t>
            </a:r>
          </a:p>
          <a:p>
            <a:pPr lvl="1"/>
            <a:r>
              <a:rPr lang="en-US" dirty="0" smtClean="0"/>
              <a:t>Total Revenue</a:t>
            </a:r>
            <a:endParaRPr lang="en-US" dirty="0"/>
          </a:p>
          <a:p>
            <a:pPr lvl="1"/>
            <a:r>
              <a:rPr lang="en-US" dirty="0" smtClean="0"/>
              <a:t>Conversion Rate</a:t>
            </a:r>
          </a:p>
          <a:p>
            <a:pPr lvl="1"/>
            <a:r>
              <a:rPr lang="en-US" dirty="0" smtClean="0"/>
              <a:t>Average Order Value</a:t>
            </a:r>
            <a:endParaRPr lang="en-US" dirty="0"/>
          </a:p>
        </p:txBody>
      </p:sp>
    </p:spTree>
    <p:extLst>
      <p:ext uri="{BB962C8B-B14F-4D97-AF65-F5344CB8AC3E}">
        <p14:creationId xmlns:p14="http://schemas.microsoft.com/office/powerpoint/2010/main" val="2005468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report</a:t>
            </a:r>
            <a:endParaRPr lang="en-US" dirty="0"/>
          </a:p>
        </p:txBody>
      </p:sp>
      <p:sp>
        <p:nvSpPr>
          <p:cNvPr id="5" name="Content Placeholder 6"/>
          <p:cNvSpPr txBox="1">
            <a:spLocks/>
          </p:cNvSpPr>
          <p:nvPr/>
        </p:nvSpPr>
        <p:spPr>
          <a:xfrm>
            <a:off x="685800" y="2020824"/>
            <a:ext cx="5830824"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smtClean="0"/>
              <a:t>Transaction details are summarized</a:t>
            </a:r>
          </a:p>
          <a:p>
            <a:r>
              <a:rPr lang="en-US" dirty="0" smtClean="0"/>
              <a:t>Monitors all parameters in terms of Transaction ID</a:t>
            </a:r>
          </a:p>
          <a:p>
            <a:r>
              <a:rPr lang="en-US" dirty="0"/>
              <a:t>Some important metrics:</a:t>
            </a:r>
          </a:p>
          <a:p>
            <a:pPr lvl="1"/>
            <a:r>
              <a:rPr lang="en-US" dirty="0" smtClean="0"/>
              <a:t>Revenue</a:t>
            </a:r>
            <a:endParaRPr lang="en-US" dirty="0"/>
          </a:p>
          <a:p>
            <a:pPr lvl="1"/>
            <a:r>
              <a:rPr lang="en-US" dirty="0" smtClean="0"/>
              <a:t>Tax</a:t>
            </a:r>
          </a:p>
          <a:p>
            <a:pPr lvl="1"/>
            <a:r>
              <a:rPr lang="en-US" dirty="0" smtClean="0"/>
              <a:t>Shipping</a:t>
            </a:r>
          </a:p>
          <a:p>
            <a:pPr lvl="1"/>
            <a:r>
              <a:rPr lang="en-US" dirty="0" smtClean="0"/>
              <a:t>Quantity by Transaction ID</a:t>
            </a:r>
            <a:endParaRPr lang="en-US" dirty="0"/>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1070" y="2144088"/>
            <a:ext cx="5471896" cy="1169764"/>
          </a:xfrm>
          <a:prstGeom prst="rect">
            <a:avLst/>
          </a:prstGeom>
        </p:spPr>
      </p:pic>
    </p:spTree>
    <p:extLst>
      <p:ext uri="{BB962C8B-B14F-4D97-AF65-F5344CB8AC3E}">
        <p14:creationId xmlns:p14="http://schemas.microsoft.com/office/powerpoint/2010/main" val="2601641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purchase report</a:t>
            </a:r>
            <a:endParaRPr lang="en-US" dirty="0"/>
          </a:p>
        </p:txBody>
      </p:sp>
      <p:sp>
        <p:nvSpPr>
          <p:cNvPr id="5" name="Content Placeholder 6"/>
          <p:cNvSpPr txBox="1">
            <a:spLocks/>
          </p:cNvSpPr>
          <p:nvPr/>
        </p:nvSpPr>
        <p:spPr>
          <a:xfrm>
            <a:off x="685800" y="2020824"/>
            <a:ext cx="5830824"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gives the idea about the product buying decision </a:t>
            </a:r>
            <a:r>
              <a:rPr lang="en-US" dirty="0" smtClean="0"/>
              <a:t>cycle</a:t>
            </a:r>
          </a:p>
          <a:p>
            <a:r>
              <a:rPr lang="en-US" dirty="0"/>
              <a:t>In this case roughly 86% of the visitors convert within the first visit and 11% needs 7-13 visits to come to a </a:t>
            </a:r>
            <a:r>
              <a:rPr lang="en-US" dirty="0" smtClean="0"/>
              <a:t>buying decision</a:t>
            </a:r>
          </a:p>
          <a:p>
            <a:pPr marL="0" indent="0">
              <a:buNone/>
            </a:pPr>
            <a:endParaRPr lang="en-US" dirty="0" smtClean="0"/>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35262" y="2057401"/>
            <a:ext cx="5878016" cy="2818759"/>
          </a:xfrm>
          <a:prstGeom prst="rect">
            <a:avLst/>
          </a:prstGeom>
        </p:spPr>
      </p:pic>
    </p:spTree>
    <p:extLst>
      <p:ext uri="{BB962C8B-B14F-4D97-AF65-F5344CB8AC3E}">
        <p14:creationId xmlns:p14="http://schemas.microsoft.com/office/powerpoint/2010/main" val="3230718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Shopping behavior analysis</a:t>
            </a:r>
            <a:endParaRPr lang="en-US" dirty="0"/>
          </a:p>
        </p:txBody>
      </p:sp>
      <p:pic>
        <p:nvPicPr>
          <p:cNvPr id="4" name="Content Placeholder 3" descr="The Shopping Behavior Analysis report reveals the number of sessions at each stage of your sales funnel, how many sessions moved from one step to the next, and how many visitors abandoned the funnel at each stage."/>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660136" y="1764792"/>
            <a:ext cx="6227063" cy="4636008"/>
          </a:xfrm>
          <a:prstGeom prst="rect">
            <a:avLst/>
          </a:prstGeom>
          <a:noFill/>
          <a:ln>
            <a:noFill/>
          </a:ln>
        </p:spPr>
      </p:pic>
      <p:sp>
        <p:nvSpPr>
          <p:cNvPr id="5" name="Content Placeholder 6"/>
          <p:cNvSpPr txBox="1">
            <a:spLocks/>
          </p:cNvSpPr>
          <p:nvPr/>
        </p:nvSpPr>
        <p:spPr>
          <a:xfrm>
            <a:off x="411480" y="1901952"/>
            <a:ext cx="5138928" cy="449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buFont typeface="+mj-lt"/>
              <a:buAutoNum type="arabicPeriod"/>
            </a:pPr>
            <a:r>
              <a:rPr lang="en-US" dirty="0" smtClean="0"/>
              <a:t>Keeps track of the session count at each stage of the funnel</a:t>
            </a:r>
          </a:p>
          <a:p>
            <a:pPr marL="457200" indent="-457200">
              <a:buFont typeface="+mj-lt"/>
              <a:buAutoNum type="arabicPeriod"/>
            </a:pPr>
            <a:r>
              <a:rPr lang="en-US" dirty="0" smtClean="0"/>
              <a:t>How many sessions have reached the next level?</a:t>
            </a:r>
          </a:p>
          <a:p>
            <a:pPr marL="457200" indent="-457200">
              <a:buFont typeface="+mj-lt"/>
              <a:buAutoNum type="arabicPeriod"/>
            </a:pPr>
            <a:r>
              <a:rPr lang="en-US" dirty="0" smtClean="0"/>
              <a:t>Drop out rate at each stage of the funnel to create process improvement.</a:t>
            </a:r>
            <a:endParaRPr lang="en-US" dirty="0"/>
          </a:p>
        </p:txBody>
      </p:sp>
    </p:spTree>
    <p:extLst>
      <p:ext uri="{BB962C8B-B14F-4D97-AF65-F5344CB8AC3E}">
        <p14:creationId xmlns:p14="http://schemas.microsoft.com/office/powerpoint/2010/main" val="2229331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behavior analysis</a:t>
            </a:r>
            <a:endParaRPr lang="en-US" dirty="0"/>
          </a:p>
        </p:txBody>
      </p:sp>
      <p:pic>
        <p:nvPicPr>
          <p:cNvPr id="4" name="Content Placeholder 3" descr="The Checkout Behavior Analysis report reveals how users have moved through the checkout process specifically."/>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7040727" y="1978013"/>
            <a:ext cx="4728232" cy="3106365"/>
          </a:xfrm>
          <a:prstGeom prst="rect">
            <a:avLst/>
          </a:prstGeom>
          <a:noFill/>
          <a:ln>
            <a:noFill/>
          </a:ln>
        </p:spPr>
      </p:pic>
      <p:sp>
        <p:nvSpPr>
          <p:cNvPr id="5" name="Content Placeholder 6"/>
          <p:cNvSpPr txBox="1">
            <a:spLocks/>
          </p:cNvSpPr>
          <p:nvPr/>
        </p:nvSpPr>
        <p:spPr>
          <a:xfrm>
            <a:off x="566928" y="1856232"/>
            <a:ext cx="5852160" cy="449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buFont typeface="+mj-lt"/>
              <a:buAutoNum type="arabicPeriod"/>
            </a:pPr>
            <a:r>
              <a:rPr lang="en-US" dirty="0" smtClean="0"/>
              <a:t>Reveals user actions when they move through the checkout process</a:t>
            </a:r>
          </a:p>
          <a:p>
            <a:pPr marL="457200" indent="-457200">
              <a:buFont typeface="+mj-lt"/>
              <a:buAutoNum type="arabicPeriod"/>
            </a:pPr>
            <a:r>
              <a:rPr lang="en-US" dirty="0" smtClean="0"/>
              <a:t>The slope indicates how many users have checked out for mentioned payment steps.</a:t>
            </a:r>
          </a:p>
          <a:p>
            <a:pPr marL="457200" indent="-457200">
              <a:buFont typeface="+mj-lt"/>
              <a:buAutoNum type="arabicPeriod"/>
            </a:pPr>
            <a:r>
              <a:rPr lang="en-US" dirty="0" smtClean="0"/>
              <a:t>High Abandoned rate as displayed in  example(~49.6%) reveals insight into the process improvements area after performing Unit Testing.</a:t>
            </a:r>
            <a:endParaRPr lang="en-US" dirty="0"/>
          </a:p>
        </p:txBody>
      </p:sp>
    </p:spTree>
    <p:extLst>
      <p:ext uri="{BB962C8B-B14F-4D97-AF65-F5344CB8AC3E}">
        <p14:creationId xmlns:p14="http://schemas.microsoft.com/office/powerpoint/2010/main" val="3447581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683" y="764373"/>
            <a:ext cx="9669517" cy="1293028"/>
          </a:xfrm>
        </p:spPr>
        <p:txBody>
          <a:bodyPr/>
          <a:lstStyle/>
          <a:p>
            <a:r>
              <a:rPr lang="en-US" dirty="0"/>
              <a:t>Product List Performance Report </a:t>
            </a:r>
            <a:endParaRPr lang="en-US" dirty="0"/>
          </a:p>
        </p:txBody>
      </p:sp>
      <p:sp>
        <p:nvSpPr>
          <p:cNvPr id="5" name="Content Placeholder 6"/>
          <p:cNvSpPr txBox="1">
            <a:spLocks/>
          </p:cNvSpPr>
          <p:nvPr/>
        </p:nvSpPr>
        <p:spPr>
          <a:xfrm>
            <a:off x="566928" y="1856232"/>
            <a:ext cx="5802341" cy="449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buFont typeface="+mj-lt"/>
              <a:buAutoNum type="arabicPeriod"/>
            </a:pPr>
            <a:r>
              <a:rPr lang="en-US" dirty="0"/>
              <a:t>enables you to measure the sales impact of grouping products together </a:t>
            </a:r>
            <a:endParaRPr lang="en-US" dirty="0" smtClean="0"/>
          </a:p>
          <a:p>
            <a:pPr marL="457200" indent="-457200">
              <a:buFont typeface="+mj-lt"/>
              <a:buAutoNum type="arabicPeriod"/>
            </a:pPr>
            <a:r>
              <a:rPr lang="en-US" dirty="0"/>
              <a:t>The three main ways to group product lists are: </a:t>
            </a:r>
            <a:endParaRPr lang="en-US" dirty="0" smtClean="0"/>
          </a:p>
          <a:p>
            <a:pPr lvl="2"/>
            <a:r>
              <a:rPr lang="en-US" dirty="0" smtClean="0"/>
              <a:t>Categories, </a:t>
            </a:r>
          </a:p>
          <a:p>
            <a:pPr lvl="2"/>
            <a:r>
              <a:rPr lang="en-US" dirty="0" smtClean="0"/>
              <a:t>Search Results, </a:t>
            </a:r>
          </a:p>
          <a:p>
            <a:pPr lvl="2"/>
            <a:r>
              <a:rPr lang="en-US" dirty="0" smtClean="0"/>
              <a:t>Related Products</a:t>
            </a:r>
          </a:p>
          <a:p>
            <a:pPr marL="0" indent="0">
              <a:buNone/>
            </a:pPr>
            <a:endParaRPr lang="en-US" dirty="0"/>
          </a:p>
          <a:p>
            <a:pPr marL="0" indent="0">
              <a:buNone/>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pic>
        <p:nvPicPr>
          <p:cNvPr id="6" name="Content Placeholder 5" descr="Product List Performance Report"/>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280982" y="1856232"/>
            <a:ext cx="5795404" cy="3208020"/>
          </a:xfrm>
          <a:prstGeom prst="rect">
            <a:avLst/>
          </a:prstGeom>
          <a:noFill/>
          <a:ln>
            <a:noFill/>
          </a:ln>
        </p:spPr>
      </p:pic>
    </p:spTree>
    <p:extLst>
      <p:ext uri="{BB962C8B-B14F-4D97-AF65-F5344CB8AC3E}">
        <p14:creationId xmlns:p14="http://schemas.microsoft.com/office/powerpoint/2010/main" val="1192138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promotion report</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descr="http://www.tatvic.com/blog/wp-content/uploads/2015/02/internal_promotion_enhanced_ecommerc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057401"/>
            <a:ext cx="10373710" cy="2005901"/>
          </a:xfrm>
          <a:prstGeom prst="rect">
            <a:avLst/>
          </a:prstGeom>
          <a:noFill/>
          <a:ln>
            <a:noFill/>
          </a:ln>
        </p:spPr>
      </p:pic>
      <p:sp>
        <p:nvSpPr>
          <p:cNvPr id="6" name="Content Placeholder 6"/>
          <p:cNvSpPr txBox="1">
            <a:spLocks/>
          </p:cNvSpPr>
          <p:nvPr/>
        </p:nvSpPr>
        <p:spPr>
          <a:xfrm>
            <a:off x="566928" y="4206622"/>
            <a:ext cx="10939272" cy="21484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buFont typeface="+mj-lt"/>
              <a:buAutoNum type="arabicPeriod"/>
            </a:pPr>
            <a:r>
              <a:rPr lang="en-US" dirty="0" smtClean="0"/>
              <a:t>How many clicks has occurred through your internal promotional banners.</a:t>
            </a:r>
          </a:p>
          <a:p>
            <a:pPr marL="457200" indent="-457200">
              <a:buFont typeface="+mj-lt"/>
              <a:buAutoNum type="arabicPeriod"/>
            </a:pPr>
            <a:r>
              <a:rPr lang="en-US" dirty="0" smtClean="0"/>
              <a:t>Click through rate from all the promotion campaigns.</a:t>
            </a:r>
          </a:p>
          <a:p>
            <a:pPr marL="457200" indent="-457200">
              <a:buFont typeface="+mj-lt"/>
              <a:buAutoNum type="arabicPeriod"/>
            </a:pPr>
            <a:r>
              <a:rPr lang="en-US" dirty="0" smtClean="0"/>
              <a:t>Understand which promotion channel is driving maximum revenue.</a:t>
            </a:r>
          </a:p>
          <a:p>
            <a:pPr marL="457200" indent="-457200">
              <a:buFont typeface="+mj-lt"/>
              <a:buAutoNum type="arabicPeriod"/>
            </a:pPr>
            <a:r>
              <a:rPr lang="en-US" dirty="0" smtClean="0"/>
              <a:t>Number of times the users viewed your promotion help determine the magnitude of your promotion campaign.</a:t>
            </a:r>
            <a:endParaRPr lang="en-US" dirty="0"/>
          </a:p>
        </p:txBody>
      </p:sp>
    </p:spTree>
    <p:extLst>
      <p:ext uri="{BB962C8B-B14F-4D97-AF65-F5344CB8AC3E}">
        <p14:creationId xmlns:p14="http://schemas.microsoft.com/office/powerpoint/2010/main" val="1301580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Ecommerce</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Content Placeholder 6"/>
          <p:cNvSpPr txBox="1">
            <a:spLocks/>
          </p:cNvSpPr>
          <p:nvPr/>
        </p:nvSpPr>
        <p:spPr>
          <a:xfrm>
            <a:off x="566928" y="1986455"/>
            <a:ext cx="10939272" cy="4368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Order Coupon: </a:t>
            </a:r>
            <a:r>
              <a:rPr lang="en-US" dirty="0"/>
              <a:t>This report lets you see how your order-level coupons performed in terms of: Revenue (includes tax and shipping), Total no of Transactions and Average Value of </a:t>
            </a:r>
            <a:r>
              <a:rPr lang="en-US" dirty="0" smtClean="0"/>
              <a:t>transactions</a:t>
            </a:r>
          </a:p>
          <a:p>
            <a:pPr marL="0" indent="0">
              <a:buNone/>
            </a:pPr>
            <a:endParaRPr lang="en-US" dirty="0"/>
          </a:p>
          <a:p>
            <a:pPr marL="0" indent="0">
              <a:buNone/>
            </a:pPr>
            <a:r>
              <a:rPr lang="en-US" b="1" dirty="0"/>
              <a:t>Product Coupon: </a:t>
            </a:r>
            <a:r>
              <a:rPr lang="en-US" dirty="0"/>
              <a:t>This report lets you see how your product-level coupons performed in terms of: Revenue (includes tax and shipping), Unique Purchases and Product Revenue per Purchase</a:t>
            </a:r>
            <a:r>
              <a:rPr lang="en-US" dirty="0" smtClean="0"/>
              <a:t>.</a:t>
            </a:r>
          </a:p>
          <a:p>
            <a:pPr marL="0" indent="0">
              <a:buNone/>
            </a:pPr>
            <a:endParaRPr lang="en-US" dirty="0"/>
          </a:p>
          <a:p>
            <a:pPr marL="0" indent="0">
              <a:buNone/>
            </a:pPr>
            <a:r>
              <a:rPr lang="en-US" b="1" dirty="0"/>
              <a:t>Affiliate </a:t>
            </a:r>
            <a:r>
              <a:rPr lang="en-US" b="1" dirty="0" smtClean="0"/>
              <a:t>Code: </a:t>
            </a:r>
            <a:r>
              <a:rPr lang="en-US" dirty="0"/>
              <a:t>The Affiliate Code report lets you track revenue, transactions, and average order value associated with affiliate sites that drive customers to your site.</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41504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87" y="2806007"/>
            <a:ext cx="8610600" cy="1293028"/>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4192836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5" name="Picture 4"/>
          <p:cNvPicPr>
            <a:picLocks noChangeAspect="1"/>
          </p:cNvPicPr>
          <p:nvPr/>
        </p:nvPicPr>
        <p:blipFill>
          <a:blip r:embed="rId2"/>
          <a:stretch>
            <a:fillRect/>
          </a:stretch>
        </p:blipFill>
        <p:spPr>
          <a:xfrm>
            <a:off x="886969" y="2057401"/>
            <a:ext cx="2907791" cy="1289305"/>
          </a:xfrm>
          <a:prstGeom prst="rect">
            <a:avLst/>
          </a:prstGeom>
        </p:spPr>
      </p:pic>
      <p:pic>
        <p:nvPicPr>
          <p:cNvPr id="6" name="Content Placeholder 5"/>
          <p:cNvPicPr>
            <a:picLocks noGrp="1" noChangeAspect="1"/>
          </p:cNvPicPr>
          <p:nvPr>
            <p:ph idx="1"/>
          </p:nvPr>
        </p:nvPicPr>
        <p:blipFill>
          <a:blip r:embed="rId3"/>
          <a:stretch>
            <a:fillRect/>
          </a:stretch>
        </p:blipFill>
        <p:spPr>
          <a:xfrm>
            <a:off x="886969" y="4956048"/>
            <a:ext cx="2907791" cy="144475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757" y="3346705"/>
            <a:ext cx="6640731" cy="1709927"/>
          </a:xfrm>
          <a:prstGeom prst="rect">
            <a:avLst/>
          </a:prstGeom>
        </p:spPr>
      </p:pic>
      <p:cxnSp>
        <p:nvCxnSpPr>
          <p:cNvPr id="9" name="Straight Arrow Connector 8"/>
          <p:cNvCxnSpPr>
            <a:stCxn id="5" idx="3"/>
            <a:endCxn id="5" idx="3"/>
          </p:cNvCxnSpPr>
          <p:nvPr/>
        </p:nvCxnSpPr>
        <p:spPr>
          <a:xfrm>
            <a:off x="3794760" y="270205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7" idx="0"/>
          </p:cNvCxnSpPr>
          <p:nvPr/>
        </p:nvCxnSpPr>
        <p:spPr>
          <a:xfrm>
            <a:off x="3794760" y="2702054"/>
            <a:ext cx="4790363" cy="644651"/>
          </a:xfrm>
          <a:prstGeom prst="straightConnector1">
            <a:avLst/>
          </a:prstGeom>
          <a:ln w="28575">
            <a:solidFill>
              <a:schemeClr val="accent2">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6" idx="3"/>
          </p:cNvCxnSpPr>
          <p:nvPr/>
        </p:nvCxnSpPr>
        <p:spPr>
          <a:xfrm flipH="1">
            <a:off x="3794760" y="5056632"/>
            <a:ext cx="4790363" cy="621792"/>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068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5800" y="2624329"/>
            <a:ext cx="10820400" cy="2962656"/>
          </a:xfrm>
        </p:spPr>
        <p:txBody>
          <a:bodyPr/>
          <a:lstStyle/>
          <a:p>
            <a:r>
              <a:rPr lang="en-US" dirty="0" smtClean="0"/>
              <a:t>How does Web Analytics help E-Commerce?</a:t>
            </a:r>
          </a:p>
          <a:p>
            <a:r>
              <a:rPr lang="en-US" dirty="0" smtClean="0"/>
              <a:t>Evolution of Universal Analytics</a:t>
            </a:r>
          </a:p>
          <a:p>
            <a:r>
              <a:rPr lang="en-US" dirty="0" smtClean="0"/>
              <a:t>Power of Enhanced E-Commerce</a:t>
            </a:r>
          </a:p>
          <a:p>
            <a:r>
              <a:rPr lang="en-US" dirty="0" smtClean="0"/>
              <a:t>Understanding the transactions associated</a:t>
            </a:r>
          </a:p>
          <a:p>
            <a:r>
              <a:rPr lang="en-US" dirty="0" smtClean="0"/>
              <a:t>What are my out of the box features I can use to unlock insights on online medium?</a:t>
            </a:r>
          </a:p>
        </p:txBody>
      </p:sp>
    </p:spTree>
    <p:extLst>
      <p:ext uri="{BB962C8B-B14F-4D97-AF65-F5344CB8AC3E}">
        <p14:creationId xmlns:p14="http://schemas.microsoft.com/office/powerpoint/2010/main" val="3379761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E-COMMERCE TRACKING WORKS IN GOOGLE ANALYTICS</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Visitor Completes a transaction</a:t>
            </a:r>
          </a:p>
          <a:p>
            <a:pPr marL="457200" indent="-457200">
              <a:buFont typeface="+mj-lt"/>
              <a:buAutoNum type="arabicPeriod"/>
            </a:pPr>
            <a:r>
              <a:rPr lang="en-US" dirty="0" smtClean="0"/>
              <a:t>Store, Process and Collect the transaction details</a:t>
            </a:r>
          </a:p>
          <a:p>
            <a:pPr marL="457200" indent="-457200">
              <a:buFont typeface="+mj-lt"/>
              <a:buAutoNum type="arabicPeriod"/>
            </a:pPr>
            <a:r>
              <a:rPr lang="en-US" dirty="0" smtClean="0"/>
              <a:t>Display a confirmation page and push data to GA Server</a:t>
            </a:r>
          </a:p>
          <a:p>
            <a:pPr marL="457200" indent="-457200">
              <a:buFont typeface="+mj-lt"/>
              <a:buAutoNum type="arabicPeriod"/>
            </a:pPr>
            <a:r>
              <a:rPr lang="en-US" dirty="0" smtClean="0"/>
              <a:t>GA server processes the transaction details and directs the processed metrics to your GA Account.</a:t>
            </a:r>
          </a:p>
          <a:p>
            <a:pPr marL="457200" indent="-457200">
              <a:buFont typeface="+mj-lt"/>
              <a:buAutoNum type="arabicPeriod"/>
            </a:pPr>
            <a:r>
              <a:rPr lang="en-US" dirty="0" smtClean="0"/>
              <a:t>Perform reporting on top of metrics received from the server.</a:t>
            </a:r>
            <a:endParaRPr lang="en-US" dirty="0"/>
          </a:p>
        </p:txBody>
      </p:sp>
    </p:spTree>
    <p:extLst>
      <p:ext uri="{BB962C8B-B14F-4D97-AF65-F5344CB8AC3E}">
        <p14:creationId xmlns:p14="http://schemas.microsoft.com/office/powerpoint/2010/main" val="710090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E-COMMERCE TRACKING WORKS IN GOOGLE ANALYTICS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100387" y="2691606"/>
            <a:ext cx="5991225" cy="3028950"/>
          </a:xfrm>
          <a:prstGeom prst="rect">
            <a:avLst/>
          </a:prstGeom>
          <a:noFill/>
          <a:ln w="9525">
            <a:noFill/>
            <a:miter lim="800000"/>
            <a:headEnd/>
            <a:tailEnd/>
          </a:ln>
        </p:spPr>
      </p:pic>
    </p:spTree>
    <p:extLst>
      <p:ext uri="{BB962C8B-B14F-4D97-AF65-F5344CB8AC3E}">
        <p14:creationId xmlns:p14="http://schemas.microsoft.com/office/powerpoint/2010/main" val="26756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727797"/>
            <a:ext cx="9686544" cy="1293028"/>
          </a:xfrm>
        </p:spPr>
        <p:txBody>
          <a:bodyPr>
            <a:normAutofit/>
          </a:bodyPr>
          <a:lstStyle/>
          <a:p>
            <a:r>
              <a:rPr lang="en-US" dirty="0" smtClean="0"/>
              <a:t>Setting up E-Commerce Tracking</a:t>
            </a:r>
            <a:endParaRPr lang="en-US" dirty="0"/>
          </a:p>
        </p:txBody>
      </p:sp>
      <p:sp>
        <p:nvSpPr>
          <p:cNvPr id="3" name="Content Placeholder 2"/>
          <p:cNvSpPr>
            <a:spLocks noGrp="1"/>
          </p:cNvSpPr>
          <p:nvPr>
            <p:ph idx="1"/>
          </p:nvPr>
        </p:nvSpPr>
        <p:spPr>
          <a:xfrm>
            <a:off x="694944" y="2020825"/>
            <a:ext cx="10820400" cy="4024125"/>
          </a:xfrm>
        </p:spPr>
        <p:txBody>
          <a:bodyPr/>
          <a:lstStyle/>
          <a:p>
            <a:r>
              <a:rPr lang="en-US" dirty="0" smtClean="0"/>
              <a:t>Navigate to your view and select E-commerce Settings.</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48" y="2487168"/>
            <a:ext cx="10835120" cy="4224528"/>
          </a:xfrm>
          <a:prstGeom prst="rect">
            <a:avLst/>
          </a:prstGeom>
        </p:spPr>
      </p:pic>
    </p:spTree>
    <p:extLst>
      <p:ext uri="{BB962C8B-B14F-4D97-AF65-F5344CB8AC3E}">
        <p14:creationId xmlns:p14="http://schemas.microsoft.com/office/powerpoint/2010/main" val="3589406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3976" y="800949"/>
            <a:ext cx="9686544" cy="1293028"/>
          </a:xfrm>
        </p:spPr>
        <p:txBody>
          <a:bodyPr>
            <a:normAutofit/>
          </a:bodyPr>
          <a:lstStyle/>
          <a:p>
            <a:r>
              <a:rPr lang="en-US" dirty="0" smtClean="0"/>
              <a:t>Setting up E-Commerce Tracking</a:t>
            </a:r>
            <a:endParaRPr lang="en-US" dirty="0"/>
          </a:p>
        </p:txBody>
      </p:sp>
      <p:sp>
        <p:nvSpPr>
          <p:cNvPr id="3" name="Content Placeholder 2"/>
          <p:cNvSpPr>
            <a:spLocks noGrp="1"/>
          </p:cNvSpPr>
          <p:nvPr>
            <p:ph idx="1"/>
          </p:nvPr>
        </p:nvSpPr>
        <p:spPr/>
        <p:txBody>
          <a:bodyPr/>
          <a:lstStyle/>
          <a:p>
            <a:r>
              <a:rPr lang="en-US" dirty="0" smtClean="0"/>
              <a:t>JavaScript Tagging(3 major Methods)</a:t>
            </a:r>
          </a:p>
          <a:p>
            <a:pPr lvl="1"/>
            <a:endParaRPr lang="en-US" dirty="0" smtClean="0"/>
          </a:p>
          <a:p>
            <a:pPr lvl="1"/>
            <a:r>
              <a:rPr lang="en-US" dirty="0" smtClean="0"/>
              <a:t>_</a:t>
            </a:r>
            <a:r>
              <a:rPr lang="en-US" dirty="0" err="1" smtClean="0"/>
              <a:t>addTrans</a:t>
            </a:r>
            <a:r>
              <a:rPr lang="en-US" dirty="0" smtClean="0"/>
              <a:t>()</a:t>
            </a:r>
          </a:p>
          <a:p>
            <a:pPr lvl="1"/>
            <a:endParaRPr lang="en-US" dirty="0" smtClean="0"/>
          </a:p>
          <a:p>
            <a:pPr lvl="1"/>
            <a:endParaRPr lang="en-US" dirty="0" smtClean="0"/>
          </a:p>
          <a:p>
            <a:pPr lvl="1"/>
            <a:r>
              <a:rPr lang="en-US" dirty="0" smtClean="0"/>
              <a:t>_</a:t>
            </a:r>
            <a:r>
              <a:rPr lang="en-US" dirty="0" err="1" smtClean="0"/>
              <a:t>addItem</a:t>
            </a:r>
            <a:r>
              <a:rPr lang="en-US" dirty="0" smtClean="0"/>
              <a:t>()</a:t>
            </a:r>
          </a:p>
          <a:p>
            <a:pPr lvl="1"/>
            <a:endParaRPr lang="en-US" dirty="0" smtClean="0"/>
          </a:p>
          <a:p>
            <a:pPr lvl="1"/>
            <a:endParaRPr lang="en-US" dirty="0" smtClean="0"/>
          </a:p>
          <a:p>
            <a:pPr lvl="1"/>
            <a:r>
              <a:rPr lang="en-US" dirty="0" smtClean="0"/>
              <a:t>_</a:t>
            </a:r>
            <a:r>
              <a:rPr lang="en-US" dirty="0" err="1" smtClean="0"/>
              <a:t>trackTrans</a:t>
            </a:r>
            <a:r>
              <a:rPr lang="en-US" dirty="0" smtClean="0"/>
              <a:t>()</a:t>
            </a:r>
          </a:p>
          <a:p>
            <a:endParaRPr lang="en-US" dirty="0"/>
          </a:p>
          <a:p>
            <a:endParaRPr lang="en-US" dirty="0" smtClean="0"/>
          </a:p>
          <a:p>
            <a:endParaRPr lang="en-US" dirty="0"/>
          </a:p>
          <a:p>
            <a:endParaRPr lang="en-US" dirty="0" smtClean="0"/>
          </a:p>
          <a:p>
            <a:endParaRPr lang="en-US" dirty="0"/>
          </a:p>
          <a:p>
            <a:endParaRPr lang="en-US" dirty="0"/>
          </a:p>
        </p:txBody>
      </p:sp>
      <p:sp>
        <p:nvSpPr>
          <p:cNvPr id="7" name="Pentagon 6"/>
          <p:cNvSpPr/>
          <p:nvPr/>
        </p:nvSpPr>
        <p:spPr>
          <a:xfrm>
            <a:off x="1499616" y="3355848"/>
            <a:ext cx="7946136" cy="475488"/>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All basic information related to a single transaction</a:t>
            </a:r>
            <a:endParaRPr lang="en-US" dirty="0"/>
          </a:p>
        </p:txBody>
      </p:sp>
      <p:sp>
        <p:nvSpPr>
          <p:cNvPr id="8" name="Pentagon 7"/>
          <p:cNvSpPr/>
          <p:nvPr/>
        </p:nvSpPr>
        <p:spPr>
          <a:xfrm>
            <a:off x="1499616" y="4352544"/>
            <a:ext cx="7946136" cy="475488"/>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Track activities of each items placed in your shopping cart</a:t>
            </a:r>
            <a:endParaRPr lang="en-US" dirty="0"/>
          </a:p>
        </p:txBody>
      </p:sp>
      <p:sp>
        <p:nvSpPr>
          <p:cNvPr id="9" name="Pentagon 8"/>
          <p:cNvSpPr/>
          <p:nvPr/>
        </p:nvSpPr>
        <p:spPr>
          <a:xfrm>
            <a:off x="1499616" y="5349240"/>
            <a:ext cx="7946136" cy="475488"/>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After Successful purchase push purchase details to GA Server</a:t>
            </a:r>
            <a:endParaRPr lang="en-US" dirty="0"/>
          </a:p>
        </p:txBody>
      </p:sp>
    </p:spTree>
    <p:extLst>
      <p:ext uri="{BB962C8B-B14F-4D97-AF65-F5344CB8AC3E}">
        <p14:creationId xmlns:p14="http://schemas.microsoft.com/office/powerpoint/2010/main" val="215381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7"/>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8"/>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127381"/>
            <a:ext cx="10515600" cy="887603"/>
          </a:xfrm>
        </p:spPr>
        <p:txBody>
          <a:bodyPr/>
          <a:lstStyle/>
          <a:p>
            <a:r>
              <a:rPr lang="en-US" dirty="0" smtClean="0"/>
              <a:t>Types of Reports</a:t>
            </a:r>
            <a:endParaRPr lang="en-US" dirty="0"/>
          </a:p>
        </p:txBody>
      </p:sp>
      <p:graphicFrame>
        <p:nvGraphicFramePr>
          <p:cNvPr id="4" name="Diagram 3"/>
          <p:cNvGraphicFramePr/>
          <p:nvPr>
            <p:extLst>
              <p:ext uri="{D42A27DB-BD31-4B8C-83A1-F6EECF244321}">
                <p14:modId xmlns:p14="http://schemas.microsoft.com/office/powerpoint/2010/main" val="4121952410"/>
              </p:ext>
            </p:extLst>
          </p:nvPr>
        </p:nvGraphicFramePr>
        <p:xfrm>
          <a:off x="1419352" y="1039068"/>
          <a:ext cx="9379712" cy="5760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2674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OVERVIEW REPORT</a:t>
            </a:r>
            <a:endParaRPr lang="en-US" dirty="0"/>
          </a:p>
        </p:txBody>
      </p:sp>
      <p:sp>
        <p:nvSpPr>
          <p:cNvPr id="7" name="Content Placeholder 6"/>
          <p:cNvSpPr>
            <a:spLocks noGrp="1"/>
          </p:cNvSpPr>
          <p:nvPr>
            <p:ph idx="1"/>
          </p:nvPr>
        </p:nvSpPr>
        <p:spPr>
          <a:xfrm>
            <a:off x="685800" y="2020824"/>
            <a:ext cx="5830824" cy="4024125"/>
          </a:xfrm>
        </p:spPr>
        <p:txBody>
          <a:bodyPr>
            <a:normAutofit/>
          </a:bodyPr>
          <a:lstStyle/>
          <a:p>
            <a:r>
              <a:rPr lang="en-US" dirty="0" smtClean="0"/>
              <a:t>Provides key information at a glance.</a:t>
            </a:r>
          </a:p>
          <a:p>
            <a:r>
              <a:rPr lang="en-US" dirty="0" smtClean="0"/>
              <a:t>Provides Statistics on revenue and orders.</a:t>
            </a:r>
          </a:p>
          <a:p>
            <a:r>
              <a:rPr lang="en-US" dirty="0" smtClean="0"/>
              <a:t>Some important metrics:</a:t>
            </a:r>
          </a:p>
          <a:p>
            <a:pPr lvl="1"/>
            <a:r>
              <a:rPr lang="en-US" dirty="0" smtClean="0"/>
              <a:t>Revenue</a:t>
            </a:r>
          </a:p>
          <a:p>
            <a:pPr lvl="1"/>
            <a:r>
              <a:rPr lang="en-US" dirty="0" smtClean="0"/>
              <a:t>Ecommerce Conversion Rate</a:t>
            </a:r>
          </a:p>
          <a:p>
            <a:pPr lvl="1"/>
            <a:r>
              <a:rPr lang="en-US" dirty="0" smtClean="0"/>
              <a:t>Transactions</a:t>
            </a:r>
          </a:p>
          <a:p>
            <a:pPr lvl="1"/>
            <a:r>
              <a:rPr lang="en-US" dirty="0" smtClean="0"/>
              <a:t>Average Order Value</a:t>
            </a:r>
          </a:p>
          <a:p>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6516624" y="2057400"/>
            <a:ext cx="5357611" cy="3127247"/>
          </a:xfrm>
          <a:prstGeom prst="rect">
            <a:avLst/>
          </a:prstGeom>
        </p:spPr>
      </p:pic>
    </p:spTree>
    <p:extLst>
      <p:ext uri="{BB962C8B-B14F-4D97-AF65-F5344CB8AC3E}">
        <p14:creationId xmlns:p14="http://schemas.microsoft.com/office/powerpoint/2010/main" val="136791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Custom 5">
      <a:dk1>
        <a:srgbClr val="F6E5AE"/>
      </a:dk1>
      <a:lt1>
        <a:srgbClr val="454545"/>
      </a:lt1>
      <a:dk2>
        <a:srgbClr val="454545"/>
      </a:dk2>
      <a:lt2>
        <a:srgbClr val="DADADA"/>
      </a:lt2>
      <a:accent1>
        <a:srgbClr val="F2ABA9"/>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564</TotalTime>
  <Words>650</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E-Commerce Transaction analysis</vt:lpstr>
      <vt:lpstr>Introduction</vt:lpstr>
      <vt:lpstr>Introduction</vt:lpstr>
      <vt:lpstr>HOW E-COMMERCE TRACKING WORKS IN GOOGLE ANALYTICS</vt:lpstr>
      <vt:lpstr>HOW E-COMMERCE TRACKING WORKS IN GOOGLE ANALYTICS</vt:lpstr>
      <vt:lpstr>Setting up E-Commerce Tracking</vt:lpstr>
      <vt:lpstr>Setting up E-Commerce Tracking</vt:lpstr>
      <vt:lpstr>Types of Reports</vt:lpstr>
      <vt:lpstr>E-Commerce OVERVIEW REPORT</vt:lpstr>
      <vt:lpstr>Product performance report</vt:lpstr>
      <vt:lpstr>Sales performance report</vt:lpstr>
      <vt:lpstr>Transaction report</vt:lpstr>
      <vt:lpstr>Time to purchase report</vt:lpstr>
      <vt:lpstr>Shopping behavior analysis</vt:lpstr>
      <vt:lpstr>CHECKOUT behavior analysis</vt:lpstr>
      <vt:lpstr>Product List Performance Report </vt:lpstr>
      <vt:lpstr>Internal promotion report</vt:lpstr>
      <vt:lpstr>Enhanced Ecommerce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Giridharan Rajagopalan</dc:creator>
  <cp:lastModifiedBy>anuja nikam</cp:lastModifiedBy>
  <cp:revision>92</cp:revision>
  <dcterms:created xsi:type="dcterms:W3CDTF">2016-03-09T00:47:16Z</dcterms:created>
  <dcterms:modified xsi:type="dcterms:W3CDTF">2016-03-10T00:43:23Z</dcterms:modified>
</cp:coreProperties>
</file>