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4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1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6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247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54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5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2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06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2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5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6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6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2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1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7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33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ABC Casino’s database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04479"/>
          </a:xfrm>
        </p:spPr>
        <p:txBody>
          <a:bodyPr>
            <a:normAutofit/>
          </a:bodyPr>
          <a:lstStyle/>
          <a:p>
            <a:r>
              <a:rPr lang="en-US" dirty="0" err="1" smtClean="0"/>
              <a:t>Jovita</a:t>
            </a:r>
            <a:r>
              <a:rPr lang="en-US" dirty="0" smtClean="0"/>
              <a:t> </a:t>
            </a:r>
            <a:r>
              <a:rPr lang="en-US" dirty="0" err="1" smtClean="0"/>
              <a:t>Roshini</a:t>
            </a:r>
            <a:r>
              <a:rPr lang="en-US" dirty="0" smtClean="0"/>
              <a:t> </a:t>
            </a:r>
            <a:r>
              <a:rPr lang="en-US" dirty="0" err="1" smtClean="0"/>
              <a:t>Arulsamy</a:t>
            </a:r>
            <a:endParaRPr lang="en-US" dirty="0" smtClean="0"/>
          </a:p>
          <a:p>
            <a:r>
              <a:rPr lang="en-US" dirty="0" smtClean="0"/>
              <a:t>Swetha Krishnakumar</a:t>
            </a:r>
          </a:p>
          <a:p>
            <a:r>
              <a:rPr lang="en-US" dirty="0" err="1" smtClean="0"/>
              <a:t>Petha</a:t>
            </a:r>
            <a:r>
              <a:rPr lang="en-US" dirty="0" smtClean="0"/>
              <a:t> </a:t>
            </a:r>
            <a:r>
              <a:rPr lang="en-US" dirty="0" err="1" smtClean="0"/>
              <a:t>Perumal</a:t>
            </a:r>
            <a:r>
              <a:rPr lang="en-US" dirty="0" smtClean="0"/>
              <a:t> Subramanian</a:t>
            </a:r>
          </a:p>
        </p:txBody>
      </p:sp>
    </p:spTree>
    <p:extLst>
      <p:ext uri="{BB962C8B-B14F-4D97-AF65-F5344CB8AC3E}">
        <p14:creationId xmlns:p14="http://schemas.microsoft.com/office/powerpoint/2010/main" val="3563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2" y="1429558"/>
            <a:ext cx="10676586" cy="5024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company “ABC Casinos” is planning a brand new establishment in Las Vegas.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They </a:t>
            </a:r>
            <a:r>
              <a:rPr lang="en-US" dirty="0"/>
              <a:t>are in </a:t>
            </a:r>
            <a:r>
              <a:rPr lang="en-US" dirty="0" smtClean="0"/>
              <a:t>need </a:t>
            </a:r>
            <a:r>
              <a:rPr lang="en-US" dirty="0"/>
              <a:t>of a complete database system to store a wide range of data such as their patrons’ basic </a:t>
            </a:r>
            <a:r>
              <a:rPr lang="en-US" dirty="0" smtClean="0"/>
              <a:t>information</a:t>
            </a:r>
            <a:r>
              <a:rPr lang="en-US" dirty="0"/>
              <a:t>, transaction details, promotional offers and games.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system must keep track of </a:t>
            </a:r>
            <a:r>
              <a:rPr lang="en-US" dirty="0" smtClean="0"/>
              <a:t>the following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Manage </a:t>
            </a:r>
            <a:r>
              <a:rPr lang="en-US" dirty="0"/>
              <a:t>type of </a:t>
            </a:r>
            <a:r>
              <a:rPr lang="en-US" dirty="0" smtClean="0"/>
              <a:t>card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Daily transactions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llot games according to card tier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ules </a:t>
            </a:r>
            <a:r>
              <a:rPr lang="en-US" dirty="0"/>
              <a:t>for promotional </a:t>
            </a:r>
            <a:r>
              <a:rPr lang="en-US" dirty="0" smtClean="0"/>
              <a:t>offers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7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524880"/>
            <a:ext cx="10380372" cy="4682737"/>
          </a:xfrm>
        </p:spPr>
        <p:txBody>
          <a:bodyPr/>
          <a:lstStyle/>
          <a:p>
            <a:r>
              <a:rPr lang="en-US" dirty="0" smtClean="0"/>
              <a:t>The main goal in taking up this project is to understand the basic flow of designing and structuring a database system.</a:t>
            </a:r>
          </a:p>
          <a:p>
            <a:r>
              <a:rPr lang="en-US" dirty="0" smtClean="0"/>
              <a:t>The following are the objectives that are required to be focused 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     Avoid data redundancies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Reduce partial and transitive dependencies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Take into consideration the following design pattern: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Get right entities and their attributes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Have a ER-model for the business requirements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Normalize the relational schema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Get the physical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9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3622"/>
            <a:ext cx="9404723" cy="1400530"/>
          </a:xfrm>
        </p:spPr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293063"/>
            <a:ext cx="10547798" cy="514637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Member can have only one Card type and tier and a Card type and tier can have many </a:t>
            </a:r>
            <a:r>
              <a:rPr lang="en-US" dirty="0" smtClean="0"/>
              <a:t>Members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Member is associated with 1 or more transactions, but a Transaction ID is associated </a:t>
            </a:r>
            <a:r>
              <a:rPr lang="en-US" dirty="0" smtClean="0"/>
              <a:t>with </a:t>
            </a:r>
            <a:r>
              <a:rPr lang="en-US" dirty="0"/>
              <a:t>only one </a:t>
            </a:r>
            <a:r>
              <a:rPr lang="en-US" dirty="0" smtClean="0"/>
              <a:t>Member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Game can be associated with 1 or more transactions, but a game ID can be associated </a:t>
            </a:r>
            <a:r>
              <a:rPr lang="en-US" dirty="0" smtClean="0"/>
              <a:t>with </a:t>
            </a:r>
            <a:r>
              <a:rPr lang="en-US" dirty="0"/>
              <a:t>many Transactions.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An </a:t>
            </a:r>
            <a:r>
              <a:rPr lang="en-US" dirty="0"/>
              <a:t>Offer can be given to zero or more members, a member can have only one Offer.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Card can allow one or more games and a game can be played using one or more cards.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Entities : </a:t>
            </a:r>
          </a:p>
          <a:p>
            <a:r>
              <a:rPr lang="en-US" dirty="0" smtClean="0"/>
              <a:t>Membership </a:t>
            </a:r>
          </a:p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Offers</a:t>
            </a:r>
          </a:p>
          <a:p>
            <a:r>
              <a:rPr lang="en-US" dirty="0" smtClean="0"/>
              <a:t>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3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46657"/>
            <a:ext cx="9404723" cy="140053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1" y="1262130"/>
            <a:ext cx="10419009" cy="498626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breaking down M:N relationships </a:t>
            </a:r>
          </a:p>
          <a:p>
            <a:r>
              <a:rPr lang="en-US" dirty="0" smtClean="0"/>
              <a:t>Difficulty in understanding the attributes of Card table to distinguish between card type and card tier.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4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303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ABC Casino’s database system</vt:lpstr>
      <vt:lpstr>EXECUTIVE SUMMARY</vt:lpstr>
      <vt:lpstr>GOALS &amp; OBJECTIVES</vt:lpstr>
      <vt:lpstr>PRELIMINARY ANALYSIS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Casino</dc:title>
  <dc:creator>Krishnakumar, Swetha</dc:creator>
  <cp:lastModifiedBy>Krishnakumar, Swetha</cp:lastModifiedBy>
  <cp:revision>16</cp:revision>
  <dcterms:created xsi:type="dcterms:W3CDTF">2015-10-02T00:23:16Z</dcterms:created>
  <dcterms:modified xsi:type="dcterms:W3CDTF">2015-10-02T01:38:45Z</dcterms:modified>
</cp:coreProperties>
</file>