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3" r:id="rId7"/>
    <p:sldId id="264" r:id="rId8"/>
    <p:sldId id="267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6" r:id="rId17"/>
    <p:sldId id="277" r:id="rId18"/>
    <p:sldId id="279" r:id="rId19"/>
    <p:sldId id="278" r:id="rId20"/>
    <p:sldId id="275" r:id="rId21"/>
    <p:sldId id="274" r:id="rId22"/>
    <p:sldId id="273" r:id="rId23"/>
    <p:sldId id="284" r:id="rId24"/>
    <p:sldId id="289" r:id="rId25"/>
    <p:sldId id="288" r:id="rId26"/>
    <p:sldId id="287" r:id="rId27"/>
    <p:sldId id="286" r:id="rId28"/>
    <p:sldId id="285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F23-D7A1-4571-A36E-CBBBF99A156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8935-8B5D-49D7-ACE9-08D79C7F46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766-9AFF-4E40-8565-62631EAFA6A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42A684-F61A-418D-8F72-EEE5FB35408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hcltech.com/careers" TargetMode="External"/><Relationship Id="rId8" Type="http://schemas.openxmlformats.org/officeDocument/2006/relationships/hyperlink" Target="https://pagespeed.web.dev/analysis/https-www-hcltech-com-financial-services/tphkylfiiy?form_factor=mobile" TargetMode="External"/><Relationship Id="rId7" Type="http://schemas.openxmlformats.org/officeDocument/2006/relationships/hyperlink" Target="https://www.hcltech.com/financial-services" TargetMode="External"/><Relationship Id="rId6" Type="http://schemas.openxmlformats.org/officeDocument/2006/relationships/hyperlink" Target="https://pagespeed.web.dev/analysis/https-www-hcl-software-com/84s6riolbl?form_factor=mobile" TargetMode="External"/><Relationship Id="rId5" Type="http://schemas.openxmlformats.org/officeDocument/2006/relationships/hyperlink" Target="https://www.hcl-software.com/" TargetMode="External"/><Relationship Id="rId4" Type="http://schemas.openxmlformats.org/officeDocument/2006/relationships/hyperlink" Target="https://pagespeed.web.dev/analysis/https-www-hcltech-com-cloud-services/bzdzkv7kzx?form_factor=mobile" TargetMode="External"/><Relationship Id="rId3" Type="http://schemas.openxmlformats.org/officeDocument/2006/relationships/hyperlink" Target="https://www.hcltech.com/cloud-services" TargetMode="External"/><Relationship Id="rId2" Type="http://schemas.openxmlformats.org/officeDocument/2006/relationships/hyperlink" Target="https://pagespeed.web.dev/analysis/https-www-hcltech-com-ai/o835lze98k?form_factor=mobi" TargetMode="Externa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s://pagespeed.web.dev/analysis/https-www-hcltech-com-careers/alnjpx2cmz?form_factor=mobile" TargetMode="External"/><Relationship Id="rId1" Type="http://schemas.openxmlformats.org/officeDocument/2006/relationships/hyperlink" Target="https://www.hcltech.com/a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71" y="1872343"/>
            <a:ext cx="8825658" cy="3329581"/>
          </a:xfrm>
        </p:spPr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Crafting &amp; compelling</a:t>
            </a: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>
                <a:latin typeface="Algerian" panose="04020705040A02060702" pitchFamily="82" charset="0"/>
              </a:rPr>
              <a:t>website</a:t>
            </a: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>
                <a:latin typeface="Algerian" panose="04020705040A02060702" pitchFamily="82" charset="0"/>
              </a:rPr>
              <a:t>analysis, audit and</a:t>
            </a: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>
                <a:latin typeface="Algerian" panose="04020705040A02060702" pitchFamily="82" charset="0"/>
              </a:rPr>
              <a:t>recommendation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9955" y="6312266"/>
            <a:ext cx="2731245" cy="861420"/>
          </a:xfrm>
        </p:spPr>
        <p:txBody>
          <a:bodyPr>
            <a:normAutofit/>
          </a:bodyPr>
          <a:lstStyle/>
          <a:p>
            <a:r>
              <a:rPr lang="en-IN" sz="3600" spc="-150" dirty="0" err="1">
                <a:latin typeface="Algerian" panose="04020705040A02060702" pitchFamily="82" charset="0"/>
              </a:rPr>
              <a:t>Swetha.m</a:t>
            </a:r>
            <a:endParaRPr lang="en-IN" sz="3600" spc="-15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1" y="57591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Software product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A blue and white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88" y="2160588"/>
            <a:ext cx="6333662" cy="3881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380" y="57068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  <a:cs typeface="Angsana New" panose="02020603050405020304" pitchFamily="18" charset="-34"/>
              </a:rPr>
              <a:t>SERVICRS</a:t>
            </a:r>
            <a:endParaRPr lang="en-IN" sz="3600" dirty="0">
              <a:latin typeface="Algerian" panose="04020705040A02060702" pitchFamily="82" charset="0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poster with a list of electronic devices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95" y="990600"/>
            <a:ext cx="7686210" cy="5714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925283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Website platform identification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A blue sign with white 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05" y="3577358"/>
            <a:ext cx="5039428" cy="10478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51579" y="718458"/>
            <a:ext cx="9603275" cy="8606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261256"/>
            <a:ext cx="11451772" cy="621574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1" y="272143"/>
            <a:ext cx="11015957" cy="6248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522514"/>
            <a:ext cx="10907485" cy="597625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7" y="685800"/>
            <a:ext cx="10009824" cy="580208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66056"/>
            <a:ext cx="9603274" cy="576942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3" y="642258"/>
            <a:ext cx="9603274" cy="583474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468086"/>
            <a:ext cx="10689772" cy="587828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486" y="3261233"/>
            <a:ext cx="9927772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HCL TECH</a:t>
            </a: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4400" dirty="0">
                <a:latin typeface="Algerian" panose="04020705040A02060702" pitchFamily="82" charset="0"/>
              </a:rPr>
              <a:t>(Hindustan computers limited)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15" name="Content Placeholder 14" descr="A blue text on a white background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04" y="952101"/>
            <a:ext cx="5287736" cy="174307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" y="544285"/>
            <a:ext cx="10461171" cy="576942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522514"/>
            <a:ext cx="10548257" cy="5921829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" y="582386"/>
            <a:ext cx="11005457" cy="569322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Responsive design testing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hlinkClick r:id="rId1"/>
              </a:rPr>
              <a:t>https://www.hcltech.com/ai</a:t>
            </a:r>
            <a:r>
              <a:rPr lang="en-IN" dirty="0"/>
              <a:t> - </a:t>
            </a:r>
            <a:r>
              <a:rPr lang="en-IN" dirty="0">
                <a:hlinkClick r:id="rId2"/>
              </a:rPr>
              <a:t>https://pagespeed.web.dev/analysis/https-www-hcltech-com-ai/o835lze98k?form_factor=mobi</a:t>
            </a:r>
            <a:endParaRPr lang="en-IN" dirty="0"/>
          </a:p>
          <a:p>
            <a:r>
              <a:rPr lang="en-IN" dirty="0">
                <a:hlinkClick r:id="rId3"/>
              </a:rPr>
              <a:t>https://www.hcltech.com/cloud-services</a:t>
            </a:r>
            <a:r>
              <a:rPr lang="en-IN" dirty="0"/>
              <a:t> - </a:t>
            </a:r>
            <a:r>
              <a:rPr lang="en-IN" dirty="0">
                <a:hlinkClick r:id="rId4"/>
              </a:rPr>
              <a:t>https://pagespeed.web.dev/analysis/https-www-hcltech-com-cloud-services/bzdzkv7kzx?form_factor=mobile</a:t>
            </a:r>
            <a:endParaRPr lang="en-IN" dirty="0"/>
          </a:p>
          <a:p>
            <a:r>
              <a:rPr lang="en-IN" dirty="0">
                <a:hlinkClick r:id="rId5"/>
              </a:rPr>
              <a:t>https://www.hcl-software.com/</a:t>
            </a:r>
            <a:r>
              <a:rPr lang="en-IN" dirty="0"/>
              <a:t> - </a:t>
            </a:r>
            <a:r>
              <a:rPr lang="en-IN" dirty="0">
                <a:hlinkClick r:id="rId6"/>
              </a:rPr>
              <a:t>https://pagespeed.web.dev/analysis/https-www-hcl-software-com/84s6riolbl?form_factor=mobile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>
                <a:hlinkClick r:id="rId7"/>
              </a:rPr>
              <a:t>https://www.hcltech.com/financial-services</a:t>
            </a:r>
            <a:r>
              <a:rPr lang="en-IN" dirty="0"/>
              <a:t> - </a:t>
            </a:r>
            <a:r>
              <a:rPr lang="en-IN" dirty="0">
                <a:hlinkClick r:id="rId8"/>
              </a:rPr>
              <a:t>https://pagespeed.web.dev/analysis/https-www-hcltech-com-financial-services/tphkylfiiy?form_factor=mobile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>
                <a:hlinkClick r:id="rId9"/>
              </a:rPr>
              <a:t>https://www.hcltech.com/careers</a:t>
            </a:r>
            <a:r>
              <a:rPr lang="en-IN" dirty="0"/>
              <a:t> - </a:t>
            </a:r>
            <a:r>
              <a:rPr lang="en-IN" dirty="0">
                <a:hlinkClick r:id="rId10"/>
              </a:rPr>
              <a:t>https://pagespeed.web.dev/analysis/https-www-hcltech-com-careers/alnjpx2cmz?form_factor=mobile</a:t>
            </a:r>
            <a:r>
              <a:rPr lang="en-IN" dirty="0"/>
              <a:t>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77995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Website mistake identification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5886"/>
            <a:ext cx="9603275" cy="4602940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7400" b="1" i="0" dirty="0">
                <a:solidFill>
                  <a:srgbClr val="001C3B"/>
                </a:solidFill>
                <a:effectLst/>
                <a:latin typeface="Google Sans"/>
              </a:rPr>
              <a:t>Low pay</a:t>
            </a:r>
            <a:endParaRPr lang="en-US" sz="7400" b="1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5100" b="0" i="0" dirty="0">
                <a:solidFill>
                  <a:srgbClr val="001C3B"/>
                </a:solidFill>
                <a:effectLst/>
                <a:latin typeface="Google Sans"/>
              </a:rPr>
              <a:t>                       </a:t>
            </a:r>
            <a:r>
              <a:rPr lang="en-US" sz="6200" b="0" i="0" dirty="0">
                <a:solidFill>
                  <a:srgbClr val="001C3B"/>
                </a:solidFill>
                <a:effectLst/>
                <a:latin typeface="Google Sans"/>
              </a:rPr>
              <a:t>Some say that HCL pays less than the industry standard and that there are few            salary hikes </a:t>
            </a:r>
            <a:endParaRPr lang="en-US" sz="6200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0" b="1" i="0" dirty="0">
                <a:solidFill>
                  <a:srgbClr val="001C3B"/>
                </a:solidFill>
                <a:effectLst/>
                <a:latin typeface="Google Sans"/>
              </a:rPr>
              <a:t>Poor management</a:t>
            </a:r>
            <a:endParaRPr lang="en-US" sz="7000" b="1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5000" b="0" i="0" dirty="0">
                <a:solidFill>
                  <a:srgbClr val="001C3B"/>
                </a:solidFill>
                <a:effectLst/>
                <a:latin typeface="Google Sans"/>
              </a:rPr>
              <a:t>                       </a:t>
            </a:r>
            <a:r>
              <a:rPr lang="en-US" sz="6200" b="0" i="0" dirty="0">
                <a:solidFill>
                  <a:srgbClr val="001C3B"/>
                </a:solidFill>
                <a:effectLst/>
                <a:latin typeface="Google Sans"/>
              </a:rPr>
              <a:t>Some say that management is poor and that managers ignore employees on the bench </a:t>
            </a:r>
            <a:endParaRPr lang="en-US" sz="6200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400" b="1" i="0" dirty="0">
                <a:solidFill>
                  <a:srgbClr val="001C3B"/>
                </a:solidFill>
                <a:effectLst/>
                <a:latin typeface="Google Sans"/>
              </a:rPr>
              <a:t>Micromanagement</a:t>
            </a:r>
            <a:endParaRPr lang="en-US" sz="7400" b="1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 algn="l" fontAlgn="ctr">
              <a:buNone/>
            </a:pPr>
            <a:r>
              <a:rPr lang="en-US" sz="6200" b="0" i="0" dirty="0">
                <a:solidFill>
                  <a:srgbClr val="001C3B"/>
                </a:solidFill>
                <a:effectLst/>
                <a:latin typeface="Google Sans"/>
              </a:rPr>
              <a:t>                       Some say that employees are micromanaged, even for things that aren't important to their job </a:t>
            </a:r>
            <a:endParaRPr lang="en-US" sz="6200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1C3B"/>
                </a:solidFill>
                <a:latin typeface="Google Sans"/>
              </a:rPr>
              <a:t>          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714275"/>
            <a:ext cx="8596668" cy="388077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Lack of growth</a:t>
            </a:r>
            <a:endParaRPr lang="en-US" sz="2800" b="1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 algn="l" fontAlgn="ctr">
              <a:buNone/>
            </a:pPr>
            <a:r>
              <a:rPr lang="en-US" sz="2000" b="0" i="0" dirty="0">
                <a:solidFill>
                  <a:srgbClr val="001C3B"/>
                </a:solidFill>
                <a:effectLst/>
                <a:latin typeface="Google Sans"/>
              </a:rPr>
              <a:t>                       </a:t>
            </a:r>
            <a:r>
              <a:rPr lang="en-US" sz="2400" b="0" i="0" dirty="0">
                <a:solidFill>
                  <a:srgbClr val="001C3B"/>
                </a:solidFill>
                <a:effectLst/>
                <a:latin typeface="Google Sans"/>
              </a:rPr>
              <a:t>Some say that there is no opportunity for growth and that it's hard to move to            a better project </a:t>
            </a:r>
            <a:endParaRPr lang="en-US" sz="2000" b="0" i="0" dirty="0">
              <a:solidFill>
                <a:srgbClr val="001C3B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Delayed bonuses and raises</a:t>
            </a:r>
            <a:endParaRPr lang="en-US" sz="2800" b="1" i="0" dirty="0">
              <a:solidFill>
                <a:srgbClr val="001C3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1C3B"/>
                </a:solidFill>
                <a:effectLst/>
                <a:latin typeface="Google Sans"/>
              </a:rPr>
              <a:t>                     Some say that bonuses and raises are delayed</a:t>
            </a:r>
            <a:endParaRPr lang="en-US" sz="2400" b="0" i="0" dirty="0">
              <a:solidFill>
                <a:srgbClr val="001C3B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Best practices list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Fast loading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Optimizinf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website for fast loading, it helps to keep engaging uses.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3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Easy accessibility</a:t>
            </a:r>
            <a:endParaRPr lang="en-US" sz="3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Designing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wesite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be accessible to all users.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Mobile responsive </a:t>
            </a:r>
            <a:endParaRPr lang="en-IN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IN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</a:t>
            </a:r>
            <a:r>
              <a:rPr lang="en-IN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Websie</a:t>
            </a:r>
            <a:r>
              <a:rPr lang="en-IN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should be fully responsive and displays well on all devices, from desktops to smartphones.</a:t>
            </a:r>
            <a:endParaRPr lang="en-IN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IN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Animation: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animation sparingly and strategically to add interest and improve user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engagememt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User test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Conduct user testing to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gathr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feedback and identify areas for improvement.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loud 3"/>
          <p:cNvSpPr/>
          <p:nvPr/>
        </p:nvSpPr>
        <p:spPr>
          <a:xfrm>
            <a:off x="2115510" y="2562447"/>
            <a:ext cx="5720316" cy="264750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Click Here</a:t>
            </a:r>
            <a:endParaRPr lang="en-IN" u="sn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peech Bubble: Oval 3"/>
          <p:cNvSpPr/>
          <p:nvPr/>
        </p:nvSpPr>
        <p:spPr>
          <a:xfrm>
            <a:off x="2009553" y="2317897"/>
            <a:ext cx="6347268" cy="311534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T H A N K  Y O U</a:t>
            </a:r>
            <a:endParaRPr lang="en-IN" sz="40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60367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INTRODUCTION OF THE COMPANY</a:t>
            </a:r>
            <a:endParaRPr lang="en-IN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Started in the year 1976  at Noida, </a:t>
            </a:r>
            <a:r>
              <a:rPr lang="en-IN" dirty="0" err="1"/>
              <a:t>Uttra</a:t>
            </a:r>
            <a:r>
              <a:rPr lang="en-IN" dirty="0"/>
              <a:t> Pradesh in India</a:t>
            </a:r>
            <a:endParaRPr lang="en-IN" dirty="0"/>
          </a:p>
          <a:p>
            <a:r>
              <a:rPr lang="en-IN" dirty="0"/>
              <a:t>Founder: Shiv Nadar.</a:t>
            </a:r>
            <a:endParaRPr lang="en-IN" dirty="0"/>
          </a:p>
          <a:p>
            <a:r>
              <a:rPr lang="en-IN" dirty="0"/>
              <a:t>First India IT </a:t>
            </a:r>
            <a:r>
              <a:rPr lang="en-IN" dirty="0" err="1"/>
              <a:t>servicesn</a:t>
            </a:r>
            <a:r>
              <a:rPr lang="en-IN" dirty="0"/>
              <a:t> (</a:t>
            </a:r>
            <a:r>
              <a:rPr lang="en-IN" dirty="0" err="1"/>
              <a:t>hardwaew</a:t>
            </a:r>
            <a:r>
              <a:rPr lang="en-IN" dirty="0"/>
              <a:t> company)</a:t>
            </a:r>
            <a:endParaRPr lang="en-IN" dirty="0"/>
          </a:p>
          <a:p>
            <a:r>
              <a:rPr lang="en-IN" dirty="0"/>
              <a:t>Before the HCL technologies India had only 250 computers</a:t>
            </a:r>
            <a:endParaRPr lang="en-IN" dirty="0"/>
          </a:p>
          <a:p>
            <a:r>
              <a:rPr lang="en-IN" dirty="0"/>
              <a:t>In 1978, HCL developed the first indigenous micro-computer at the same time as apple </a:t>
            </a:r>
            <a:endParaRPr lang="en-IN" dirty="0"/>
          </a:p>
          <a:p>
            <a:r>
              <a:rPr lang="en-IN" dirty="0"/>
              <a:t>Presence in 35 countries </a:t>
            </a:r>
            <a:endParaRPr lang="en-IN" dirty="0"/>
          </a:p>
          <a:p>
            <a:r>
              <a:rPr lang="en-IN" dirty="0"/>
              <a:t>Shiva Nadar initially invested 20 </a:t>
            </a:r>
            <a:r>
              <a:rPr lang="en-IN" dirty="0" err="1"/>
              <a:t>laks</a:t>
            </a:r>
            <a:r>
              <a:rPr lang="en-IN" dirty="0"/>
              <a:t> for starting HINDUSTAN COMPUTER LIMITED.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5727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IN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CONTENT</a:t>
            </a:r>
            <a:endParaRPr lang="en-IN" sz="8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COMPANY DESCRIPTION</a:t>
            </a:r>
            <a:endParaRPr lang="en-IN" sz="2800" dirty="0"/>
          </a:p>
          <a:p>
            <a:r>
              <a:rPr lang="en-IN" sz="2800" dirty="0"/>
              <a:t>PRODUCT DESCRIPTION </a:t>
            </a:r>
            <a:endParaRPr lang="en-IN" sz="2800" dirty="0"/>
          </a:p>
          <a:p>
            <a:r>
              <a:rPr lang="en-IN" sz="2800" dirty="0"/>
              <a:t>WEBSTIE PLATFORM IDENTIFICATION</a:t>
            </a:r>
            <a:endParaRPr lang="en-IN" sz="2800" dirty="0"/>
          </a:p>
          <a:p>
            <a:r>
              <a:rPr lang="en-IN" sz="2800" dirty="0"/>
              <a:t>RESPONSIVE DESING TESTING</a:t>
            </a:r>
            <a:endParaRPr lang="en-IN" sz="2800" dirty="0"/>
          </a:p>
          <a:p>
            <a:r>
              <a:rPr lang="en-IN" sz="2800" dirty="0"/>
              <a:t>WEBSTIE MISTAKES IDENTIFICATION</a:t>
            </a:r>
            <a:endParaRPr lang="en-IN" sz="2800" dirty="0"/>
          </a:p>
          <a:p>
            <a:r>
              <a:rPr lang="en-IN" sz="2800" dirty="0"/>
              <a:t>BEST PRACTICES LIST</a:t>
            </a:r>
            <a:endParaRPr lang="en-IN" sz="2800" dirty="0"/>
          </a:p>
          <a:p>
            <a:r>
              <a:rPr lang="en-IN" sz="2800" dirty="0"/>
              <a:t>WEBSTIE DESIGN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10657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COMPANY </a:t>
            </a:r>
            <a:r>
              <a:rPr lang="en-IN" sz="3200" dirty="0">
                <a:latin typeface="Algerian" panose="04020705040A02060702" pitchFamily="82" charset="0"/>
              </a:rPr>
              <a:t>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493" y="2341611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/>
              <a:t>HCL Ltd is one of the pioneers in Indian IT market, with its origins in 1976.</a:t>
            </a:r>
            <a:endParaRPr lang="en-IN" sz="2400" dirty="0"/>
          </a:p>
          <a:p>
            <a:r>
              <a:rPr lang="en-IN" sz="2400" dirty="0"/>
              <a:t>HCL have been in the forefront in introducing new technologies and solution.</a:t>
            </a:r>
            <a:endParaRPr lang="en-IN" sz="2400" dirty="0"/>
          </a:p>
          <a:p>
            <a:r>
              <a:rPr lang="en-IN" sz="2400" dirty="0"/>
              <a:t>HCL Infosystem (HCL) Draws it’s strength from 29 years of experience in handling the ever changing IT scenario strong customer relationship.</a:t>
            </a:r>
            <a:endParaRPr lang="en-IN" sz="2400" dirty="0"/>
          </a:p>
        </p:txBody>
      </p:sp>
      <p:pic>
        <p:nvPicPr>
          <p:cNvPr id="5" name="Picture 4" descr="A person in a suit and ti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7850" cy="2733675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183"/>
            <a:ext cx="2038350" cy="2238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2143" y="5627912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Ajai</a:t>
            </a:r>
            <a:r>
              <a:rPr lang="en-IN" dirty="0"/>
              <a:t> </a:t>
            </a:r>
            <a:r>
              <a:rPr lang="en-IN" dirty="0" err="1"/>
              <a:t>chowdhry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4973" y="2674555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Shiv Nadar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3" y="2960275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Chairman &amp; CEO</a:t>
            </a:r>
            <a:endParaRPr lang="en-IN" dirty="0"/>
          </a:p>
        </p:txBody>
      </p:sp>
      <p:pic>
        <p:nvPicPr>
          <p:cNvPr id="15" name="Picture 14" descr="A blue and white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36651" r="24409" b="48168"/>
          <a:stretch>
            <a:fillRect/>
          </a:stretch>
        </p:blipFill>
        <p:spPr>
          <a:xfrm>
            <a:off x="0" y="6125168"/>
            <a:ext cx="3984172" cy="7089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131335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BOARD OF DEROCTERS</a:t>
            </a:r>
            <a:endParaRPr lang="en-IN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person in a suit and ti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6" y="1837967"/>
            <a:ext cx="1847850" cy="2733675"/>
          </a:xfrm>
        </p:spPr>
      </p:pic>
      <p:pic>
        <p:nvPicPr>
          <p:cNvPr id="7" name="Picture 6" descr="A person in a suit smiling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96" y="1837967"/>
            <a:ext cx="2032405" cy="2657445"/>
          </a:xfrm>
          <a:prstGeom prst="rect">
            <a:avLst/>
          </a:prstGeom>
        </p:spPr>
      </p:pic>
      <p:pic>
        <p:nvPicPr>
          <p:cNvPr id="9" name="Picture 8" descr="A person in a suit and ti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23" y="1837968"/>
            <a:ext cx="2032405" cy="2657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305" y="4619203"/>
            <a:ext cx="1568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Shiv Nadar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Found &amp; CEO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3492" y="4495412"/>
            <a:ext cx="2032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Anant Gupta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President &amp; CEO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2126" y="4495411"/>
            <a:ext cx="61014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Anil </a:t>
            </a:r>
            <a:r>
              <a:rPr lang="en-I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Chanana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Chief Financial Officer (CFO)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0834"/>
            <a:ext cx="9603275" cy="1049235"/>
          </a:xfrm>
        </p:spPr>
        <p:txBody>
          <a:bodyPr/>
          <a:lstStyle/>
          <a:p>
            <a:r>
              <a:rPr lang="en-IN" dirty="0"/>
              <a:t>HCL Tech </a:t>
            </a:r>
            <a:r>
              <a:rPr lang="en-IN" dirty="0" err="1"/>
              <a:t>noida</a:t>
            </a:r>
            <a:endParaRPr lang="en-IN" dirty="0"/>
          </a:p>
        </p:txBody>
      </p:sp>
      <p:pic>
        <p:nvPicPr>
          <p:cNvPr id="5" name="Content Placeholder 4" descr="A large green lawn with buildings and trees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8" y="2155371"/>
            <a:ext cx="6825343" cy="446314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72605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PRODUCT DESCRIPTION 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Personal computer</a:t>
            </a:r>
            <a:endParaRPr lang="en-IN" sz="2800" dirty="0"/>
          </a:p>
          <a:p>
            <a:r>
              <a:rPr lang="en-IN" sz="2800" dirty="0"/>
              <a:t>Laptop</a:t>
            </a:r>
            <a:endParaRPr lang="en-IN" sz="2800" dirty="0"/>
          </a:p>
          <a:p>
            <a:r>
              <a:rPr lang="en-IN" sz="2800" dirty="0"/>
              <a:t>Printer</a:t>
            </a:r>
            <a:endParaRPr lang="en-IN" sz="2800" dirty="0"/>
          </a:p>
          <a:p>
            <a:r>
              <a:rPr lang="en-IN" sz="2800" dirty="0"/>
              <a:t>Mobile</a:t>
            </a:r>
            <a:endParaRPr lang="en-IN" sz="2800" dirty="0"/>
          </a:p>
          <a:p>
            <a:r>
              <a:rPr lang="en-IN" sz="2800" dirty="0" err="1"/>
              <a:t>Sanner</a:t>
            </a:r>
            <a:endParaRPr lang="en-IN" sz="2800" dirty="0"/>
          </a:p>
          <a:p>
            <a:r>
              <a:rPr lang="en-IN" sz="2800" dirty="0"/>
              <a:t>Medical equipment’s……etc.</a:t>
            </a:r>
            <a:endParaRPr lang="en-IN" sz="2800" dirty="0"/>
          </a:p>
        </p:txBody>
      </p:sp>
      <p:pic>
        <p:nvPicPr>
          <p:cNvPr id="5" name="Picture 4" descr="A group of computers on a blu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27" y="2764589"/>
            <a:ext cx="4048690" cy="1952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group of laptops and tablet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804518"/>
            <a:ext cx="9728050" cy="535679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3255</Words>
  <Application>WPS Presentation</Application>
  <PresentationFormat>Widescreen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Wingdings 3</vt:lpstr>
      <vt:lpstr>Arial</vt:lpstr>
      <vt:lpstr>Algerian</vt:lpstr>
      <vt:lpstr>Angsana New</vt:lpstr>
      <vt:lpstr>Microsoft Sans Serif</vt:lpstr>
      <vt:lpstr>Trebuchet MS</vt:lpstr>
      <vt:lpstr>Microsoft YaHei</vt:lpstr>
      <vt:lpstr>Arial Unicode MS</vt:lpstr>
      <vt:lpstr>Aptos</vt:lpstr>
      <vt:lpstr>Segoe Print</vt:lpstr>
      <vt:lpstr>Google Sans</vt:lpstr>
      <vt:lpstr>Facet</vt:lpstr>
      <vt:lpstr>Crafting &amp; compelling website analysis, audit and recommendation</vt:lpstr>
      <vt:lpstr>HCL TECH (Hindustan computers limited)</vt:lpstr>
      <vt:lpstr>INTRODUCTION OF THE COMPANY</vt:lpstr>
      <vt:lpstr>CONTENT</vt:lpstr>
      <vt:lpstr>COMPANY DESCRIPTION</vt:lpstr>
      <vt:lpstr>BOARD OF DEROCTERS</vt:lpstr>
      <vt:lpstr>HCL Tech noida</vt:lpstr>
      <vt:lpstr>PRODUCT DESCRIPTION  </vt:lpstr>
      <vt:lpstr>PowerPoint 演示文稿</vt:lpstr>
      <vt:lpstr>Software product </vt:lpstr>
      <vt:lpstr>SERVICRS</vt:lpstr>
      <vt:lpstr>Website platform identification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Responsive design testing</vt:lpstr>
      <vt:lpstr>Website mistake identification</vt:lpstr>
      <vt:lpstr>PowerPoint 演示文稿</vt:lpstr>
      <vt:lpstr>Best practices list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s</dc:creator>
  <cp:lastModifiedBy>ABU 2KS</cp:lastModifiedBy>
  <cp:revision>3</cp:revision>
  <dcterms:created xsi:type="dcterms:W3CDTF">2024-09-14T06:47:00Z</dcterms:created>
  <dcterms:modified xsi:type="dcterms:W3CDTF">2024-09-24T08:46:16Z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5CBAD7D1CB17483392E7C1F48C003833_13</vt:lpwstr>
  </property>
  <property fmtid="{D5CDD505-2E9C-101B-9397-08002B2CF9AE}" pid="3" name="KSOProductBuildVer">
    <vt:lpwstr>1033-12.2.0.18283</vt:lpwstr>
  </property>
</Properties>
</file>