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80B-684D-4F4E-9A70-9CC8B52A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BAB9-43D1-4ABE-A4DD-294400047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7C3A-F5F4-4A23-B6BF-A2A10EA9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D975-CA75-4CAA-B36C-22F06293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5EA2-102A-4880-8674-EFCB1239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E78-F9CD-42E6-824C-9405083D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AD214-0F14-416D-B3F6-1BF071AA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1877-9E32-4FDF-BB7F-A66E0423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915A-816A-43F2-B83B-61DF711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A21D-D9E2-444D-929B-F5E67FDB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85FBC-AB7C-41D9-96EA-12AE6894E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DCAE-3BD7-414A-B196-3FBDF312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3FAD-1B74-41B6-AB41-D4BD6C34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50B1-3C79-49AB-A4C3-27FB7B18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BB10-DC2F-4C67-8CB3-FFE81F4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3983-C2E1-4511-80CE-A62632A2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A9EF-04FC-49BF-9C7B-D0949490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CE41-CBF0-4AD5-BAD9-E2136E3A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850E-9032-4FD2-AD67-BF54589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4584-68F4-4211-A382-F89EFC66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1B3B-938E-4FB9-A0CD-DAAF6AC4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6C417-CED8-430E-9157-D16AC000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2D06-D8BD-4905-B223-E5D2EA9F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88FE-176E-45FD-8900-7D4B1704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E205-2046-47F4-A3E9-99ABBC4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0D47-9A39-4170-94B0-4437F49E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A2DF-9E59-4CAD-9F4F-20D7366F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B92D-3B50-4543-AA83-09DF56BE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5600-5819-4BDB-860B-D2D9514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8DD8-CCBA-40C3-B995-6F75ACB7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0931-E30A-4128-A890-2C45C890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3AB-2E5C-4E81-9C66-2A90C689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44F2-1728-43D0-8A59-01BCC9B0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A42A-67E7-4303-A93C-FBABF393D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572D-77D2-43FE-9A54-53A138B02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6FFE7-3823-4EC6-86EA-452F4A3C2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1C773-7AEF-494E-BD3D-21544442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231ED-0394-4771-A143-4D71E765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EFFDF-A096-477A-9A71-41681877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5DB-7586-4C9F-A7A6-E93CC026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162C-157C-4067-9A17-929C2B34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0EBA-DAD4-4D81-9CC1-D803A0B0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2172-2B3F-414B-A862-4203777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B98C4-3F1F-4D85-898D-27DA359C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E9A6-2BA4-491F-A558-9F758DC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F231-3B94-4823-AD65-9F7590D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4AF8-00BD-4B53-907C-C6B428EC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CE9C-7CC5-401C-B81E-FDDC90BC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6CB66-00DC-4BA2-88C4-ABADE792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D3BF-B552-4AAF-ADBE-8265B788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0122-DD37-4752-ABB7-69C0EAA6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B48A-8A85-423E-9380-658E9C4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F8C3-D599-4CCB-A21E-8CE6EBCC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47145-1A92-49A3-9D07-9307E123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AEFFF-0F86-4700-A0D2-62ABD9F8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9F87-A73B-42EE-80CC-3475034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5039-1AD1-4FAA-93C7-F17266C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36BA1-550D-40FF-B4D7-999B859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6698D-86D4-44FE-B278-83828C66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F009-E5B7-4069-B8E0-AD6A2CA2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85DC-0278-4507-9C5A-4CA0CF58F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344D-2CD2-491F-802C-E5E33D238F64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DD6C-177E-4AA6-BAF5-7652F4A63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A668-25A4-48F8-9B3E-D9E71A82A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B695-7352-41DF-86E2-87444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B1D1-A65A-48CF-BCB6-23672C203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DevConnect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BD4B-453F-49B1-B728-9B2737BB1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to connect with your fellow developers</a:t>
            </a:r>
          </a:p>
        </p:txBody>
      </p:sp>
    </p:spTree>
    <p:extLst>
      <p:ext uri="{BB962C8B-B14F-4D97-AF65-F5344CB8AC3E}">
        <p14:creationId xmlns:p14="http://schemas.microsoft.com/office/powerpoint/2010/main" val="309796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87D0-A034-48B1-8B85-20EFBA2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ED81-8F0F-4D03-9D7C-8F53FD66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find only developers around you</a:t>
            </a:r>
          </a:p>
          <a:p>
            <a:r>
              <a:rPr lang="en-US" dirty="0"/>
              <a:t>Make contacts with developers</a:t>
            </a:r>
          </a:p>
          <a:p>
            <a:r>
              <a:rPr lang="en-US" dirty="0"/>
              <a:t>Look at their skill sets, background and other links specifically</a:t>
            </a:r>
          </a:p>
          <a:p>
            <a:r>
              <a:rPr lang="en-US" dirty="0"/>
              <a:t>In built chat option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89BD-0ABA-4802-B748-5E92161B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CCEB-D2CB-4445-8B80-8427EED3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based user authentication</a:t>
            </a:r>
          </a:p>
          <a:p>
            <a:r>
              <a:rPr lang="en-US" dirty="0"/>
              <a:t>Connection with other developers</a:t>
            </a:r>
          </a:p>
          <a:p>
            <a:r>
              <a:rPr lang="en-US" dirty="0"/>
              <a:t>Showcasing of skill set and interests</a:t>
            </a:r>
          </a:p>
          <a:p>
            <a:r>
              <a:rPr lang="en-US" dirty="0"/>
              <a:t>Chat with other developers</a:t>
            </a:r>
          </a:p>
          <a:p>
            <a:r>
              <a:rPr lang="en-US" dirty="0"/>
              <a:t>Connect exclusively only </a:t>
            </a:r>
            <a:r>
              <a:rPr lang="en-US"/>
              <a:t>with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5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DevConnect</vt:lpstr>
      <vt:lpstr>Why this app?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DevConnect</dc:title>
  <dc:creator>swetha manur</dc:creator>
  <cp:lastModifiedBy>swetha manur</cp:lastModifiedBy>
  <cp:revision>1</cp:revision>
  <dcterms:created xsi:type="dcterms:W3CDTF">2019-04-09T07:37:43Z</dcterms:created>
  <dcterms:modified xsi:type="dcterms:W3CDTF">2019-04-09T07:37:54Z</dcterms:modified>
</cp:coreProperties>
</file>