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60B2-2EFD-5568-7D5D-F4C7E4B12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836" y="229248"/>
            <a:ext cx="10142164" cy="3423915"/>
          </a:xfrm>
        </p:spPr>
        <p:txBody>
          <a:bodyPr/>
          <a:lstStyle/>
          <a:p>
            <a:r>
              <a:rPr lang="en-GB" b="1" i="1">
                <a:solidFill>
                  <a:schemeClr val="accent6">
                    <a:lumMod val="50000"/>
                  </a:schemeClr>
                </a:solidFill>
              </a:rPr>
              <a:t>Digital potfolio </a:t>
            </a:r>
            <a:endParaRPr lang="en-US" b="1" i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22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754D-9DD5-4794-901D-3076D462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Features and functionality 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323E-CAAA-235F-F841-163096282C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424107"/>
          </a:xfrm>
        </p:spPr>
        <p:txBody>
          <a:bodyPr>
            <a:normAutofit fontScale="40000" lnSpcReduction="20000"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
Some key aspects to consider:
- *Core features*: Essential functionalities that solve user problems or meet their needs
- *User experience*: How intuitive, accessible, and enjoyable the features are to use
- *Performance*: How well the features function in terms of speed, reliability, and efficiency
When discussing features and functionality, you might consider questions like:
- What are the primary features and benefits of the product or system?
- How do these features address user needs or pain points?
- Are there any unique or innovative features that set it apart?
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61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8C953-1AC4-3B15-1B65-1849688061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1336" b="-1134"/>
          <a:stretch>
            <a:fillRect/>
          </a:stretch>
        </p:blipFill>
        <p:spPr>
          <a:xfrm>
            <a:off x="1362221" y="1843230"/>
            <a:ext cx="5492044" cy="312471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C5656-D1A2-1F95-2984-7B938EA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Results and screenshot 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934FCC-F994-2F36-5A0E-90094E13D4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223215" y="2639834"/>
            <a:ext cx="3474958" cy="232810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1B0F0D-BDD7-BC89-183A-3320DE9349FC}"/>
              </a:ext>
            </a:extLst>
          </p:cNvPr>
          <p:cNvSpPr txBox="1"/>
          <p:nvPr/>
        </p:nvSpPr>
        <p:spPr>
          <a:xfrm>
            <a:off x="5183467" y="25127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A55B-3141-2EF5-1A50-11F79982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483762"/>
            <a:ext cx="10364451" cy="1596177"/>
          </a:xfrm>
        </p:spPr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RESEARCH AND SCREENSHOT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D58211-3096-9965-7F05-9DC7C0F87C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3" y="2079939"/>
            <a:ext cx="5182226" cy="269812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F81ABE-F9C2-CF82-123C-A1001493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18" y="3294246"/>
            <a:ext cx="3839223" cy="26981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2642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48E2-4464-A1FD-D8DA-15830D5F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Conclusion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2D7B-8EB8-786E-CA17-6399D24A55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A conclusion typically summarizes the main points and reiterates the key takeaways. It provides a final thought or call to action, leaving the audience with something to consider or act upon.
Some possible elements of a conclusion include:
- *Summary of key points*: A brief recap of the main ideas
- *Restating the purpose or thesis*: Reiterating the central argument or objective
- *Final thoughts or recommendations*: Providing guidance or suggestions for next steps
- *Call to action*: Encouraging the audience to take action or engage further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4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5DC2-59F3-CAF9-49E5-92E122DD9A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19125"/>
            <a:ext cx="10363200" cy="1595438"/>
          </a:xfrm>
        </p:spPr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Personal detail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E95A9-08F3-8B8E-AC77-F364C08B4BD4}"/>
              </a:ext>
            </a:extLst>
          </p:cNvPr>
          <p:cNvSpPr txBox="1"/>
          <p:nvPr/>
        </p:nvSpPr>
        <p:spPr>
          <a:xfrm>
            <a:off x="5183467" y="25127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A2A14-D8DB-A850-2234-828B9555E490}"/>
              </a:ext>
            </a:extLst>
          </p:cNvPr>
          <p:cNvSpPr txBox="1"/>
          <p:nvPr/>
        </p:nvSpPr>
        <p:spPr>
          <a:xfrm>
            <a:off x="5183467" y="25127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BB72C-7222-6CE0-904E-4BB9AA626F59}"/>
              </a:ext>
            </a:extLst>
          </p:cNvPr>
          <p:cNvSpPr txBox="1"/>
          <p:nvPr/>
        </p:nvSpPr>
        <p:spPr>
          <a:xfrm>
            <a:off x="1943006" y="2430857"/>
            <a:ext cx="6477187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b="1"/>
              <a:t>Student name: Deepika.M</a:t>
            </a:r>
          </a:p>
          <a:p>
            <a:r>
              <a:rPr lang="en-GB" b="1"/>
              <a:t>Register number and NMID: 2422 k1562 and</a:t>
            </a:r>
          </a:p>
          <a:p>
            <a:r>
              <a:rPr lang="en-GB" b="1"/>
              <a:t>absru4q2422k1562</a:t>
            </a:r>
          </a:p>
          <a:p>
            <a:r>
              <a:rPr lang="en-GB" b="1"/>
              <a:t>Department: computer science</a:t>
            </a:r>
          </a:p>
          <a:p>
            <a:r>
              <a:rPr lang="en-GB" b="1"/>
              <a:t>College: ksg College of arts and science</a:t>
            </a:r>
          </a:p>
          <a:p>
            <a:r>
              <a:rPr lang="en-GB" b="1"/>
              <a:t>University: bharathiar University</a:t>
            </a:r>
          </a:p>
          <a:p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678ED-F0A0-F0A7-4BAA-56BA3F094FDE}"/>
              </a:ext>
            </a:extLst>
          </p:cNvPr>
          <p:cNvSpPr txBox="1"/>
          <p:nvPr/>
        </p:nvSpPr>
        <p:spPr>
          <a:xfrm>
            <a:off x="5183467" y="25127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2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BACF-4B26-F797-C691-D4DCA637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Agenda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2980-E076-F5FF-880C-E644046E2B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
i. Problem Statement
ii. Project Overview
iii, End Users
iv. Tools and Technologies
v. Portfolio Design and Layout
vi. Results and Screenshots
vii. Features and Functionality
viii. Conclusion
ix, GitHub Link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68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1EC1-A8AA-8FCD-A4B2-3AD1BCB1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Student</a:t>
            </a:r>
            <a:r>
              <a:rPr lang="en-GB"/>
              <a:t> </a:t>
            </a:r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potfolio</a:t>
            </a:r>
            <a:r>
              <a:rPr lang="en-GB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9504-DA8B-369B-1688-D978028C77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95834" y="3245222"/>
            <a:ext cx="10363826" cy="106190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Using frontend development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95BE-045C-B4B0-9994-04CDFACC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Problem Statement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F9EB-389E-B699-B524-AEFC7BEDE7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Clearly define the problem your project addresses
Why is this problem important?
What are the current limitations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4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61C3-CC56-2A50-5E79-5DFE671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Project Overview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7D9E-4C80-1A08-548B-DA28698629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A project overview typically includes:
- *Project goals*: What the project aims to achieve
- *Objectives*: Specific, measurable targets
- *Scope*: What’s included and excluded
- *Timeline*: Key milestones and deadlines
- *Deliverables*: Expected outcomes
Would you like to:
- Create a project overview for a specific project?
- Review and refine an existing overview?
- Discuss project planning strategies?
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0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7DC5-6F58-2E76-8978-5B0D5606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 Who are the End Users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D69F-2100-D78A-11D7-A130ABE712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End-users are individuals who will ultimately interact with or benefit from a product, service, or system. They can include:
- *Customers*: People who purchase or use a product or service
- *Employees*: Staff members who use internal systems or tools
- *Consumers*: Individuals who use a product or service for personal purposes
Understanding end-users’ needs, goals, and behaviors is crucial for:
- *Designing user-friendly interfaces*
- *Developing relevant features and functionality*
- *Ensuring accessibility and usability*
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A626-5EFF-896D-94C6-CED712A3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Tools and Technologies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830F-C6B9-5088-56D9-517586A9F9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Tools and techniques can vary depending on the project or context. Here are some general categories:
- *Project management tools*: Asana, Trello, Jira, Microsoft Project
- *Collaboration tools*: Slack, Microsoft Teams, Google Workspace
- *Version control*: Git, SVN
- *Agile methodologies*: Scrum, Kanban
- *Testing and quality assurance*: Selenium, Junit, TestNG
Some techniques include:
- *Agile development*: Iterative and incremental development
- *Test-driven development*: Writing tests before code
- *Continuous integration and delivery*: Automating testing and deployment</a:t>
            </a:r>
          </a:p>
          <a:p>
            <a:pPr marL="0" indent="0">
              <a:buNone/>
            </a:pPr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0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0066-E368-C7D7-F3E0-372C9AF4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6">
                    <a:lumMod val="50000"/>
                  </a:schemeClr>
                </a:solidFill>
              </a:rPr>
              <a:t>Potfolio design and layout 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71B15-188D-0C7E-0A59-7E49C83AE9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>
            <a:normAutofit fontScale="55000" lnSpcReduction="20000"/>
          </a:bodyPr>
          <a:lstStyle/>
          <a:p>
            <a:r>
              <a:rPr lang="en-GB">
                <a:solidFill>
                  <a:schemeClr val="accent6">
                    <a:lumMod val="75000"/>
                  </a:schemeClr>
                </a:solidFill>
              </a:rPr>
              <a:t>Portfolio design and layout are crucial for showcasing work effectively. Here are some tips:
- *Clear navigation*: Make it easy for visitors to find what they’re looking for
- *Visual hierarchy*: Use size, color, and placement to draw attention to key pieces
- *Consistent branding*: Reflect your personal or company brand throughout
- *Contextual information*: Provide background and context for each project
- *Visual storytelling*: Use images, videos, or graphics to tell the story behind your work
Some popular portfolio layouts include:
- *Grid-based*: A clean and organized layout
- *Masonry-style*: A more dynamic and flexible layout
- *Single-page scrolling*: A layout that tells a story or showcases work in a continuous fLow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121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Droplet</vt:lpstr>
      <vt:lpstr>Digital potfolio </vt:lpstr>
      <vt:lpstr>Personal detail</vt:lpstr>
      <vt:lpstr>Agenda</vt:lpstr>
      <vt:lpstr>Student potfolio </vt:lpstr>
      <vt:lpstr>Problem Statement</vt:lpstr>
      <vt:lpstr>Project Overview</vt:lpstr>
      <vt:lpstr> Who are the End Users</vt:lpstr>
      <vt:lpstr>Tools and Technologies</vt:lpstr>
      <vt:lpstr>Potfolio design and layout </vt:lpstr>
      <vt:lpstr>Features and functionality </vt:lpstr>
      <vt:lpstr>Results and screenshot </vt:lpstr>
      <vt:lpstr>RESEARCH AND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potfolio </dc:title>
  <dc:creator>Deepika M</dc:creator>
  <cp:lastModifiedBy>Deepika M</cp:lastModifiedBy>
  <cp:revision>1</cp:revision>
  <dcterms:created xsi:type="dcterms:W3CDTF">2025-09-03T04:32:43Z</dcterms:created>
  <dcterms:modified xsi:type="dcterms:W3CDTF">2025-09-03T08:06:04Z</dcterms:modified>
</cp:coreProperties>
</file>