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6" r:id="rId21"/>
    <p:sldId id="282" r:id="rId22"/>
    <p:sldId id="283" r:id="rId23"/>
    <p:sldId id="277" r:id="rId24"/>
    <p:sldId id="278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310C-4F35-49A7-BF6E-D202AA604E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B6DA-87B1-4045-8597-3F21FE63E6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1320799"/>
            <a:ext cx="9144000" cy="3343965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INPUT : A DEMONSTRATION OF TEXT INPUT AND VALIDATION WITH ANDROID COMPOSE</a:t>
            </a:r>
            <a:r>
              <a:rPr lang="en-US" sz="4900" dirty="0"/>
              <a:t> </a:t>
            </a: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C07873-E10C-B920-DAD3-70A3570DB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949" y="313510"/>
            <a:ext cx="87390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        text = option,</a:t>
            </a:r>
          </a:p>
          <a:p>
            <a:r>
              <a:rPr lang="en-US" dirty="0"/>
              <a:t>                    style = MaterialTheme.typography.body1.merge(),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Modifier.padding</a:t>
            </a:r>
            <a:r>
              <a:rPr lang="en-US" dirty="0"/>
              <a:t>(top = 10.dp),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17.sp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AdminActivity.kt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android.util.Log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943" y="326571"/>
            <a:ext cx="8948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androidx.compose.foundation.lazy.LazyRow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AdminActivity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SurveyDatabaseHelper</a:t>
            </a:r>
            <a:r>
              <a:rPr lang="en-US" dirty="0"/>
              <a:t>(this)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" y="156755"/>
            <a:ext cx="888274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data = </a:t>
            </a:r>
            <a:r>
              <a:rPr lang="en-US" dirty="0" err="1"/>
              <a:t>databaseHelper.getAllSurveys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Log.d</a:t>
            </a:r>
            <a:r>
              <a:rPr lang="en-US" dirty="0"/>
              <a:t>("</a:t>
            </a:r>
            <a:r>
              <a:rPr lang="en-US" dirty="0" err="1"/>
              <a:t>swathi</a:t>
            </a:r>
            <a:r>
              <a:rPr lang="en-US" dirty="0"/>
              <a:t>", </a:t>
            </a:r>
            <a:r>
              <a:rPr lang="en-US" dirty="0" err="1"/>
              <a:t>data.toString</a:t>
            </a:r>
            <a:r>
              <a:rPr lang="en-US" dirty="0"/>
              <a:t>())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survey = </a:t>
            </a:r>
            <a:r>
              <a:rPr lang="en-US" dirty="0" err="1"/>
              <a:t>databaseHelper.getAllSurveys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ListListScopeSample</a:t>
            </a:r>
            <a:r>
              <a:rPr lang="en-US" dirty="0"/>
              <a:t>(survey)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ListListScopeSample</a:t>
            </a:r>
            <a:r>
              <a:rPr lang="en-US" dirty="0"/>
              <a:t>(survey: List&lt;Survey&gt;) {</a:t>
            </a:r>
          </a:p>
          <a:p>
            <a:endParaRPr lang="en-US" dirty="0"/>
          </a:p>
          <a:p>
            <a:r>
              <a:rPr lang="en-US" dirty="0"/>
              <a:t>    Image(</a:t>
            </a:r>
          </a:p>
          <a:p>
            <a:r>
              <a:rPr lang="en-US" dirty="0"/>
              <a:t>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R.drawable.background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=0.1F,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40.dp)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Text(</a:t>
            </a:r>
          </a:p>
          <a:p>
            <a:r>
              <a:rPr lang="en-US" dirty="0"/>
              <a:t>        text = "Survey Details",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24.dp, start = 106.dp, bottom = 24.dp),</a:t>
            </a:r>
          </a:p>
          <a:p>
            <a:r>
              <a:rPr lang="en-US" dirty="0"/>
              <a:t>        </a:t>
            </a:r>
            <a:r>
              <a:rPr lang="en-US" dirty="0" err="1"/>
              <a:t>fontSize</a:t>
            </a:r>
            <a:r>
              <a:rPr lang="en-US" dirty="0"/>
              <a:t> = 30.sp,</a:t>
            </a:r>
          </a:p>
          <a:p>
            <a:r>
              <a:rPr lang="en-US" dirty="0"/>
              <a:t>        color = Color(0xFF25b897)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007" y="248193"/>
            <a:ext cx="89349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(30.dp))</a:t>
            </a:r>
          </a:p>
          <a:p>
            <a:r>
              <a:rPr lang="en-US" dirty="0"/>
              <a:t>    </a:t>
            </a:r>
            <a:r>
              <a:rPr lang="en-US" dirty="0" err="1"/>
              <a:t>LazyRow</a:t>
            </a:r>
            <a:r>
              <a:rPr lang="en-US" dirty="0"/>
              <a:t>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.padding(top = 80.dp),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horizontalArrangement</a:t>
            </a:r>
            <a:r>
              <a:rPr lang="en-US" dirty="0"/>
              <a:t> =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item {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LazyColumn</a:t>
            </a:r>
            <a:r>
              <a:rPr lang="en-US" dirty="0"/>
              <a:t> {</a:t>
            </a:r>
          </a:p>
          <a:p>
            <a:r>
              <a:rPr lang="en-US" dirty="0"/>
              <a:t>                items(survey) { survey -&gt;</a:t>
            </a:r>
          </a:p>
          <a:p>
            <a:r>
              <a:rPr lang="en-US" dirty="0"/>
              <a:t>                    Column(</a:t>
            </a:r>
          </a:p>
          <a:p>
            <a:r>
              <a:rPr lang="en-US" dirty="0"/>
              <a:t>                        modifier = </a:t>
            </a:r>
            <a:r>
              <a:rPr lang="en-US" dirty="0" err="1"/>
              <a:t>Modifier.padding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top = 16.dp,</a:t>
            </a:r>
          </a:p>
          <a:p>
            <a:r>
              <a:rPr lang="en-US" dirty="0"/>
              <a:t>                            start = 48.dp,</a:t>
            </a:r>
          </a:p>
          <a:p>
            <a:r>
              <a:rPr lang="en-US" dirty="0"/>
              <a:t>                            bottom = 20.dp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) {</a:t>
            </a:r>
          </a:p>
          <a:p>
            <a:r>
              <a:rPr lang="en-US" dirty="0"/>
              <a:t>                        Text("Name: ${survey.name}")</a:t>
            </a:r>
          </a:p>
          <a:p>
            <a:r>
              <a:rPr lang="en-US" dirty="0"/>
              <a:t>                        Text("Age: ${</a:t>
            </a:r>
            <a:r>
              <a:rPr lang="en-US" dirty="0" err="1"/>
              <a:t>survey.age</a:t>
            </a:r>
            <a:r>
              <a:rPr lang="en-US" dirty="0"/>
              <a:t>}")</a:t>
            </a:r>
          </a:p>
          <a:p>
            <a:r>
              <a:rPr lang="en-US" dirty="0"/>
              <a:t>                        Text("</a:t>
            </a:r>
            <a:r>
              <a:rPr lang="en-US" dirty="0" err="1"/>
              <a:t>Mobile_Number</a:t>
            </a:r>
            <a:r>
              <a:rPr lang="en-US" dirty="0"/>
              <a:t>: ${</a:t>
            </a:r>
            <a:r>
              <a:rPr lang="en-US" dirty="0" err="1"/>
              <a:t>survey.mobileNumber</a:t>
            </a:r>
            <a:r>
              <a:rPr lang="en-US" dirty="0"/>
              <a:t>}")</a:t>
            </a:r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943" y="156754"/>
            <a:ext cx="89480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Text("Gender: ${</a:t>
            </a:r>
            <a:r>
              <a:rPr lang="en-US" dirty="0" err="1"/>
              <a:t>survey.gender</a:t>
            </a:r>
            <a:r>
              <a:rPr lang="en-US" dirty="0"/>
              <a:t>}")</a:t>
            </a:r>
          </a:p>
          <a:p>
            <a:r>
              <a:rPr lang="en-US" dirty="0"/>
              <a:t>                        Text("Diabetics: ${</a:t>
            </a:r>
            <a:r>
              <a:rPr lang="en-US" dirty="0" err="1"/>
              <a:t>survey.diabetics</a:t>
            </a:r>
            <a:r>
              <a:rPr lang="en-US" dirty="0"/>
              <a:t>}")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RegisterActivity.kt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" y="248194"/>
            <a:ext cx="88696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RegisterActivity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RegistrationScreen</a:t>
            </a:r>
            <a:r>
              <a:rPr lang="en-US" dirty="0"/>
              <a:t>(</a:t>
            </a:r>
            <a:r>
              <a:rPr lang="en-US" dirty="0" err="1"/>
              <a:t>this,databaseHelper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195943"/>
            <a:ext cx="89611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RegistrationScreen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email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R.drawable.survey_signup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Color(0xFF25b897),</a:t>
            </a:r>
          </a:p>
          <a:p>
            <a:r>
              <a:rPr lang="en-US" dirty="0"/>
              <a:t>            text = "Register"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006" y="195943"/>
            <a:ext cx="89349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endParaRPr lang="en-US" dirty="0"/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email,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email = it },</a:t>
            </a:r>
          </a:p>
          <a:p>
            <a:r>
              <a:rPr lang="en-US" dirty="0"/>
              <a:t>            label = { Text("Email") },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182880"/>
            <a:ext cx="888274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 &amp;&amp; </a:t>
            </a:r>
            <a:r>
              <a:rPr lang="en-US" dirty="0" err="1"/>
              <a:t>email.isNotEmpty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User(</a:t>
            </a:r>
          </a:p>
          <a:p>
            <a:r>
              <a:rPr lang="en-US" dirty="0"/>
              <a:t>                        id = null,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firstName</a:t>
            </a:r>
            <a:r>
              <a:rPr lang="en-US" dirty="0"/>
              <a:t> = username,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lastName</a:t>
            </a:r>
            <a:r>
              <a:rPr lang="en-US" dirty="0"/>
              <a:t> = null,</a:t>
            </a:r>
          </a:p>
          <a:p>
            <a:r>
              <a:rPr lang="en-US" dirty="0"/>
              <a:t>                        email = email,</a:t>
            </a:r>
          </a:p>
          <a:p>
            <a:r>
              <a:rPr lang="en-US" dirty="0"/>
              <a:t>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0"/>
            <a:ext cx="89611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password = password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databaseHelper.insertUser</a:t>
            </a:r>
            <a:r>
              <a:rPr lang="en-US" dirty="0"/>
              <a:t>(user)</a:t>
            </a:r>
          </a:p>
          <a:p>
            <a:r>
              <a:rPr lang="en-US" dirty="0"/>
              <a:t>                    error = "User registered successfully"</a:t>
            </a:r>
          </a:p>
          <a:p>
            <a:r>
              <a:rPr lang="en-US" dirty="0"/>
              <a:t>                    // Start </a:t>
            </a:r>
            <a:r>
              <a:rPr lang="en-US" dirty="0" err="1"/>
              <a:t>LoginActivity</a:t>
            </a:r>
            <a:r>
              <a:rPr lang="en-US" dirty="0"/>
              <a:t> using the current context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</a:t>
            </a:r>
          </a:p>
          <a:p>
            <a:r>
              <a:rPr lang="en-US" dirty="0"/>
              <a:t>                            context,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LoginActivity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Color(0xFF84adb8)),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16.dp),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"Register")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Modifier.width</a:t>
            </a:r>
            <a:r>
              <a:rPr lang="en-US" dirty="0"/>
              <a:t>(10.dp))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app is a sample project that demonstrates how to use the Android Compose UI toolkit to build a survey app. The app allows the user to answer a series of questions. It showcases some of the key features of the Compose UI toolkit, data management, and user interactions.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  <a:cs typeface="Times New Roman" pitchFamily="18" charset="0"/>
              </a:rPr>
              <a:t>Text Input Field </a:t>
            </a:r>
            <a:r>
              <a:rPr lang="en-US" dirty="0">
                <a:latin typeface="Söhne"/>
                <a:cs typeface="Times New Roman" pitchFamily="18" charset="0"/>
              </a:rPr>
              <a:t>: A  simple text input area allowing users to type in their data, such as email, username, or password</a:t>
            </a:r>
            <a:r>
              <a:rPr lang="en-US" b="1" dirty="0">
                <a:latin typeface="Söhne"/>
                <a:cs typeface="Times New Roman" pitchFamily="18" charset="0"/>
              </a:rPr>
              <a:t>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</a:rPr>
              <a:t>Real-time Validation</a:t>
            </a:r>
            <a:r>
              <a:rPr lang="en-US" dirty="0">
                <a:latin typeface="Söhne"/>
              </a:rPr>
              <a:t>: </a:t>
            </a:r>
            <a:r>
              <a:rPr lang="en-US" dirty="0"/>
              <a:t>The entered text will be validated as the user types, providing instant feedback on whether the input meets certain criteria.</a:t>
            </a:r>
            <a:endParaRPr lang="en-US" sz="180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</a:rPr>
              <a:t>Error Messages</a:t>
            </a:r>
            <a:r>
              <a:rPr lang="en-US" b="1" dirty="0"/>
              <a:t>: </a:t>
            </a:r>
            <a:r>
              <a:rPr lang="en-US" dirty="0"/>
              <a:t>Clear error messages or visual indicators (e.g., color changes, icons) when the input is invalid.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Valid Input Handling</a:t>
            </a:r>
            <a:r>
              <a:rPr lang="en-US" dirty="0"/>
              <a:t>: When the input is valid, the app can proceed with further actions, such as enabling a submit button.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UI/UX Design</a:t>
            </a:r>
            <a:r>
              <a:rPr lang="en-US" dirty="0"/>
              <a:t>: A user-friendly interface using Material Design components for a modern and consistent look and feel.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131" y="0"/>
            <a:ext cx="89088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Row()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(top = 14.dp), text = "Have an account?"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Intent(</a:t>
            </a:r>
          </a:p>
          <a:p>
            <a:r>
              <a:rPr lang="en-US" dirty="0"/>
              <a:t>                        context,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LoginActivity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(10.dp))</a:t>
            </a:r>
          </a:p>
          <a:p>
            <a:r>
              <a:rPr lang="en-US" dirty="0"/>
              <a:t>                Text( color = Color(0xFF25b897),text = "Log in")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startLoginActivity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LoginActivity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3" y="195943"/>
            <a:ext cx="8948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AndroidMainfest.xml</a:t>
            </a:r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="http://schemas.android.com/apk/res/android"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="http://schemas.android.com/tools"&gt;</a:t>
            </a:r>
          </a:p>
          <a:p>
            <a:endParaRPr lang="en-US" dirty="0"/>
          </a:p>
          <a:p>
            <a:r>
              <a:rPr lang="en-US" dirty="0"/>
              <a:t>    &lt;application</a:t>
            </a:r>
          </a:p>
          <a:p>
            <a:r>
              <a:rPr lang="en-US" dirty="0"/>
              <a:t>        </a:t>
            </a:r>
            <a:r>
              <a:rPr lang="en-US" dirty="0" err="1"/>
              <a:t>android:allowBackup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android:icon</a:t>
            </a:r>
            <a:r>
              <a:rPr lang="en-US" dirty="0"/>
              <a:t>="@</a:t>
            </a:r>
            <a:r>
              <a:rPr lang="en-US" dirty="0" err="1"/>
              <a:t>mipmap</a:t>
            </a:r>
            <a:r>
              <a:rPr lang="en-US" dirty="0"/>
              <a:t>/</a:t>
            </a:r>
            <a:r>
              <a:rPr lang="en-US" dirty="0" err="1"/>
              <a:t>ic_launcher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android:supportsRtl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tools:targetApi</a:t>
            </a:r>
            <a:r>
              <a:rPr lang="en-US" dirty="0"/>
              <a:t>="31"&gt;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title_activity_register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006" y="248194"/>
            <a:ext cx="89349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AdminActivity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title_activity_admin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="true"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Theme.SurveyApplication</a:t>
            </a:r>
            <a:r>
              <a:rPr lang="en-US" dirty="0"/>
              <a:t>"&gt;</a:t>
            </a:r>
          </a:p>
          <a:p>
            <a:r>
              <a:rPr lang="en-US" dirty="0"/>
              <a:t>            &lt;intent-filter&gt;</a:t>
            </a:r>
          </a:p>
          <a:p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  <a:p>
            <a:endParaRPr lang="en-US" dirty="0"/>
          </a:p>
          <a:p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</a:t>
            </a:r>
          </a:p>
          <a:p>
            <a:r>
              <a:rPr lang="en-US" dirty="0"/>
              <a:t>            &lt;/intent-filter&gt;</a:t>
            </a:r>
          </a:p>
          <a:p>
            <a:r>
              <a:rPr lang="en-US" dirty="0"/>
              <a:t>        &lt;/activity&gt;</a:t>
            </a:r>
          </a:p>
          <a:p>
            <a:r>
              <a:rPr lang="en-US" dirty="0"/>
              <a:t>    &lt;/application&gt;</a:t>
            </a:r>
          </a:p>
          <a:p>
            <a:endParaRPr lang="en-US" dirty="0"/>
          </a:p>
          <a:p>
            <a:r>
              <a:rPr lang="en-US" dirty="0"/>
              <a:t>&lt;/manifest&gt;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60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OUTPUT:</a:t>
            </a:r>
          </a:p>
          <a:p>
            <a:endParaRPr lang="en-US" u="sng" dirty="0"/>
          </a:p>
          <a:p>
            <a:r>
              <a:rPr lang="en-US" u="sng" dirty="0"/>
              <a:t>Login Page:</a:t>
            </a:r>
          </a:p>
        </p:txBody>
      </p:sp>
      <p:pic>
        <p:nvPicPr>
          <p:cNvPr id="5" name="Picture 4" descr="image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836024"/>
            <a:ext cx="3086100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32" y="209006"/>
            <a:ext cx="672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Page :</a:t>
            </a:r>
          </a:p>
        </p:txBody>
      </p:sp>
      <p:pic>
        <p:nvPicPr>
          <p:cNvPr id="5" name="Picture 4" descr="image26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613954"/>
            <a:ext cx="3086100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817" y="169817"/>
            <a:ext cx="660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 Page :</a:t>
            </a:r>
          </a:p>
        </p:txBody>
      </p:sp>
      <p:pic>
        <p:nvPicPr>
          <p:cNvPr id="4" name="Picture 3" descr="image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627016"/>
            <a:ext cx="3086100" cy="5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4" y="326571"/>
            <a:ext cx="676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Survey Details:</a:t>
            </a:r>
          </a:p>
        </p:txBody>
      </p:sp>
      <p:pic>
        <p:nvPicPr>
          <p:cNvPr id="3" name="Picture 2" descr="image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45" y="744582"/>
            <a:ext cx="3161109" cy="5055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131" y="783771"/>
            <a:ext cx="89088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com.example.surveyapplication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androidx.compose.foundation.layout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</a:t>
            </a:r>
            <a:r>
              <a:rPr lang="en-US" dirty="0"/>
              <a:t>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com.example.surveyapplication.ui.theme.SurveyApplicationTheme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509" y="378823"/>
            <a:ext cx="8830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SurveyDatabaseHelper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FormScreen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FormScreen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SurveyDatabaseHelper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</a:p>
          <a:p>
            <a:r>
              <a:rPr lang="en-US" dirty="0"/>
              <a:t>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R.drawable.background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=0.1F,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40.dp)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3" y="365760"/>
            <a:ext cx="8856617" cy="596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age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genderOptions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("Male", "Female", "Other")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selectedGender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diabeticsOptions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("Diabetic", "Not Diabetic")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selectedDiabetics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(24.dp),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Alignment.Start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Arrangement.SpaceEvenly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text = "Survey on Diabetics",</a:t>
            </a:r>
          </a:p>
          <a:p>
            <a:r>
              <a:rPr lang="en-US" dirty="0"/>
              <a:t>            color = Color(0xFF25b897)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823" y="156753"/>
            <a:ext cx="869986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Spacer(modifier = </a:t>
            </a:r>
            <a:r>
              <a:rPr lang="en-US" dirty="0" err="1"/>
              <a:t>Modifier.height</a:t>
            </a:r>
            <a:r>
              <a:rPr lang="en-US" dirty="0"/>
              <a:t>(24.dp))</a:t>
            </a:r>
          </a:p>
          <a:p>
            <a:endParaRPr lang="en-US" dirty="0"/>
          </a:p>
          <a:p>
            <a:r>
              <a:rPr lang="en-US" dirty="0"/>
              <a:t>        Text(text = "Name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name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"Age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age,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age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"Mobile Number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</a:t>
            </a:r>
            <a:r>
              <a:rPr lang="en-US" dirty="0" err="1"/>
              <a:t>mobileNumber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</a:t>
            </a:r>
            <a:r>
              <a:rPr lang="en-US" dirty="0" err="1"/>
              <a:t>mobileNumber</a:t>
            </a:r>
            <a:r>
              <a:rPr lang="en-US" dirty="0"/>
              <a:t> = it },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571" y="235130"/>
            <a:ext cx="8817429" cy="642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"Gender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        options = </a:t>
            </a:r>
            <a:r>
              <a:rPr lang="en-US" dirty="0" err="1"/>
              <a:t>genderOptions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selectedOption</a:t>
            </a:r>
            <a:r>
              <a:rPr lang="en-US" dirty="0"/>
              <a:t> = </a:t>
            </a:r>
            <a:r>
              <a:rPr lang="en-US" dirty="0" err="1"/>
              <a:t>selectedGender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onSelectedChange</a:t>
            </a:r>
            <a:r>
              <a:rPr lang="en-US" dirty="0"/>
              <a:t> = { </a:t>
            </a:r>
            <a:r>
              <a:rPr lang="en-US" dirty="0" err="1"/>
              <a:t>selectedGender</a:t>
            </a:r>
            <a:r>
              <a:rPr lang="en-US" dirty="0"/>
              <a:t> = it }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(14.dp))</a:t>
            </a:r>
          </a:p>
          <a:p>
            <a:endParaRPr lang="en-US" dirty="0"/>
          </a:p>
          <a:p>
            <a:r>
              <a:rPr lang="en-US" dirty="0"/>
              <a:t>        Text(text = "Diabetics :", </a:t>
            </a:r>
            <a:r>
              <a:rPr lang="en-US" dirty="0" err="1"/>
              <a:t>fontSize</a:t>
            </a:r>
            <a:r>
              <a:rPr lang="en-US" dirty="0"/>
              <a:t> = 20.sp)</a:t>
            </a:r>
          </a:p>
          <a:p>
            <a:r>
              <a:rPr lang="en-US" dirty="0"/>
              <a:t>       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        options = </a:t>
            </a:r>
            <a:r>
              <a:rPr lang="en-US" dirty="0" err="1"/>
              <a:t>diabeticsOptions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selectedOption</a:t>
            </a:r>
            <a:r>
              <a:rPr lang="en-US" dirty="0"/>
              <a:t> = </a:t>
            </a:r>
            <a:r>
              <a:rPr lang="en-US" dirty="0" err="1"/>
              <a:t>selectedDiabetics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onSelectedChange</a:t>
            </a:r>
            <a:r>
              <a:rPr lang="en-US" dirty="0"/>
              <a:t> = { </a:t>
            </a:r>
            <a:r>
              <a:rPr lang="en-US" dirty="0" err="1"/>
              <a:t>selectedDiabetics</a:t>
            </a:r>
            <a:r>
              <a:rPr lang="en-US" dirty="0"/>
              <a:t> = it }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Text(</a:t>
            </a:r>
          </a:p>
          <a:p>
            <a:r>
              <a:rPr lang="en-US" dirty="0"/>
              <a:t>            text = error,</a:t>
            </a:r>
          </a:p>
          <a:p>
            <a:r>
              <a:rPr lang="en-US" dirty="0"/>
              <a:t>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(bottom = 16.dp)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0" y="40142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137" y="0"/>
            <a:ext cx="86998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  if (</a:t>
            </a:r>
            <a:r>
              <a:rPr lang="en-US" dirty="0" err="1"/>
              <a:t>name.isNotEmpty</a:t>
            </a:r>
            <a:r>
              <a:rPr lang="en-US" dirty="0"/>
              <a:t>() &amp;&amp; </a:t>
            </a:r>
            <a:r>
              <a:rPr lang="en-US" dirty="0" err="1"/>
              <a:t>age.isNotEmpty</a:t>
            </a:r>
            <a:r>
              <a:rPr lang="en-US" dirty="0"/>
              <a:t>() &amp;&amp; </a:t>
            </a:r>
            <a:r>
              <a:rPr lang="en-US" dirty="0" err="1"/>
              <a:t>mobileNumber.isNotEmpty</a:t>
            </a:r>
            <a:r>
              <a:rPr lang="en-US" dirty="0"/>
              <a:t>() &amp;&amp; </a:t>
            </a:r>
            <a:r>
              <a:rPr lang="en-US" dirty="0" err="1"/>
              <a:t>genderOptions.isNotEmpty</a:t>
            </a:r>
            <a:r>
              <a:rPr lang="en-US" dirty="0"/>
              <a:t>() &amp;&amp; </a:t>
            </a:r>
            <a:r>
              <a:rPr lang="en-US" dirty="0" err="1"/>
              <a:t>diabeticsOptions.isNotEmpty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</a:t>
            </a:r>
            <a:r>
              <a:rPr lang="en-US" dirty="0" err="1"/>
              <a:t>val</a:t>
            </a:r>
            <a:r>
              <a:rPr lang="en-US" dirty="0"/>
              <a:t> survey = Survey(</a:t>
            </a:r>
          </a:p>
          <a:p>
            <a:r>
              <a:rPr lang="en-US" dirty="0"/>
              <a:t>                    id = null,</a:t>
            </a:r>
          </a:p>
          <a:p>
            <a:r>
              <a:rPr lang="en-US" dirty="0"/>
              <a:t>                    name = name,</a:t>
            </a:r>
          </a:p>
          <a:p>
            <a:r>
              <a:rPr lang="en-US" dirty="0"/>
              <a:t>                    age = age,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mobileNumber</a:t>
            </a:r>
            <a:r>
              <a:rPr lang="en-US" dirty="0"/>
              <a:t> = </a:t>
            </a:r>
            <a:r>
              <a:rPr lang="en-US" dirty="0" err="1"/>
              <a:t>mobileNumber</a:t>
            </a:r>
            <a:r>
              <a:rPr lang="en-US" dirty="0"/>
              <a:t>,</a:t>
            </a:r>
          </a:p>
          <a:p>
            <a:r>
              <a:rPr lang="en-US" dirty="0"/>
              <a:t>                    gender = </a:t>
            </a:r>
            <a:r>
              <a:rPr lang="en-US" dirty="0" err="1"/>
              <a:t>selectedGender</a:t>
            </a:r>
            <a:r>
              <a:rPr lang="en-US" dirty="0"/>
              <a:t>,</a:t>
            </a:r>
          </a:p>
          <a:p>
            <a:r>
              <a:rPr lang="en-US" dirty="0"/>
              <a:t>                    diabetics = </a:t>
            </a:r>
            <a:r>
              <a:rPr lang="en-US" dirty="0" err="1"/>
              <a:t>selectedDiabetics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</a:t>
            </a:r>
            <a:r>
              <a:rPr lang="en-US" dirty="0" err="1"/>
              <a:t>databaseHelper.insertSurvey</a:t>
            </a:r>
            <a:r>
              <a:rPr lang="en-US" dirty="0"/>
              <a:t>(survey)</a:t>
            </a:r>
          </a:p>
          <a:p>
            <a:r>
              <a:rPr lang="en-US" dirty="0"/>
              <a:t>                error = "Survey Completed"</a:t>
            </a:r>
          </a:p>
          <a:p>
            <a:endParaRPr lang="en-US" dirty="0"/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error = "Please fill all fields"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Color(0xFF84adb8)),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(start = 70.dp).size(height = 60.dp, width = 200.dp)</a:t>
            </a:r>
          </a:p>
          <a:p>
            <a:r>
              <a:rPr lang="en-US" dirty="0"/>
              <a:t>        ) 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823" y="300446"/>
            <a:ext cx="87651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    Text(text = "Submit")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RadioGroup</a:t>
            </a:r>
            <a:r>
              <a:rPr lang="en-US" dirty="0"/>
              <a:t>(</a:t>
            </a:r>
          </a:p>
          <a:p>
            <a:r>
              <a:rPr lang="en-US" dirty="0"/>
              <a:t>    options: List&lt;String&gt;,</a:t>
            </a:r>
          </a:p>
          <a:p>
            <a:r>
              <a:rPr lang="en-US" dirty="0"/>
              <a:t>    </a:t>
            </a:r>
            <a:r>
              <a:rPr lang="en-US" dirty="0" err="1"/>
              <a:t>selectedOption</a:t>
            </a:r>
            <a:r>
              <a:rPr lang="en-US" dirty="0"/>
              <a:t>: String?,</a:t>
            </a:r>
          </a:p>
          <a:p>
            <a:r>
              <a:rPr lang="en-US" dirty="0"/>
              <a:t>    </a:t>
            </a:r>
            <a:r>
              <a:rPr lang="en-US" dirty="0" err="1"/>
              <a:t>onSelectedChange</a:t>
            </a:r>
            <a:r>
              <a:rPr lang="en-US" dirty="0"/>
              <a:t>: (String) -&gt; Unit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Column {</a:t>
            </a:r>
          </a:p>
          <a:p>
            <a:r>
              <a:rPr lang="en-US" dirty="0"/>
              <a:t>        </a:t>
            </a:r>
            <a:r>
              <a:rPr lang="en-US" dirty="0" err="1"/>
              <a:t>options.forEach</a:t>
            </a:r>
            <a:r>
              <a:rPr lang="en-US" dirty="0"/>
              <a:t> { option -&gt;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.padding(horizontal = 5.dp)</a:t>
            </a:r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</a:t>
            </a:r>
            <a:r>
              <a:rPr lang="en-US" dirty="0" err="1"/>
              <a:t>RadioButton</a:t>
            </a:r>
            <a:r>
              <a:rPr lang="en-US" dirty="0"/>
              <a:t>(</a:t>
            </a:r>
          </a:p>
          <a:p>
            <a:r>
              <a:rPr lang="en-US" dirty="0"/>
              <a:t>                    selected = option == </a:t>
            </a:r>
            <a:r>
              <a:rPr lang="en-US" dirty="0" err="1"/>
              <a:t>selectedOption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onClick</a:t>
            </a:r>
            <a:r>
              <a:rPr lang="en-US" dirty="0"/>
              <a:t> = { </a:t>
            </a:r>
            <a:r>
              <a:rPr lang="en-US" dirty="0" err="1"/>
              <a:t>onSelectedChange</a:t>
            </a:r>
            <a:r>
              <a:rPr lang="en-US" dirty="0"/>
              <a:t>(option) }</a:t>
            </a:r>
          </a:p>
          <a:p>
            <a:r>
              <a:rPr lang="en-US" dirty="0"/>
              <a:t>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241</TotalTime>
  <Words>1979</Words>
  <Application>Microsoft Office PowerPoint</Application>
  <PresentationFormat>Widescreen</PresentationFormat>
  <Paragraphs>483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    COMPOSE INPUT : A DEMONSTRATION OF TEXT INPUT AND VALIDATION WITH ANDROID COMPOSE 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dharishnik209@gmail.com</cp:lastModifiedBy>
  <cp:revision>29</cp:revision>
  <dcterms:created xsi:type="dcterms:W3CDTF">2024-03-18T04:06:37Z</dcterms:created>
  <dcterms:modified xsi:type="dcterms:W3CDTF">2024-11-19T07:50:57Z</dcterms:modified>
</cp:coreProperties>
</file>