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2AE2-3632-412D-9FDD-D4B5242B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495-001A-460C-9975-3B608CAB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1027-FEAC-4075-A5E8-DCFAAD61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3E18-C6F2-49D0-A339-1074AA77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6343-B681-4BCB-9D86-8D5A11C0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B4FF-478D-407E-A848-5580705C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8DFEB-D644-49EE-ADDA-59E6CDD2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396-DE00-4546-B3E2-BB7DFA78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1C8DF-7F72-43B3-8A1E-4B3F1F8F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0A4F-371F-4541-97A6-B2D39B79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C155A-F76E-493C-A263-9C8102D2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73001-7777-4338-BD52-ED0FA752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75AE-B10F-4EA7-89C5-AB87A7D0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64F3-40F3-438F-890B-E07B427A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1E92-190A-4724-A18D-4DF83291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1235-88F9-4D1C-80EE-87543A70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F65F-EBED-42C5-B593-0CB6FA14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B722-DA53-41AE-B5A3-28FA9710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6627-124E-4F2E-93CE-F6E46F21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7422-F76A-40D6-A6C0-77E4B298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9DE9-96C6-46A1-B80A-2DEB8259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29A25-26F3-4B7E-A426-8AD65FCD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2AFD-928A-4DDB-A2FD-FC4E725E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8097-7D63-46C9-B256-7CAA498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1D02-6E61-4709-A489-09E4CD7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2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4C45-8F87-4A04-AB60-10E2AC88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CDE5-6C71-4EDB-8F08-D9992AFE8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94A17-25CE-44FC-894C-1DED9092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A86FF-C9A7-4DA1-85C0-C913B3DD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A73F-FDAF-483B-86B9-C3492007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D22A4-E09A-4075-9008-3295F7E5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BDDE-2108-494E-9641-2893E7D4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39AE-351A-4384-8025-DC028AF0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D049-5736-4E7A-A0FC-BB1BCD637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1C51A-89A8-4D72-8E24-A4A5AC2F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D95F-0D3D-49FC-B50E-9F680B56F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0E77D-B47A-44BE-AD98-E5F9C76F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433D-1861-442F-9EC9-61BA446A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6CB69-FF44-48E9-B0AA-6309AD30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9F5B-A7F5-443D-BEF5-3BA54A69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831D0-B1A8-4BB6-B187-7D04E90F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3ADD-3528-4107-81C9-922B666F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F498-48FC-4F55-A68A-F1B3B92F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FECF0-ACC0-461B-93A2-0FC6E43F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42DF-EAD5-4E18-9E49-F721502E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7CDC1-6BF4-424E-BA2A-2F1CB533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D40F-2FAF-4677-96EC-AB3BF095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0800-781B-4052-B004-6B711236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8EEB-DCB6-4BED-BF81-6BC702C8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4F651-3EC6-4746-B578-20D915CC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04769-F717-49F9-BADF-A1A48471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087A9-4743-4E32-A43C-5EBC6FCD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982D-F1CD-405E-8221-1F958124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5626C-6359-4444-A5B0-05DCFE3B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F1ED-156E-4FB0-871F-94201A85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192F0-4C47-4136-B9D6-C9976D2C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71F62-CF94-434F-B547-E6DF7C43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77DE-F714-4514-92EC-3E5E8972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A6AE-A5D1-4AC0-BABB-BD2CBD48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35F5-699C-47C8-9320-83D0239B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7F0B-B441-41E2-BDAC-A5B8E6FC6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FBF1-DEAB-425B-90E3-8D466507BC1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4609-18C7-4170-B982-5DB5C793B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ED43-B75A-4F62-A480-11C65CA0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24D56-554D-4E96-9E30-CAA43FAF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4DBD66-CB3E-4BA6-BDBE-350CEB27B852}"/>
              </a:ext>
            </a:extLst>
          </p:cNvPr>
          <p:cNvGrpSpPr/>
          <p:nvPr/>
        </p:nvGrpSpPr>
        <p:grpSpPr>
          <a:xfrm>
            <a:off x="934533" y="755009"/>
            <a:ext cx="10400740" cy="4081319"/>
            <a:chOff x="934533" y="755009"/>
            <a:chExt cx="10400740" cy="40813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A8830F-58EC-4EDE-85C4-12A1B25DC9DC}"/>
                </a:ext>
              </a:extLst>
            </p:cNvPr>
            <p:cNvSpPr/>
            <p:nvPr/>
          </p:nvSpPr>
          <p:spPr>
            <a:xfrm>
              <a:off x="4580388" y="1681991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C3EEED-AFB7-4728-9903-00385B61547A}"/>
                </a:ext>
              </a:extLst>
            </p:cNvPr>
            <p:cNvSpPr/>
            <p:nvPr/>
          </p:nvSpPr>
          <p:spPr>
            <a:xfrm>
              <a:off x="3716322" y="755009"/>
              <a:ext cx="864066" cy="327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F28E7AEC-A418-4E64-9B3E-F8E2B48604C4}"/>
                </a:ext>
              </a:extLst>
            </p:cNvPr>
            <p:cNvCxnSpPr>
              <a:stCxn id="4" idx="0"/>
              <a:endCxn id="5" idx="6"/>
            </p:cNvCxnSpPr>
            <p:nvPr/>
          </p:nvCxnSpPr>
          <p:spPr>
            <a:xfrm rot="16200000" flipV="1">
              <a:off x="4559417" y="939566"/>
              <a:ext cx="763396" cy="72145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E7717B-A6E8-4D98-9F5E-B1EF45CDBDCD}"/>
                </a:ext>
              </a:extLst>
            </p:cNvPr>
            <p:cNvSpPr/>
            <p:nvPr/>
          </p:nvSpPr>
          <p:spPr>
            <a:xfrm>
              <a:off x="1006678" y="2902588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Junior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C41823-DD06-4377-A2FD-41C253F36B54}"/>
                </a:ext>
              </a:extLst>
            </p:cNvPr>
            <p:cNvSpPr/>
            <p:nvPr/>
          </p:nvSpPr>
          <p:spPr>
            <a:xfrm>
              <a:off x="4580388" y="2900490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Senior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9DF0B0-069C-41D1-B3D0-32BE15C36DEC}"/>
                </a:ext>
              </a:extLst>
            </p:cNvPr>
            <p:cNvSpPr/>
            <p:nvPr/>
          </p:nvSpPr>
          <p:spPr>
            <a:xfrm>
              <a:off x="7520728" y="2882584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Faculty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3DF1DC-5D7D-4201-BB85-218867F9021B}"/>
                </a:ext>
              </a:extLst>
            </p:cNvPr>
            <p:cNvSpPr/>
            <p:nvPr/>
          </p:nvSpPr>
          <p:spPr>
            <a:xfrm>
              <a:off x="9778768" y="4316048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Company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974437-7EBB-44A4-BB1C-A65C8C52D859}"/>
                </a:ext>
              </a:extLst>
            </p:cNvPr>
            <p:cNvSpPr/>
            <p:nvPr/>
          </p:nvSpPr>
          <p:spPr>
            <a:xfrm>
              <a:off x="1006678" y="1684247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FBC84F-68A1-4646-8254-1293511CA328}"/>
                </a:ext>
              </a:extLst>
            </p:cNvPr>
            <p:cNvSpPr/>
            <p:nvPr/>
          </p:nvSpPr>
          <p:spPr>
            <a:xfrm>
              <a:off x="934533" y="4274189"/>
              <a:ext cx="1587197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Question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37BDDF-BCC8-4D49-9480-40C2DED49FDB}"/>
                </a:ext>
              </a:extLst>
            </p:cNvPr>
            <p:cNvSpPr/>
            <p:nvPr/>
          </p:nvSpPr>
          <p:spPr>
            <a:xfrm>
              <a:off x="3540853" y="4269997"/>
              <a:ext cx="1442906" cy="4865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Answer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8F8F31-DF39-484C-8086-2CA99320FA31}"/>
                </a:ext>
              </a:extLst>
            </p:cNvPr>
            <p:cNvSpPr txBox="1"/>
            <p:nvPr/>
          </p:nvSpPr>
          <p:spPr>
            <a:xfrm>
              <a:off x="4787316" y="1347506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Has A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5FF49E8-1A7B-49E6-8993-B3B1FAA471FB}"/>
                </a:ext>
              </a:extLst>
            </p:cNvPr>
            <p:cNvCxnSpPr>
              <a:cxnSpLocks/>
              <a:stCxn id="4" idx="1"/>
              <a:endCxn id="40" idx="3"/>
            </p:cNvCxnSpPr>
            <p:nvPr/>
          </p:nvCxnSpPr>
          <p:spPr>
            <a:xfrm flipH="1">
              <a:off x="2449584" y="1925272"/>
              <a:ext cx="2130804" cy="2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69F4C5-A65A-45F7-9124-27C485881152}"/>
                </a:ext>
              </a:extLst>
            </p:cNvPr>
            <p:cNvSpPr txBox="1"/>
            <p:nvPr/>
          </p:nvSpPr>
          <p:spPr>
            <a:xfrm>
              <a:off x="3872216" y="1660057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Has 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DC20EC6-2189-4805-8463-AA3F0DCBD006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>
              <a:off x="5301841" y="2168553"/>
              <a:ext cx="0" cy="73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1F1910F-AA4B-422F-8F4C-3FFAD9824077}"/>
                </a:ext>
              </a:extLst>
            </p:cNvPr>
            <p:cNvSpPr txBox="1"/>
            <p:nvPr/>
          </p:nvSpPr>
          <p:spPr>
            <a:xfrm>
              <a:off x="5272480" y="2524139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Is 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CCD001-6DD2-4B6D-8218-34BA67E98701}"/>
                </a:ext>
              </a:extLst>
            </p:cNvPr>
            <p:cNvSpPr txBox="1"/>
            <p:nvPr/>
          </p:nvSpPr>
          <p:spPr>
            <a:xfrm>
              <a:off x="7076111" y="2814984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Is 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7B5E788-EBFA-4BA9-BA72-D7D6E32B7BA4}"/>
                </a:ext>
              </a:extLst>
            </p:cNvPr>
            <p:cNvSpPr txBox="1"/>
            <p:nvPr/>
          </p:nvSpPr>
          <p:spPr>
            <a:xfrm>
              <a:off x="2734808" y="2839421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Is A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0B80C91-5840-4B49-8CCB-36BCA4BC862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V="1">
              <a:off x="2449584" y="2065789"/>
              <a:ext cx="2130804" cy="10800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3322811B-111D-4506-821D-1B9804ACE7F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023294" y="2092001"/>
              <a:ext cx="1497434" cy="103386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A347C5D2-DBC8-486D-81D5-42EE28DCD0AE}"/>
                </a:ext>
              </a:extLst>
            </p:cNvPr>
            <p:cNvCxnSpPr>
              <a:stCxn id="10" idx="2"/>
              <a:endCxn id="41" idx="0"/>
            </p:cNvCxnSpPr>
            <p:nvPr/>
          </p:nvCxnSpPr>
          <p:spPr>
            <a:xfrm rot="16200000" flipH="1">
              <a:off x="1285612" y="3831668"/>
              <a:ext cx="88503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E90222-340C-46FC-9ED2-2FD12F09A672}"/>
                </a:ext>
              </a:extLst>
            </p:cNvPr>
            <p:cNvSpPr txBox="1"/>
            <p:nvPr/>
          </p:nvSpPr>
          <p:spPr>
            <a:xfrm>
              <a:off x="1447098" y="3363907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E2E28D-F8C6-40D0-BBEB-2E284C01FBB5}"/>
                </a:ext>
              </a:extLst>
            </p:cNvPr>
            <p:cNvSpPr txBox="1"/>
            <p:nvPr/>
          </p:nvSpPr>
          <p:spPr>
            <a:xfrm>
              <a:off x="1463876" y="4022448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*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4013F34-7E8B-4185-8DE6-859FE0C3B618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2521730" y="4513278"/>
              <a:ext cx="1019123" cy="4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D5D497-64C2-4D9F-B2C9-73708A8CFDF7}"/>
                </a:ext>
              </a:extLst>
            </p:cNvPr>
            <p:cNvSpPr txBox="1"/>
            <p:nvPr/>
          </p:nvSpPr>
          <p:spPr>
            <a:xfrm>
              <a:off x="2525923" y="4538445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B384FA-7492-4617-92A0-0C45DD07F626}"/>
                </a:ext>
              </a:extLst>
            </p:cNvPr>
            <p:cNvSpPr txBox="1"/>
            <p:nvPr/>
          </p:nvSpPr>
          <p:spPr>
            <a:xfrm>
              <a:off x="3263665" y="4559329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*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A765FD9B-8DB2-4307-812F-6A04F444586B}"/>
                </a:ext>
              </a:extLst>
            </p:cNvPr>
            <p:cNvCxnSpPr>
              <a:cxnSpLocks/>
              <a:stCxn id="11" idx="2"/>
              <a:endCxn id="39" idx="1"/>
            </p:cNvCxnSpPr>
            <p:nvPr/>
          </p:nvCxnSpPr>
          <p:spPr>
            <a:xfrm rot="16200000" flipH="1">
              <a:off x="6954166" y="1734726"/>
              <a:ext cx="1172277" cy="4476927"/>
            </a:xfrm>
            <a:prstGeom prst="bentConnector2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EF0BB2-8E89-46B0-8199-D23D4C21CB18}"/>
                </a:ext>
              </a:extLst>
            </p:cNvPr>
            <p:cNvSpPr txBox="1"/>
            <p:nvPr/>
          </p:nvSpPr>
          <p:spPr>
            <a:xfrm>
              <a:off x="5295551" y="3806579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Has A</a:t>
              </a:r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F269C44-A292-4080-934B-A4752237152A}"/>
                </a:ext>
              </a:extLst>
            </p:cNvPr>
            <p:cNvCxnSpPr>
              <a:stCxn id="11" idx="1"/>
              <a:endCxn id="42" idx="0"/>
            </p:cNvCxnSpPr>
            <p:nvPr/>
          </p:nvCxnSpPr>
          <p:spPr>
            <a:xfrm rot="10800000" flipV="1">
              <a:off x="4262306" y="3143771"/>
              <a:ext cx="318082" cy="11262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6F2C7D-5DDA-4866-AD75-62790A22F2A4}"/>
                </a:ext>
              </a:extLst>
            </p:cNvPr>
            <p:cNvSpPr txBox="1"/>
            <p:nvPr/>
          </p:nvSpPr>
          <p:spPr>
            <a:xfrm>
              <a:off x="4293762" y="2839420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424915-099E-4197-9AA6-E83F300B2DA7}"/>
                </a:ext>
              </a:extLst>
            </p:cNvPr>
            <p:cNvSpPr txBox="1"/>
            <p:nvPr/>
          </p:nvSpPr>
          <p:spPr>
            <a:xfrm>
              <a:off x="4293762" y="3921518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*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22D2B51-BF9A-455F-A9E5-C7ADF04E2F7C}"/>
                </a:ext>
              </a:extLst>
            </p:cNvPr>
            <p:cNvGrpSpPr/>
            <p:nvPr/>
          </p:nvGrpSpPr>
          <p:grpSpPr>
            <a:xfrm>
              <a:off x="9772478" y="2547023"/>
              <a:ext cx="1442906" cy="1039575"/>
              <a:chOff x="10351319" y="2886687"/>
              <a:chExt cx="1442906" cy="687423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D9E8CB6E-571C-47D4-B1CB-CC2E7589119D}"/>
                  </a:ext>
                </a:extLst>
              </p:cNvPr>
              <p:cNvSpPr/>
              <p:nvPr/>
            </p:nvSpPr>
            <p:spPr>
              <a:xfrm>
                <a:off x="10351319" y="2886687"/>
                <a:ext cx="1442906" cy="687423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6E834AA-EE86-4DE7-ABA4-C5236F25A1C3}"/>
                  </a:ext>
                </a:extLst>
              </p:cNvPr>
              <p:cNvSpPr txBox="1"/>
              <p:nvPr/>
            </p:nvSpPr>
            <p:spPr>
              <a:xfrm>
                <a:off x="10391863" y="3013501"/>
                <a:ext cx="1324765" cy="549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PO </a:t>
                </a:r>
              </a:p>
              <a:p>
                <a:pPr algn="ctr"/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Adds / Removes Company</a:t>
                </a:r>
              </a:p>
              <a:p>
                <a:pPr algn="ctr"/>
                <a:endParaRPr 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F9CCCEC9-B612-4CC1-9B77-27ED72032455}"/>
                </a:ext>
              </a:extLst>
            </p:cNvPr>
            <p:cNvCxnSpPr>
              <a:stCxn id="4" idx="3"/>
              <a:endCxn id="97" idx="0"/>
            </p:cNvCxnSpPr>
            <p:nvPr/>
          </p:nvCxnSpPr>
          <p:spPr>
            <a:xfrm>
              <a:off x="6023294" y="1925272"/>
              <a:ext cx="4470637" cy="62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AD7F132-8A5B-4EBE-BED4-940E4AAABC0C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10493931" y="3574110"/>
              <a:ext cx="6290" cy="741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63D5BB-D073-43DD-878F-31F6DF0909B3}"/>
                </a:ext>
              </a:extLst>
            </p:cNvPr>
            <p:cNvSpPr txBox="1"/>
            <p:nvPr/>
          </p:nvSpPr>
          <p:spPr>
            <a:xfrm>
              <a:off x="6061394" y="1624505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F0FEEE6-0457-4CD7-8517-288DB7BED0AC}"/>
                </a:ext>
              </a:extLst>
            </p:cNvPr>
            <p:cNvSpPr txBox="1"/>
            <p:nvPr/>
          </p:nvSpPr>
          <p:spPr>
            <a:xfrm>
              <a:off x="10555096" y="4039049"/>
              <a:ext cx="780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65000"/>
                    </a:schemeClr>
                  </a:solidFill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61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Devre</dc:creator>
  <cp:lastModifiedBy>Sachin Devre</cp:lastModifiedBy>
  <cp:revision>8</cp:revision>
  <dcterms:created xsi:type="dcterms:W3CDTF">2022-01-05T13:17:32Z</dcterms:created>
  <dcterms:modified xsi:type="dcterms:W3CDTF">2022-01-05T14:14:43Z</dcterms:modified>
</cp:coreProperties>
</file>