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8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9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0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8" r:id="rId2"/>
    <p:sldMasterId id="2147483749" r:id="rId3"/>
    <p:sldMasterId id="2147483769" r:id="rId4"/>
    <p:sldMasterId id="2147483778" r:id="rId5"/>
    <p:sldMasterId id="2147483818" r:id="rId6"/>
    <p:sldMasterId id="2147483838" r:id="rId7"/>
    <p:sldMasterId id="2147483847" r:id="rId8"/>
    <p:sldMasterId id="2147483857" r:id="rId9"/>
    <p:sldMasterId id="2147483877" r:id="rId10"/>
    <p:sldMasterId id="2147483965" r:id="rId11"/>
  </p:sldMasterIdLst>
  <p:sldIdLst>
    <p:sldId id="25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png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8.pn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671933"/>
            <a:ext cx="9424416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248005"/>
            <a:ext cx="9424416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1072" cy="1806509"/>
          </a:xfrm>
          <a:prstGeom prst="rect">
            <a:avLst/>
          </a:prstGeom>
        </p:spPr>
      </p:pic>
      <p:pic>
        <p:nvPicPr>
          <p:cNvPr id="2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735" y="6215390"/>
            <a:ext cx="1219155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348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336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1"/>
            <a:ext cx="8022336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8022336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8022336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6" y="411480"/>
            <a:ext cx="4169664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48739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36539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0472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3A28-F572-4C8A-8527-4FC15CC90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E2A4-DD7B-4107-A962-3D2764BC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A332-2260-439F-ACC3-19838730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2F74-5D85-4A6A-BED3-8B040638836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BF03-65A3-44B0-86F0-CFCDA6C2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3B64-6C0A-4D08-8B5F-355D6074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18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671933"/>
            <a:ext cx="9424416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248005"/>
            <a:ext cx="9424416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1072" cy="1806509"/>
          </a:xfrm>
          <a:prstGeom prst="rect">
            <a:avLst/>
          </a:prstGeom>
        </p:spPr>
      </p:pic>
      <p:pic>
        <p:nvPicPr>
          <p:cNvPr id="2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735" y="6215390"/>
            <a:ext cx="1219155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07077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2295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22960"/>
            <a:ext cx="10521696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6815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87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207008"/>
            <a:ext cx="5181600" cy="5100130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207008"/>
            <a:ext cx="5181600" cy="5100130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8495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207008"/>
            <a:ext cx="51816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207008"/>
            <a:ext cx="51816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9622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4169664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365761"/>
            <a:ext cx="8022336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796648"/>
            <a:ext cx="8022336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48738"/>
            <a:ext cx="3072384" cy="4160520"/>
          </a:xfrm>
        </p:spPr>
        <p:txBody>
          <a:bodyPr wrap="square" anchor="t" anchorCtr="0">
            <a:norm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124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1234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1"/>
            <a:ext cx="8022336" cy="430887"/>
          </a:xfrm>
        </p:spPr>
        <p:txBody>
          <a:bodyPr lIns="182880" rIns="182880" anchor="b" anchorCtr="0"/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8022336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300"/>
            <a:ext cx="8022336" cy="5724700"/>
          </a:xfrm>
        </p:spPr>
        <p:txBody>
          <a:bodyPr wrap="square" lIns="365760" rIns="274320" bIns="9144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41" y="411480"/>
            <a:ext cx="4169663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48737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19730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8683309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3309" y="411480"/>
            <a:ext cx="3508691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8683309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j-lt"/>
              </a:defRPr>
            </a:lvl1pPr>
            <a:lvl2pPr>
              <a:defRPr baseline="0">
                <a:latin typeface="+mj-lt"/>
              </a:defRPr>
            </a:lvl2pPr>
            <a:lvl3pPr>
              <a:defRPr baseline="0">
                <a:latin typeface="+mj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333719"/>
            <a:ext cx="3264000" cy="1452449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800381" y="5371617"/>
            <a:ext cx="3267456" cy="286232"/>
          </a:xfrm>
        </p:spPr>
        <p:txBody>
          <a:bodyPr anchor="b" anchorCtr="0">
            <a:sp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805672" y="5654992"/>
            <a:ext cx="3267456" cy="258532"/>
          </a:xfrm>
        </p:spPr>
        <p:txBody>
          <a:bodyPr anchor="t">
            <a:sp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6313963"/>
            <a:ext cx="8683311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1219200" cy="230832"/>
          </a:xfrm>
        </p:spPr>
        <p:txBody>
          <a:bodyPr/>
          <a:lstStyle>
            <a:lvl1pPr algn="l">
              <a:defRPr/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66901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136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84877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52301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0629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579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496313"/>
            <a:ext cx="12192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5" y="5676605"/>
            <a:ext cx="12192004" cy="36933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1072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735" y="6215390"/>
            <a:ext cx="1219155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12373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9157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01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7090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467508"/>
            <a:ext cx="709916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56130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3A28-F572-4C8A-8527-4FC15CC90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E2A4-DD7B-4107-A962-3D2764BC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A332-2260-439F-ACC3-19838730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2F74-5D85-4A6A-BED3-8B040638836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BF03-65A3-44B0-86F0-CFCDA6C2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3B64-6C0A-4D08-8B5F-355D6074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52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4000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930080" y="822960"/>
            <a:ext cx="9424416" cy="32004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27560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24466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836855" y="1207008"/>
            <a:ext cx="5181600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sz="1800" baseline="0"/>
            </a:lvl2pPr>
            <a:lvl3pPr>
              <a:buClr>
                <a:srgbClr val="19BBB7"/>
              </a:buClr>
              <a:defRPr sz="1400" baseline="0"/>
            </a:lvl3pPr>
            <a:lvl4pPr>
              <a:buClr>
                <a:srgbClr val="19BBB7"/>
              </a:buClr>
              <a:defRPr sz="1200" baseline="0"/>
            </a:lvl4pPr>
            <a:lvl5pPr>
              <a:buClr>
                <a:srgbClr val="19BBB7"/>
              </a:buCl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178117" y="1207008"/>
            <a:ext cx="5181600" cy="5100130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49758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0647"/>
            <a:ext cx="4169664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365761"/>
            <a:ext cx="8022336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796648"/>
            <a:ext cx="8022336" cy="6061355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2103118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5" y="272797"/>
            <a:ext cx="1219155" cy="634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47" y="646582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7596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1"/>
            <a:ext cx="8022336" cy="430887"/>
          </a:xfrm>
        </p:spPr>
        <p:txBody>
          <a:bodyPr lIns="182880" rIns="182880" anchor="b" anchorCtr="0"/>
          <a:lstStyle>
            <a:lvl1pPr algn="ctr">
              <a:defRPr sz="22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8022336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rgbClr val="19BBB7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6"/>
            <a:ext cx="8022336" cy="5724145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</a:defRPr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41" y="1353312"/>
            <a:ext cx="4169663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2103118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85" y="274321"/>
            <a:ext cx="1219155" cy="634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89482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43" y="437935"/>
            <a:ext cx="2285916" cy="393686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27249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379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16526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3A28-F572-4C8A-8527-4FC15CC90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E2A4-DD7B-4107-A962-3D2764BC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A332-2260-439F-ACC3-19838730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2F74-5D85-4A6A-BED3-8B040638836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BF03-65A3-44B0-86F0-CFCDA6C2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3B64-6C0A-4D08-8B5F-355D6074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759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618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7497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26025"/>
      </p:ext>
    </p:extLst>
  </p:cSld>
  <p:clrMapOvr>
    <a:masterClrMapping/>
  </p:clrMapOvr>
  <p:hf sldNum="0"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8194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69351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76312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3040"/>
      </p:ext>
    </p:extLst>
  </p:cSld>
  <p:clrMapOvr>
    <a:masterClrMapping/>
  </p:clrMapOvr>
  <p:hf sldNum="0"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1767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711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951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5985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86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496313"/>
            <a:ext cx="12192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5" y="5676605"/>
            <a:ext cx="12192004" cy="36933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1072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735" y="6215390"/>
            <a:ext cx="1219155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002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121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3954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467508"/>
            <a:ext cx="709916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027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48A-286D-40AF-9C3A-5AF83D2E3FC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9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1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510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930080" y="822960"/>
            <a:ext cx="9424416" cy="32004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86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34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836855" y="1207008"/>
            <a:ext cx="5181600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sz="1800" baseline="0"/>
            </a:lvl2pPr>
            <a:lvl3pPr>
              <a:buClr>
                <a:srgbClr val="19BBB7"/>
              </a:buClr>
              <a:defRPr sz="1400" baseline="0"/>
            </a:lvl3pPr>
            <a:lvl4pPr>
              <a:buClr>
                <a:srgbClr val="19BBB7"/>
              </a:buClr>
              <a:defRPr sz="1200" baseline="0"/>
            </a:lvl4pPr>
            <a:lvl5pPr>
              <a:buClr>
                <a:srgbClr val="19BBB7"/>
              </a:buCl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178117" y="1207008"/>
            <a:ext cx="5181600" cy="5100130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01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0647"/>
            <a:ext cx="4169664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365761"/>
            <a:ext cx="8022336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796648"/>
            <a:ext cx="8022336" cy="6061355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2103118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5" y="272797"/>
            <a:ext cx="1219155" cy="634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47" y="646582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826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1"/>
            <a:ext cx="8022336" cy="430887"/>
          </a:xfrm>
        </p:spPr>
        <p:txBody>
          <a:bodyPr lIns="182880" rIns="182880" anchor="b" anchorCtr="0"/>
          <a:lstStyle>
            <a:lvl1pPr algn="ctr">
              <a:defRPr sz="22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8022336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rgbClr val="19BBB7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6"/>
            <a:ext cx="8022336" cy="5724145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</a:defRPr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41" y="1353312"/>
            <a:ext cx="4169663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2103118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85" y="274321"/>
            <a:ext cx="1219155" cy="634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25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43" y="437935"/>
            <a:ext cx="2285916" cy="393686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710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1250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3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29445"/>
            <a:ext cx="8814816" cy="748988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4289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00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22960"/>
            <a:ext cx="10521696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55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3025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200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412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1867" baseline="0">
                <a:latin typeface="+mn-lt"/>
              </a:defRPr>
            </a:lvl3pPr>
            <a:lvl4pPr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wrap="square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7143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867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j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defRPr lang="en-US" sz="1867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910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4131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182880" rIns="182880" anchor="b" anchorCtr="0">
            <a:noAutofit/>
          </a:bodyPr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5021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6"/>
            <a:ext cx="8022336" cy="5620871"/>
          </a:xfrm>
        </p:spPr>
        <p:txBody>
          <a:bodyPr wrap="square" lIns="365760" rIns="274320" bIns="91440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304800"/>
            <a:ext cx="4169663" cy="461665"/>
          </a:xfrm>
        </p:spPr>
        <p:txBody>
          <a:bodyPr lIns="91440" anchor="t" anchorCtr="0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9637"/>
            <a:ext cx="3072384" cy="793166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8214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303520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2492307"/>
          </a:xfrm>
        </p:spPr>
        <p:txBody>
          <a:bodyPr wrap="square" anchor="t">
            <a:sp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909041"/>
            <a:ext cx="3267456" cy="338747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6"/>
            <a:ext cx="3267456" cy="303416"/>
          </a:xfrm>
        </p:spPr>
        <p:txBody>
          <a:bodyPr wrap="square" anchor="t">
            <a:sp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3" y="6161314"/>
            <a:ext cx="8680360" cy="369332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59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4710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651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064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99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617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606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42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42593"/>
            <a:ext cx="12192000" cy="748988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178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202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756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362943"/>
            <a:ext cx="709916" cy="2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4012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3A28-F572-4C8A-8527-4FC15CC90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E2A4-DD7B-4107-A962-3D2764BC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A332-2260-439F-ACC3-19838730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2F74-5D85-4A6A-BED3-8B040638836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BF03-65A3-44B0-86F0-CFCDA6C2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3B64-6C0A-4D08-8B5F-355D6074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282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835152" y="1353312"/>
            <a:ext cx="10521696" cy="4852416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4662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944065" y="853440"/>
            <a:ext cx="9424416" cy="36576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3312"/>
            <a:ext cx="10521696" cy="4852416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488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207008"/>
            <a:ext cx="5181600" cy="5100130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207008"/>
            <a:ext cx="5181600" cy="5100130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07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118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2400" baseline="0">
                <a:latin typeface="+mn-lt"/>
              </a:defRPr>
            </a:lvl2pPr>
            <a:lvl3pPr>
              <a:buClr>
                <a:srgbClr val="19BBB7"/>
              </a:buClr>
              <a:defRPr sz="1867" baseline="0">
                <a:latin typeface="+mn-lt"/>
              </a:defRPr>
            </a:lvl3pPr>
            <a:lvl4pPr>
              <a:buClr>
                <a:srgbClr val="19BBB7"/>
              </a:buClr>
              <a:defRPr sz="1600" baseline="0">
                <a:latin typeface="+mj-lt"/>
              </a:defRPr>
            </a:lvl4pPr>
            <a:lvl5pPr>
              <a:buClr>
                <a:srgbClr val="19BBB7"/>
              </a:buCl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178509" y="1353312"/>
            <a:ext cx="5181600" cy="4852416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4379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3312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80"/>
            <a:ext cx="8022336" cy="600952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986578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" y="178042"/>
            <a:ext cx="1219155" cy="846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22" y="6332183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5256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182880" rIns="182880" anchor="b" anchorCtr="0"/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552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rgbClr val="19BBB7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8309"/>
            <a:ext cx="8022336" cy="562177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rgbClr val="19BBB7"/>
              </a:buCl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1353312"/>
            <a:ext cx="4169663" cy="461665"/>
          </a:xfrm>
        </p:spPr>
        <p:txBody>
          <a:bodyPr lIns="91440" anchor="t" anchorCtr="0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986577"/>
            <a:ext cx="3072384" cy="793166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552" y="188066"/>
            <a:ext cx="1219155" cy="846636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8430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43" y="451647"/>
            <a:ext cx="2285916" cy="524915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155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93111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3312"/>
            <a:ext cx="10521696" cy="4852416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0716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5376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/>
          <a:lstStyle>
            <a:lvl1pPr algn="ctr">
              <a:defRPr sz="3733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8819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256032"/>
            <a:ext cx="9424416" cy="6096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835152" y="1353312"/>
            <a:ext cx="10521696" cy="4852416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9" y="180226"/>
            <a:ext cx="1219155" cy="8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781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207008"/>
            <a:ext cx="51816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207008"/>
            <a:ext cx="51816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531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2962" y="1353312"/>
            <a:ext cx="5177367" cy="4852416"/>
          </a:xfrm>
        </p:spPr>
        <p:txBody>
          <a:bodyPr wrap="square" anchor="t">
            <a:normAutofit/>
          </a:bodyPr>
          <a:lstStyle>
            <a:lvl1pPr>
              <a:defRPr sz="2667" baseline="0">
                <a:solidFill>
                  <a:schemeClr val="tx2"/>
                </a:solidFill>
              </a:defRPr>
            </a:lvl1pPr>
            <a:lvl2pPr>
              <a:defRPr sz="2400" baseline="0"/>
            </a:lvl2pPr>
            <a:lvl3pPr>
              <a:defRPr sz="1867"/>
            </a:lvl3pPr>
            <a:lvl4pPr>
              <a:defRPr sz="1600"/>
            </a:lvl4pPr>
            <a:lvl5pPr>
              <a:defRPr sz="13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81663" y="1353312"/>
            <a:ext cx="5181600" cy="4852416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35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5153" y="1353312"/>
            <a:ext cx="5177367" cy="4852416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667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4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67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 baseline="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81663" y="1353312"/>
            <a:ext cx="5181600" cy="4852416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5962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4800"/>
            <a:ext cx="4169664" cy="461665"/>
          </a:xfrm>
        </p:spPr>
        <p:txBody>
          <a:bodyPr anchor="t" anchorCtr="0">
            <a:spAutoFit/>
          </a:bodyPr>
          <a:lstStyle>
            <a:lvl1pPr defTabSz="243834"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5352288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5877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3672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182880" rIns="182880" anchor="b" anchorCtr="0">
            <a:noAutofit/>
          </a:bodyPr>
          <a:lstStyle>
            <a:lvl1pPr>
              <a:defRPr sz="2933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552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7"/>
            <a:ext cx="8022336" cy="4974336"/>
          </a:xfrm>
        </p:spPr>
        <p:txBody>
          <a:bodyPr lIns="365760" rIns="274320" bIns="45720" anchor="t" anchorCtr="0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6" y="304800"/>
            <a:ext cx="4169664" cy="461665"/>
          </a:xfrm>
        </p:spPr>
        <p:txBody>
          <a:bodyPr lIns="91440" anchor="t" anchorCtr="0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5877"/>
            <a:ext cx="3048000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0900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454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50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671933"/>
            <a:ext cx="9424416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248005"/>
            <a:ext cx="9424416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1072" cy="1806509"/>
          </a:xfrm>
          <a:prstGeom prst="rect">
            <a:avLst/>
          </a:prstGeom>
        </p:spPr>
      </p:pic>
      <p:pic>
        <p:nvPicPr>
          <p:cNvPr id="2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735" y="6215390"/>
            <a:ext cx="1219155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1113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8976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22960"/>
            <a:ext cx="10521696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27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78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4169664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365761"/>
            <a:ext cx="8022336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796648"/>
            <a:ext cx="8022336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48738"/>
            <a:ext cx="3072384" cy="4160520"/>
          </a:xfrm>
        </p:spPr>
        <p:txBody>
          <a:bodyPr wrap="square" anchor="t" anchorCtr="0">
            <a:norm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61346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207008"/>
            <a:ext cx="5181600" cy="5100130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207008"/>
            <a:ext cx="5181600" cy="5100130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921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207008"/>
            <a:ext cx="51816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207008"/>
            <a:ext cx="51816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85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4169664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365761"/>
            <a:ext cx="8022336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796648"/>
            <a:ext cx="8022336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48738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3184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1"/>
            <a:ext cx="8022336" cy="430887"/>
          </a:xfrm>
        </p:spPr>
        <p:txBody>
          <a:bodyPr lIns="182880" rIns="182880" anchor="b" anchorCtr="0"/>
          <a:lstStyle>
            <a:lvl1pPr algn="ctr">
              <a:defRPr sz="22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8022336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300"/>
            <a:ext cx="8022336" cy="5724700"/>
          </a:xfrm>
        </p:spPr>
        <p:txBody>
          <a:bodyPr wrap="square" lIns="365760" rIns="274320" bIns="9144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41" y="411480"/>
            <a:ext cx="4169663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48738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695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8683309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3309" y="411480"/>
            <a:ext cx="3508691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8683309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333719"/>
            <a:ext cx="3264000" cy="1452449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800381" y="5371617"/>
            <a:ext cx="3267456" cy="286232"/>
          </a:xfrm>
        </p:spPr>
        <p:txBody>
          <a:bodyPr anchor="b" anchorCtr="0">
            <a:sp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805672" y="5654992"/>
            <a:ext cx="3267456" cy="258532"/>
          </a:xfrm>
        </p:spPr>
        <p:txBody>
          <a:bodyPr anchor="t">
            <a:sp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6313963"/>
            <a:ext cx="8683311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1219200" cy="230832"/>
          </a:xfrm>
        </p:spPr>
        <p:txBody>
          <a:bodyPr/>
          <a:lstStyle>
            <a:lvl1pPr algn="l">
              <a:defRPr/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8268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2599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2981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946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946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101684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20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1"/>
            <a:ext cx="8022336" cy="430887"/>
          </a:xfrm>
        </p:spPr>
        <p:txBody>
          <a:bodyPr lIns="182880" rIns="182880" anchor="b" anchorCtr="0"/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8022336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300"/>
            <a:ext cx="8022336" cy="5724700"/>
          </a:xfrm>
        </p:spPr>
        <p:txBody>
          <a:bodyPr wrap="square" lIns="365760" rIns="274320" bIns="9144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41" y="411480"/>
            <a:ext cx="4169663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48737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042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496313"/>
            <a:ext cx="12192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5" y="5676605"/>
            <a:ext cx="12192004" cy="36933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1072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735" y="6215390"/>
            <a:ext cx="1219155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200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609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49879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467508"/>
            <a:ext cx="709916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79986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3A28-F572-4C8A-8527-4FC15CC90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E2A4-DD7B-4107-A962-3D2764BC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A332-2260-439F-ACC3-19838730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2F74-5D85-4A6A-BED3-8B040638836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BF03-65A3-44B0-86F0-CFCDA6C2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3B64-6C0A-4D08-8B5F-355D6074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60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9421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930080" y="822960"/>
            <a:ext cx="9424416" cy="32004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1688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146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836855" y="1207008"/>
            <a:ext cx="5181600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sz="1800" baseline="0"/>
            </a:lvl2pPr>
            <a:lvl3pPr>
              <a:buClr>
                <a:srgbClr val="19BBB7"/>
              </a:buClr>
              <a:defRPr sz="1400" baseline="0"/>
            </a:lvl3pPr>
            <a:lvl4pPr>
              <a:buClr>
                <a:srgbClr val="19BBB7"/>
              </a:buClr>
              <a:defRPr sz="1200" baseline="0"/>
            </a:lvl4pPr>
            <a:lvl5pPr>
              <a:buClr>
                <a:srgbClr val="19BBB7"/>
              </a:buCl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178117" y="1207008"/>
            <a:ext cx="5181600" cy="5100130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0034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0647"/>
            <a:ext cx="4169664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365761"/>
            <a:ext cx="8022336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796648"/>
            <a:ext cx="8022336" cy="6061355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2103119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5" y="272797"/>
            <a:ext cx="1219155" cy="634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47" y="646582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22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8683309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3309" y="411480"/>
            <a:ext cx="3508691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8683309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j-lt"/>
              </a:defRPr>
            </a:lvl1pPr>
            <a:lvl2pPr>
              <a:defRPr baseline="0">
                <a:latin typeface="+mj-lt"/>
              </a:defRPr>
            </a:lvl2pPr>
            <a:lvl3pPr>
              <a:defRPr baseline="0">
                <a:latin typeface="+mj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333719"/>
            <a:ext cx="3264000" cy="1452449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800381" y="5371617"/>
            <a:ext cx="3267456" cy="286232"/>
          </a:xfrm>
        </p:spPr>
        <p:txBody>
          <a:bodyPr anchor="b" anchorCtr="0">
            <a:sp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805672" y="5654992"/>
            <a:ext cx="3267456" cy="258532"/>
          </a:xfrm>
        </p:spPr>
        <p:txBody>
          <a:bodyPr anchor="t">
            <a:sp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6313963"/>
            <a:ext cx="8683311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1219200" cy="230832"/>
          </a:xfrm>
        </p:spPr>
        <p:txBody>
          <a:bodyPr/>
          <a:lstStyle>
            <a:lvl1pPr algn="l">
              <a:defRPr/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4713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1"/>
            <a:ext cx="8022336" cy="430887"/>
          </a:xfrm>
        </p:spPr>
        <p:txBody>
          <a:bodyPr lIns="182880" rIns="182880" anchor="b" anchorCtr="0"/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8022336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rgbClr val="19BBB7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6"/>
            <a:ext cx="8022336" cy="5724145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</a:defRPr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41" y="1353312"/>
            <a:ext cx="4169663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2103118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85" y="274321"/>
            <a:ext cx="1219155" cy="634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65136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3"/>
            <a:ext cx="12192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5"/>
            <a:ext cx="12192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43" y="437935"/>
            <a:ext cx="2285916" cy="393686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07354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31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40599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22960"/>
            <a:ext cx="10521696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04028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79983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0080" y="365760"/>
            <a:ext cx="9424416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835152" y="1207008"/>
            <a:ext cx="10521696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7" y="271142"/>
            <a:ext cx="1219155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5290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41249" y="1207008"/>
            <a:ext cx="5177367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81663" y="1207008"/>
            <a:ext cx="51816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54185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365760"/>
            <a:ext cx="10521696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22960"/>
            <a:ext cx="10521696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41249" y="1207008"/>
            <a:ext cx="5177367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81663" y="1207008"/>
            <a:ext cx="51816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8360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4169664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365761"/>
            <a:ext cx="8022336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796648"/>
            <a:ext cx="8022336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48738"/>
            <a:ext cx="3072384" cy="356251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646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126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image" Target="../media/image28.jpg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2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8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0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365760"/>
            <a:ext cx="10521696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207008"/>
            <a:ext cx="10521696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85412"/>
            <a:ext cx="12192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47" y="646582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</p:sldLayoutIdLst>
  <p:transition>
    <p:fade/>
  </p:transition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930080" y="365760"/>
            <a:ext cx="9424416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207008"/>
            <a:ext cx="10521696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89043"/>
            <a:ext cx="12192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7" y="271142"/>
            <a:ext cx="1219155" cy="634977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47" y="646582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5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930080" y="365760"/>
            <a:ext cx="9424416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207008"/>
            <a:ext cx="10521696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89043"/>
            <a:ext cx="12192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7" y="271142"/>
            <a:ext cx="1219155" cy="634977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47" y="646582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6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888" r:id="rId9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22" y="6332183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</p:sldLayoutIdLst>
  <p:transition>
    <p:fade/>
  </p:transition>
  <p:txStyles>
    <p:titleStyle>
      <a:lvl1pPr algn="ctr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930080" y="256032"/>
            <a:ext cx="942441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9" y="180226"/>
            <a:ext cx="1219155" cy="846636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22" y="6332183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</p:sldLayoutIdLst>
  <p:transition>
    <p:fade/>
  </p:transition>
  <p:hf sldNum="0" hdr="0" ftr="0" dt="0"/>
  <p:txStyles>
    <p:titleStyle>
      <a:lvl1pPr algn="l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buClr>
          <a:srgbClr val="19BBB7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buClr>
          <a:srgbClr val="19BBB7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759201" y="6330877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1818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43834">
              <a:defRPr sz="12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2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805" r:id="rId10"/>
  </p:sldLayoutIdLst>
  <p:transition>
    <p:fade/>
  </p:transition>
  <p:hf sldNum="0" hdr="0" ftr="0" dt="0"/>
  <p:txStyles>
    <p:titleStyle>
      <a:lvl1pPr algn="ctr" defTabSz="243834" rtl="0" eaLnBrk="1" latinLnBrk="0" hangingPunct="1">
        <a:spcBef>
          <a:spcPct val="0"/>
        </a:spcBef>
        <a:buNone/>
        <a:defRPr sz="3733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buClr>
          <a:schemeClr val="accent1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365760"/>
            <a:ext cx="10521696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207008"/>
            <a:ext cx="10521696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446520"/>
            <a:ext cx="12192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47" y="646582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8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</p:sldLayoutIdLst>
  <p:transition>
    <p:fade/>
  </p:transition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930080" y="365760"/>
            <a:ext cx="9424416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207008"/>
            <a:ext cx="10521696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446520"/>
            <a:ext cx="12192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7" y="271142"/>
            <a:ext cx="1219155" cy="634977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47" y="646582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8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365760"/>
            <a:ext cx="10521696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207008"/>
            <a:ext cx="10521696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413504" y="6483097"/>
            <a:ext cx="3352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8448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4413504" y="6660625"/>
            <a:ext cx="33528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1" y="646480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87" r:id="rId10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365760"/>
            <a:ext cx="10521696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207008"/>
            <a:ext cx="10521696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85412"/>
            <a:ext cx="12192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DEB1E5-0B2E-4C1B-87CB-6096FD81F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4413504" y="6583681"/>
            <a:ext cx="33528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47" y="6465829"/>
            <a:ext cx="74503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8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</p:sldLayoutIdLst>
  <p:transition>
    <p:fade/>
  </p:transition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C8456-3433-4ADB-8043-823F61E84B6C}"/>
              </a:ext>
            </a:extLst>
          </p:cNvPr>
          <p:cNvSpPr txBox="1"/>
          <p:nvPr/>
        </p:nvSpPr>
        <p:spPr>
          <a:xfrm>
            <a:off x="643501" y="257852"/>
            <a:ext cx="233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gradFill flip="none" rotWithShape="1">
                  <a:gsLst>
                    <a:gs pos="0">
                      <a:srgbClr val="993300">
                        <a:shade val="30000"/>
                        <a:satMod val="115000"/>
                      </a:srgbClr>
                    </a:gs>
                    <a:gs pos="50000">
                      <a:srgbClr val="993300">
                        <a:shade val="67500"/>
                        <a:satMod val="115000"/>
                      </a:srgbClr>
                    </a:gs>
                    <a:gs pos="100000">
                      <a:srgbClr val="99330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Use Case Diagram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0A84A7-185C-455E-BEDC-5B3D871D14A0}"/>
              </a:ext>
            </a:extLst>
          </p:cNvPr>
          <p:cNvGrpSpPr/>
          <p:nvPr/>
        </p:nvGrpSpPr>
        <p:grpSpPr>
          <a:xfrm>
            <a:off x="1556884" y="442518"/>
            <a:ext cx="9493714" cy="5452845"/>
            <a:chOff x="450737" y="746619"/>
            <a:chExt cx="9493714" cy="54528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B5F838-38D2-4E3D-9B21-9F00D7BECAEF}"/>
                </a:ext>
              </a:extLst>
            </p:cNvPr>
            <p:cNvGrpSpPr/>
            <p:nvPr/>
          </p:nvGrpSpPr>
          <p:grpSpPr>
            <a:xfrm>
              <a:off x="450737" y="1996580"/>
              <a:ext cx="1233182" cy="1350898"/>
              <a:chOff x="450737" y="1996580"/>
              <a:chExt cx="1233182" cy="1350898"/>
            </a:xfrm>
          </p:grpSpPr>
          <p:sp>
            <p:nvSpPr>
              <p:cNvPr id="6" name="Smiley Face 5">
                <a:extLst>
                  <a:ext uri="{FF2B5EF4-FFF2-40B4-BE49-F238E27FC236}">
                    <a16:creationId xmlns:a16="http://schemas.microsoft.com/office/drawing/2014/main" id="{56250D85-89C2-4237-ADCC-699F3F8B6863}"/>
                  </a:ext>
                </a:extLst>
              </p:cNvPr>
              <p:cNvSpPr/>
              <p:nvPr/>
            </p:nvSpPr>
            <p:spPr>
              <a:xfrm>
                <a:off x="702407" y="1996580"/>
                <a:ext cx="729842" cy="746620"/>
              </a:xfrm>
              <a:prstGeom prst="smileyFac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38F30A-7E86-4AD1-B61B-B86619B61B41}"/>
                  </a:ext>
                </a:extLst>
              </p:cNvPr>
              <p:cNvSpPr txBox="1"/>
              <p:nvPr/>
            </p:nvSpPr>
            <p:spPr>
              <a:xfrm>
                <a:off x="450737" y="2885813"/>
                <a:ext cx="123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Placement Officer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4F811-6B59-408E-9C6F-11EEE9BBDFFD}"/>
                </a:ext>
              </a:extLst>
            </p:cNvPr>
            <p:cNvGrpSpPr/>
            <p:nvPr/>
          </p:nvGrpSpPr>
          <p:grpSpPr>
            <a:xfrm>
              <a:off x="8711269" y="1996580"/>
              <a:ext cx="1233182" cy="1166232"/>
              <a:chOff x="262211" y="1996580"/>
              <a:chExt cx="1233182" cy="1166232"/>
            </a:xfrm>
          </p:grpSpPr>
          <p:sp>
            <p:nvSpPr>
              <p:cNvPr id="49" name="Smiley Face 48">
                <a:extLst>
                  <a:ext uri="{FF2B5EF4-FFF2-40B4-BE49-F238E27FC236}">
                    <a16:creationId xmlns:a16="http://schemas.microsoft.com/office/drawing/2014/main" id="{DC5B663E-C712-443A-A9F7-405CECAE68DE}"/>
                  </a:ext>
                </a:extLst>
              </p:cNvPr>
              <p:cNvSpPr/>
              <p:nvPr/>
            </p:nvSpPr>
            <p:spPr>
              <a:xfrm>
                <a:off x="513881" y="1996580"/>
                <a:ext cx="729842" cy="746620"/>
              </a:xfrm>
              <a:prstGeom prst="smileyFac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96DE21-8E06-4465-BA19-1F7A8CDB0C25}"/>
                  </a:ext>
                </a:extLst>
              </p:cNvPr>
              <p:cNvSpPr txBox="1"/>
              <p:nvPr/>
            </p:nvSpPr>
            <p:spPr>
              <a:xfrm>
                <a:off x="262211" y="2885813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Faculty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BEA1859-9149-4911-9C26-2903BA26FDB2}"/>
                </a:ext>
              </a:extLst>
            </p:cNvPr>
            <p:cNvGrpSpPr/>
            <p:nvPr/>
          </p:nvGrpSpPr>
          <p:grpSpPr>
            <a:xfrm>
              <a:off x="2307571" y="746619"/>
              <a:ext cx="5880623" cy="5452845"/>
              <a:chOff x="2307571" y="746619"/>
              <a:chExt cx="5880623" cy="545284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C9EF671-F2CB-4172-9BE6-570E9C56BAFA}"/>
                  </a:ext>
                </a:extLst>
              </p:cNvPr>
              <p:cNvSpPr/>
              <p:nvPr/>
            </p:nvSpPr>
            <p:spPr>
              <a:xfrm>
                <a:off x="2667699" y="1182848"/>
                <a:ext cx="2181137" cy="100667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Manage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Companies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734958-CED1-4FAB-A2CB-E3A72975DE7E}"/>
                  </a:ext>
                </a:extLst>
              </p:cNvPr>
              <p:cNvSpPr/>
              <p:nvPr/>
            </p:nvSpPr>
            <p:spPr>
              <a:xfrm>
                <a:off x="2667698" y="2386667"/>
                <a:ext cx="2181137" cy="100667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Register &amp; Manage User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3455EBB-9B7F-4E4D-A518-809948E0C4F2}"/>
                  </a:ext>
                </a:extLst>
              </p:cNvPr>
              <p:cNvSpPr/>
              <p:nvPr/>
            </p:nvSpPr>
            <p:spPr>
              <a:xfrm>
                <a:off x="2307571" y="746619"/>
                <a:ext cx="5880623" cy="5452845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366F9E4-A6F0-490C-905A-39CC78FA48E3}"/>
                  </a:ext>
                </a:extLst>
              </p:cNvPr>
              <p:cNvSpPr/>
              <p:nvPr/>
            </p:nvSpPr>
            <p:spPr>
              <a:xfrm>
                <a:off x="2667698" y="3590486"/>
                <a:ext cx="2181137" cy="100667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Promote J</a:t>
                </a:r>
                <a:r>
                  <a:rPr lang="en-US" sz="1600" dirty="0">
                    <a:solidFill>
                      <a:schemeClr val="tx1"/>
                    </a:solidFill>
                  </a:rPr>
                  <a:t>unior</a:t>
                </a:r>
                <a:r>
                  <a:rPr lang="en-US" dirty="0">
                    <a:solidFill>
                      <a:schemeClr val="tx1"/>
                    </a:solidFill>
                  </a:rPr>
                  <a:t> t</a:t>
                </a:r>
                <a:r>
                  <a:rPr lang="en-US" sz="1600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 S</a:t>
                </a:r>
                <a:r>
                  <a:rPr lang="en-US" sz="1600" dirty="0">
                    <a:solidFill>
                      <a:schemeClr val="tx1"/>
                    </a:solidFill>
                  </a:rPr>
                  <a:t>enior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E0D946D-E540-414C-8F20-25F4F95875FB}"/>
                  </a:ext>
                </a:extLst>
              </p:cNvPr>
              <p:cNvGrpSpPr/>
              <p:nvPr/>
            </p:nvGrpSpPr>
            <p:grpSpPr>
              <a:xfrm>
                <a:off x="4214228" y="1182848"/>
                <a:ext cx="3590490" cy="4725102"/>
                <a:chOff x="4423794" y="1182848"/>
                <a:chExt cx="3590490" cy="4725102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8FD4A8B-49D9-4D61-8606-52D38DF460D1}"/>
                    </a:ext>
                  </a:extLst>
                </p:cNvPr>
                <p:cNvSpPr/>
                <p:nvPr/>
              </p:nvSpPr>
              <p:spPr>
                <a:xfrm>
                  <a:off x="5833147" y="1182848"/>
                  <a:ext cx="2181137" cy="10066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Request Account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0A9BC6E-DF81-4C43-963B-51AB3F2A1FE6}"/>
                    </a:ext>
                  </a:extLst>
                </p:cNvPr>
                <p:cNvSpPr/>
                <p:nvPr/>
              </p:nvSpPr>
              <p:spPr>
                <a:xfrm>
                  <a:off x="5833147" y="2422322"/>
                  <a:ext cx="2181137" cy="10066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Create Junior Account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68666AF1-ADC9-41B1-86F0-93EFE42828E7}"/>
                    </a:ext>
                  </a:extLst>
                </p:cNvPr>
                <p:cNvSpPr/>
                <p:nvPr/>
              </p:nvSpPr>
              <p:spPr>
                <a:xfrm>
                  <a:off x="5833147" y="3661797"/>
                  <a:ext cx="2181137" cy="10066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View Q / A</a:t>
                  </a:r>
                  <a:br>
                    <a:rPr lang="en-US" dirty="0">
                      <a:solidFill>
                        <a:schemeClr val="tx1"/>
                      </a:solidFill>
                    </a:rPr>
                  </a:br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pprove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nswers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A759C60-D804-403B-A50B-D5F861606F2D}"/>
                    </a:ext>
                  </a:extLst>
                </p:cNvPr>
                <p:cNvSpPr/>
                <p:nvPr/>
              </p:nvSpPr>
              <p:spPr>
                <a:xfrm>
                  <a:off x="4423794" y="4901272"/>
                  <a:ext cx="2181137" cy="10066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View Report</a:t>
                  </a: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8A8A36-A4CD-43C9-8A9B-30A59CF87868}"/>
                </a:ext>
              </a:extLst>
            </p:cNvPr>
            <p:cNvGrpSpPr/>
            <p:nvPr/>
          </p:nvGrpSpPr>
          <p:grpSpPr>
            <a:xfrm>
              <a:off x="6395365" y="1686187"/>
              <a:ext cx="2490847" cy="3718424"/>
              <a:chOff x="7696613" y="1686187"/>
              <a:chExt cx="2490847" cy="3718424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4981DF2-A645-440B-8671-29DE7828364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115297" y="2920897"/>
                <a:ext cx="675002" cy="4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66E0103-2CF2-4FCC-BF84-3803FE0C8CE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115296" y="4152709"/>
                <a:ext cx="6829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4AD4A99-78B1-4AC6-B8E5-8B3C4BE0269E}"/>
                  </a:ext>
                </a:extLst>
              </p:cNvPr>
              <p:cNvCxnSpPr>
                <a:cxnSpLocks/>
                <a:endCxn id="47" idx="6"/>
              </p:cNvCxnSpPr>
              <p:nvPr/>
            </p:nvCxnSpPr>
            <p:spPr>
              <a:xfrm flipH="1" flipV="1">
                <a:off x="9105966" y="1686187"/>
                <a:ext cx="682928" cy="2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0F24D32-981F-48D1-BBC9-310644BC2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94262" y="1689085"/>
                <a:ext cx="0" cy="37155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523D413-D878-456A-A73C-0F74E33A1A10}"/>
                  </a:ext>
                </a:extLst>
              </p:cNvPr>
              <p:cNvCxnSpPr/>
              <p:nvPr/>
            </p:nvCxnSpPr>
            <p:spPr>
              <a:xfrm rot="10800000">
                <a:off x="9798224" y="2607862"/>
                <a:ext cx="389236" cy="0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AC27B45-88B3-44FE-A6E3-E02107918538}"/>
                  </a:ext>
                </a:extLst>
              </p:cNvPr>
              <p:cNvCxnSpPr>
                <a:cxnSpLocks/>
                <a:endCxn id="54" idx="6"/>
              </p:cNvCxnSpPr>
              <p:nvPr/>
            </p:nvCxnSpPr>
            <p:spPr>
              <a:xfrm flipH="1">
                <a:off x="7696613" y="5404611"/>
                <a:ext cx="21016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2F8A5DF-0C4A-4472-9DCF-2D3701BA4661}"/>
                </a:ext>
              </a:extLst>
            </p:cNvPr>
            <p:cNvGrpSpPr/>
            <p:nvPr/>
          </p:nvGrpSpPr>
          <p:grpSpPr>
            <a:xfrm>
              <a:off x="1595535" y="1686187"/>
              <a:ext cx="2618693" cy="3718424"/>
              <a:chOff x="1595535" y="1686187"/>
              <a:chExt cx="2618693" cy="3718424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76A0FFD-2EA2-401C-9620-437D318D6D2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992696" y="2885813"/>
                <a:ext cx="675002" cy="4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C6F8F08-23B4-4888-8F0B-A4345F3F7AA8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>
                <a:off x="1984771" y="1686187"/>
                <a:ext cx="6829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AD3E7AC-5EA7-497A-972A-49D49527A6D0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1984771" y="4093825"/>
                <a:ext cx="6829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6E8DE3D-B6CF-4EFB-9C3A-7D7F710D8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8733" y="1686187"/>
                <a:ext cx="0" cy="3718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7D6C2FF-B3C1-4412-A9E5-B5BE7B8D3CE3}"/>
                  </a:ext>
                </a:extLst>
              </p:cNvPr>
              <p:cNvCxnSpPr/>
              <p:nvPr/>
            </p:nvCxnSpPr>
            <p:spPr>
              <a:xfrm>
                <a:off x="1595535" y="2519265"/>
                <a:ext cx="389236" cy="0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82AB9F9-B613-4537-BC62-1D76EE3F1F2B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>
                <a:off x="1986440" y="5404611"/>
                <a:ext cx="22277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25471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B97DE5E-006F-4F05-A4CB-A7CCB6AD38C1}"/>
              </a:ext>
            </a:extLst>
          </p:cNvPr>
          <p:cNvGrpSpPr/>
          <p:nvPr/>
        </p:nvGrpSpPr>
        <p:grpSpPr>
          <a:xfrm>
            <a:off x="1480906" y="1175660"/>
            <a:ext cx="9230188" cy="4439675"/>
            <a:chOff x="450737" y="351447"/>
            <a:chExt cx="9230188" cy="44396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B5F838-38D2-4E3D-9B21-9F00D7BECAEF}"/>
                </a:ext>
              </a:extLst>
            </p:cNvPr>
            <p:cNvGrpSpPr/>
            <p:nvPr/>
          </p:nvGrpSpPr>
          <p:grpSpPr>
            <a:xfrm>
              <a:off x="450737" y="1996580"/>
              <a:ext cx="1233182" cy="1166232"/>
              <a:chOff x="450737" y="1996580"/>
              <a:chExt cx="1233182" cy="1166232"/>
            </a:xfrm>
          </p:grpSpPr>
          <p:sp>
            <p:nvSpPr>
              <p:cNvPr id="6" name="Smiley Face 5">
                <a:extLst>
                  <a:ext uri="{FF2B5EF4-FFF2-40B4-BE49-F238E27FC236}">
                    <a16:creationId xmlns:a16="http://schemas.microsoft.com/office/drawing/2014/main" id="{56250D85-89C2-4237-ADCC-699F3F8B6863}"/>
                  </a:ext>
                </a:extLst>
              </p:cNvPr>
              <p:cNvSpPr/>
              <p:nvPr/>
            </p:nvSpPr>
            <p:spPr>
              <a:xfrm>
                <a:off x="702407" y="1996580"/>
                <a:ext cx="729842" cy="746620"/>
              </a:xfrm>
              <a:prstGeom prst="smileyFac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38F30A-7E86-4AD1-B61B-B86619B61B41}"/>
                  </a:ext>
                </a:extLst>
              </p:cNvPr>
              <p:cNvSpPr txBox="1"/>
              <p:nvPr/>
            </p:nvSpPr>
            <p:spPr>
              <a:xfrm>
                <a:off x="450737" y="2885813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Senior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4F811-6B59-408E-9C6F-11EEE9BBDFFD}"/>
                </a:ext>
              </a:extLst>
            </p:cNvPr>
            <p:cNvGrpSpPr/>
            <p:nvPr/>
          </p:nvGrpSpPr>
          <p:grpSpPr>
            <a:xfrm>
              <a:off x="8447743" y="1996580"/>
              <a:ext cx="1233182" cy="1166232"/>
              <a:chOff x="450737" y="1996580"/>
              <a:chExt cx="1233182" cy="1166232"/>
            </a:xfrm>
          </p:grpSpPr>
          <p:sp>
            <p:nvSpPr>
              <p:cNvPr id="49" name="Smiley Face 48">
                <a:extLst>
                  <a:ext uri="{FF2B5EF4-FFF2-40B4-BE49-F238E27FC236}">
                    <a16:creationId xmlns:a16="http://schemas.microsoft.com/office/drawing/2014/main" id="{DC5B663E-C712-443A-A9F7-405CECAE68DE}"/>
                  </a:ext>
                </a:extLst>
              </p:cNvPr>
              <p:cNvSpPr/>
              <p:nvPr/>
            </p:nvSpPr>
            <p:spPr>
              <a:xfrm>
                <a:off x="702407" y="1996580"/>
                <a:ext cx="729842" cy="746620"/>
              </a:xfrm>
              <a:prstGeom prst="smileyFac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96DE21-8E06-4465-BA19-1F7A8CDB0C25}"/>
                  </a:ext>
                </a:extLst>
              </p:cNvPr>
              <p:cNvSpPr txBox="1"/>
              <p:nvPr/>
            </p:nvSpPr>
            <p:spPr>
              <a:xfrm>
                <a:off x="450737" y="2885813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Junior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2F8A5DF-0C4A-4472-9DCF-2D3701BA4661}"/>
                </a:ext>
              </a:extLst>
            </p:cNvPr>
            <p:cNvGrpSpPr/>
            <p:nvPr/>
          </p:nvGrpSpPr>
          <p:grpSpPr>
            <a:xfrm>
              <a:off x="1595535" y="1686187"/>
              <a:ext cx="1072164" cy="1740802"/>
              <a:chOff x="1595535" y="1686187"/>
              <a:chExt cx="1072164" cy="1740802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76A0FFD-2EA2-401C-9620-437D318D6D2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992696" y="3418600"/>
                <a:ext cx="675002" cy="4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C6F8F08-23B4-4888-8F0B-A4345F3F7AA8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>
                <a:off x="1984771" y="1686187"/>
                <a:ext cx="6829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6E8DE3D-B6CF-4EFB-9C3A-7D7F710D8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8733" y="1686187"/>
                <a:ext cx="0" cy="1740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7D6C2FF-B3C1-4412-A9E5-B5BE7B8D3CE3}"/>
                  </a:ext>
                </a:extLst>
              </p:cNvPr>
              <p:cNvCxnSpPr/>
              <p:nvPr/>
            </p:nvCxnSpPr>
            <p:spPr>
              <a:xfrm>
                <a:off x="1595535" y="2332657"/>
                <a:ext cx="389236" cy="0"/>
              </a:xfrm>
              <a:prstGeom prst="line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18CDD2-8307-4473-AD01-2DF19085057B}"/>
                </a:ext>
              </a:extLst>
            </p:cNvPr>
            <p:cNvGrpSpPr/>
            <p:nvPr/>
          </p:nvGrpSpPr>
          <p:grpSpPr>
            <a:xfrm>
              <a:off x="2307572" y="351447"/>
              <a:ext cx="5636802" cy="4439675"/>
              <a:chOff x="2307572" y="351447"/>
              <a:chExt cx="5636802" cy="443967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C9EF671-F2CB-4172-9BE6-570E9C56BAFA}"/>
                  </a:ext>
                </a:extLst>
              </p:cNvPr>
              <p:cNvSpPr/>
              <p:nvPr/>
            </p:nvSpPr>
            <p:spPr>
              <a:xfrm>
                <a:off x="2667699" y="1182848"/>
                <a:ext cx="2181137" cy="100667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Request Account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734958-CED1-4FAB-A2CB-E3A72975DE7E}"/>
                  </a:ext>
                </a:extLst>
              </p:cNvPr>
              <p:cNvSpPr/>
              <p:nvPr/>
            </p:nvSpPr>
            <p:spPr>
              <a:xfrm>
                <a:off x="2667698" y="2919454"/>
                <a:ext cx="2181137" cy="100667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Q / A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sz="1400" dirty="0">
                    <a:solidFill>
                      <a:schemeClr val="tx1"/>
                    </a:solidFill>
                  </a:rPr>
                  <a:t>nswer Question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3455EBB-9B7F-4E4D-A518-809948E0C4F2}"/>
                  </a:ext>
                </a:extLst>
              </p:cNvPr>
              <p:cNvSpPr/>
              <p:nvPr/>
            </p:nvSpPr>
            <p:spPr>
              <a:xfrm>
                <a:off x="2307572" y="351447"/>
                <a:ext cx="5636802" cy="4439675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8976EFD-E889-4262-A513-4B545FBC2F55}"/>
                  </a:ext>
                </a:extLst>
              </p:cNvPr>
              <p:cNvSpPr/>
              <p:nvPr/>
            </p:nvSpPr>
            <p:spPr>
              <a:xfrm>
                <a:off x="5306035" y="2017634"/>
                <a:ext cx="2181137" cy="100667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Q / A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sz="1400" dirty="0">
                    <a:solidFill>
                      <a:schemeClr val="tx1"/>
                    </a:solidFill>
                  </a:rPr>
                  <a:t>aise Question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6E566F-8685-4959-B7FE-3CDAE55C72B1}"/>
                </a:ext>
              </a:extLst>
            </p:cNvPr>
            <p:cNvCxnSpPr>
              <a:stCxn id="40" idx="6"/>
            </p:cNvCxnSpPr>
            <p:nvPr/>
          </p:nvCxnSpPr>
          <p:spPr>
            <a:xfrm>
              <a:off x="7487172" y="2520973"/>
              <a:ext cx="1052821" cy="0"/>
            </a:xfrm>
            <a:prstGeom prst="line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7B1427F-7DE4-48F7-B41A-782F988AA16F}"/>
              </a:ext>
            </a:extLst>
          </p:cNvPr>
          <p:cNvSpPr txBox="1"/>
          <p:nvPr/>
        </p:nvSpPr>
        <p:spPr>
          <a:xfrm>
            <a:off x="643501" y="257852"/>
            <a:ext cx="233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gradFill flip="none" rotWithShape="1">
                  <a:gsLst>
                    <a:gs pos="0">
                      <a:srgbClr val="993300">
                        <a:shade val="30000"/>
                        <a:satMod val="115000"/>
                      </a:srgbClr>
                    </a:gs>
                    <a:gs pos="50000">
                      <a:srgbClr val="993300">
                        <a:shade val="67500"/>
                        <a:satMod val="115000"/>
                      </a:srgbClr>
                    </a:gs>
                    <a:gs pos="100000">
                      <a:srgbClr val="99330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009523216"/>
      </p:ext>
    </p:extLst>
  </p:cSld>
  <p:clrMapOvr>
    <a:masterClrMapping/>
  </p:clrMapOvr>
</p:sld>
</file>

<file path=ppt/theme/theme1.xml><?xml version="1.0" encoding="utf-8"?>
<a:theme xmlns:a="http://schemas.openxmlformats.org/drawingml/2006/main" name="SAS-Confidential-4x3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4x3" id="{3BE53FF0-A9A7-9A4D-83E8-22501E7C8FE4}" vid="{C527ECC1-FAF2-9946-88AA-0D2C9B080D72}"/>
    </a:ext>
  </a:extLst>
</a:theme>
</file>

<file path=ppt/theme/theme10.xml><?xml version="1.0" encoding="utf-8"?>
<a:theme xmlns:a="http://schemas.openxmlformats.org/drawingml/2006/main" name="3_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4x3" id="{4D6EE17D-C0B6-4F41-B548-1EE61E5BC762}" vid="{29B2B609-4383-9948-AD1E-6717803B5CDB}"/>
    </a:ext>
  </a:extLst>
</a:theme>
</file>

<file path=ppt/theme/theme11.xml><?xml version="1.0" encoding="utf-8"?>
<a:theme xmlns:a="http://schemas.openxmlformats.org/drawingml/2006/main" name="Gallery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4x3" id="{4D6EE17D-C0B6-4F41-B548-1EE61E5BC762}" vid="{29B2B609-4383-9948-AD1E-6717803B5CDB}"/>
    </a:ext>
  </a:extLst>
</a:theme>
</file>

<file path=ppt/theme/theme3.xml><?xml version="1.0" encoding="utf-8"?>
<a:theme xmlns:a="http://schemas.openxmlformats.org/drawingml/2006/main" name="SAS-External-16x9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B154486E-3567-8F42-B7C6-ABDC3E8C29B0}" vid="{72DB4393-9380-7A4C-B497-E9352C2D6B7A}"/>
    </a:ext>
  </a:extLst>
</a:theme>
</file>

<file path=ppt/theme/theme4.xml><?xml version="1.0" encoding="utf-8"?>
<a:theme xmlns:a="http://schemas.openxmlformats.org/drawingml/2006/main" name="1_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300A141E-7CE2-B145-90CA-49B705A9ED89}" vid="{D88BA2F2-6836-B848-A231-E57B24571BD6}"/>
    </a:ext>
  </a:extLst>
</a:theme>
</file>

<file path=ppt/theme/theme5.xml><?xml version="1.0" encoding="utf-8"?>
<a:theme xmlns:a="http://schemas.openxmlformats.org/drawingml/2006/main" name="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300A141E-7CE2-B145-90CA-49B705A9ED89}" vid="{49977E30-A0C3-6741-B854-1A1FC0FF8271}"/>
    </a:ext>
  </a:extLst>
</a:theme>
</file>

<file path=ppt/theme/theme6.xml><?xml version="1.0" encoding="utf-8"?>
<a:theme xmlns:a="http://schemas.openxmlformats.org/drawingml/2006/main" name="SAS-External-4x3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3DB72430-4B2D-A04B-9C14-9030C060A96C}" vid="{4986C819-F574-4647-81D2-983C1097BE5B}"/>
    </a:ext>
  </a:extLst>
</a:theme>
</file>

<file path=ppt/theme/theme7.xml><?xml version="1.0" encoding="utf-8"?>
<a:theme xmlns:a="http://schemas.openxmlformats.org/drawingml/2006/main" name="2_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1B15716E-4C9A-9D4A-B903-408D18DF07CA}" vid="{EC16D499-556E-4949-A258-5AF5EE713141}"/>
    </a:ext>
  </a:extLst>
</a:theme>
</file>

<file path=ppt/theme/theme8.xml><?xml version="1.0" encoding="utf-8"?>
<a:theme xmlns:a="http://schemas.openxmlformats.org/drawingml/2006/main" name="1_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1B15716E-4C9A-9D4A-B903-408D18DF07CA}" vid="{75C4924A-9C0A-8B4B-A0F0-CD2F9C4FF4C3}"/>
    </a:ext>
  </a:extLst>
</a:theme>
</file>

<file path=ppt/theme/theme9.xml><?xml version="1.0" encoding="utf-8"?>
<a:theme xmlns:a="http://schemas.openxmlformats.org/drawingml/2006/main" name="1_SAS-Confidential-4x3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4x3" id="{3BE53FF0-A9A7-9A4D-83E8-22501E7C8FE4}" vid="{C527ECC1-FAF2-9946-88AA-0D2C9B080D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SAS-Confidential-4x3</Template>
  <TotalTime>592</TotalTime>
  <Words>51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Gill Sans MT</vt:lpstr>
      <vt:lpstr>SAS-Confidential-4x3</vt:lpstr>
      <vt:lpstr>SAS Viya</vt:lpstr>
      <vt:lpstr>SAS-External-16x9</vt:lpstr>
      <vt:lpstr>1_SAS Viya</vt:lpstr>
      <vt:lpstr>NDA</vt:lpstr>
      <vt:lpstr>SAS-External-4x3</vt:lpstr>
      <vt:lpstr>2_SAS Viya</vt:lpstr>
      <vt:lpstr>1_NDA</vt:lpstr>
      <vt:lpstr>1_SAS-Confidential-4x3</vt:lpstr>
      <vt:lpstr>3_SAS Viya</vt:lpstr>
      <vt:lpstr>Gallery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Devre</dc:creator>
  <cp:lastModifiedBy>Sachin Devre</cp:lastModifiedBy>
  <cp:revision>21</cp:revision>
  <dcterms:created xsi:type="dcterms:W3CDTF">2022-01-22T12:00:45Z</dcterms:created>
  <dcterms:modified xsi:type="dcterms:W3CDTF">2022-01-31T17:06:15Z</dcterms:modified>
</cp:coreProperties>
</file>