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1" r:id="rId14"/>
    <p:sldId id="298" r:id="rId15"/>
    <p:sldId id="290" r:id="rId16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47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07T14:18:27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07T14:18:27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07T14:18:30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41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50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9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98380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8535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FE9B-B97F-4032-9BF2-DAFE7FF7FA79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body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Car Sales - Data Analysis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/>
              <a:t>Swetha Nallamilli</a:t>
            </a:r>
            <a:endParaRPr dirty="0"/>
          </a:p>
        </p:txBody>
      </p:sp>
      <p:pic>
        <p:nvPicPr>
          <p:cNvPr id="1026" name="Picture 2" descr="https://s3-ap-southeast-2.amazonaws.com/ds-website-assets/multisite.johnhughes.com.au/wp-content/uploads/sites/2/2011/11/22021144/EOY-Car-Sale-1-639x437.jpg">
            <a:extLst>
              <a:ext uri="{FF2B5EF4-FFF2-40B4-BE49-F238E27FC236}">
                <a16:creationId xmlns:a16="http://schemas.microsoft.com/office/drawing/2014/main" id="{38792B39-16B8-464B-95D4-29FAD542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10"/>
            <a:ext cx="13004799" cy="59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C0046F-F36A-4FD8-AE01-A31B1F6E2B65}"/>
                  </a:ext>
                </a:extLst>
              </p14:cNvPr>
              <p14:cNvContentPartPr/>
              <p14:nvPr/>
            </p14:nvContentPartPr>
            <p14:xfrm>
              <a:off x="15613200" y="64117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C0046F-F36A-4FD8-AE01-A31B1F6E2B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04200" y="64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B31C7A-1E4E-4C01-94EC-0205F385F39E}"/>
                  </a:ext>
                </a:extLst>
              </p14:cNvPr>
              <p14:cNvContentPartPr/>
              <p14:nvPr/>
            </p14:nvContentPartPr>
            <p14:xfrm>
              <a:off x="6788880" y="13822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B31C7A-1E4E-4C01-94EC-0205F385F3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0240" y="1373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060AC8-096B-4B1D-8C21-EE4963FA32CF}"/>
                  </a:ext>
                </a:extLst>
              </p14:cNvPr>
              <p14:cNvContentPartPr/>
              <p14:nvPr/>
            </p14:nvContentPartPr>
            <p14:xfrm>
              <a:off x="2159640" y="68574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060AC8-096B-4B1D-8C21-EE4963FA32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0640" y="68488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Key Aspects of Analysis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42D483-0DEA-4207-B93D-C9289C88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790612"/>
            <a:ext cx="9234488" cy="60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76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Key Aspects of Analysis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EA83F-89AE-49BB-8CEE-B194BB92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75" y="2971800"/>
            <a:ext cx="955548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359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Key Aspects of Analysis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FE664-CC21-416E-B394-AA1B77BA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3079221"/>
            <a:ext cx="7900988" cy="57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312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Key Aspects of Analysis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31A4E-E7E0-4854-A3B2-19A34835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779240"/>
            <a:ext cx="9544050" cy="6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195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Key Aspects of Analysis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E6177-85AC-46C8-AB75-3A8D3675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15" y="2745458"/>
            <a:ext cx="8636000" cy="63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719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Car Sales got increased exponentially between 2005 to 2010.</a:t>
            </a:r>
          </a:p>
          <a:p>
            <a:r>
              <a:rPr lang="en-US" dirty="0"/>
              <a:t>36% of sales done is sedan cars in over all sales.</a:t>
            </a:r>
          </a:p>
          <a:p>
            <a:r>
              <a:rPr lang="en-US" dirty="0"/>
              <a:t>43%+ are of petrol type cars followed by Diesel and Gas.</a:t>
            </a:r>
          </a:p>
          <a:p>
            <a:r>
              <a:rPr lang="en-US" dirty="0" err="1"/>
              <a:t>VolksWagen</a:t>
            </a:r>
            <a:r>
              <a:rPr lang="en-US" dirty="0"/>
              <a:t>, Mercedes-Benz and BMW are most preferable Brands.</a:t>
            </a:r>
          </a:p>
          <a:p>
            <a:r>
              <a:rPr lang="en-US" dirty="0"/>
              <a:t>As car Mileage increase price is getting increased.</a:t>
            </a:r>
          </a:p>
          <a:p>
            <a:r>
              <a:rPr lang="en-US" dirty="0"/>
              <a:t>Most of the sold car model is E-Class.</a:t>
            </a:r>
          </a:p>
          <a:p>
            <a:r>
              <a:rPr lang="en-US" dirty="0"/>
              <a:t>After year 2010 car sales started going down. </a:t>
            </a:r>
          </a:p>
          <a:p>
            <a:r>
              <a:rPr lang="en-US" dirty="0"/>
              <a:t>We don't see stable car sales after that.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Car Sales Trends over the period of time.</a:t>
            </a:r>
          </a:p>
          <a:p>
            <a:pPr lvl="1"/>
            <a:r>
              <a:rPr lang="en-US" dirty="0"/>
              <a:t>How the car sales business is doing?</a:t>
            </a:r>
          </a:p>
          <a:p>
            <a:pPr lvl="1"/>
            <a:r>
              <a:rPr lang="en-US" dirty="0"/>
              <a:t>Most sold Car Brands?</a:t>
            </a:r>
          </a:p>
          <a:p>
            <a:pPr lvl="1"/>
            <a:r>
              <a:rPr lang="en-US" dirty="0"/>
              <a:t>Market trends?</a:t>
            </a:r>
          </a:p>
          <a:p>
            <a:pPr lvl="1"/>
            <a:r>
              <a:rPr lang="en-US" dirty="0"/>
              <a:t>Is this still a profitable Business?</a:t>
            </a:r>
          </a:p>
          <a:p>
            <a:pPr marL="650229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200" b="1" dirty="0"/>
              <a:t>Started with Hypothesis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b="1" dirty="0"/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We have observed an overwhelming percentage of increase in car sales.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Stable Sales.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Good sales and good profits.</a:t>
            </a:r>
          </a:p>
          <a:p>
            <a:pPr marL="650229" lvl="1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 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b="1" dirty="0"/>
              <a:t>Problem statement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516" b="1" dirty="0"/>
              <a:t>Is car sales business profitable?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516" b="1" dirty="0"/>
              <a:t>Do the Car Sale firms need to look back?</a:t>
            </a:r>
            <a:endParaRPr sz="2516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What did you do?</a:t>
            </a:r>
          </a:p>
          <a:p>
            <a:pPr marL="954269" lvl="1" indent="-385318" defTabSz="479044">
              <a:spcBef>
                <a:spcPts val="1900"/>
              </a:spcBef>
              <a:defRPr sz="2952"/>
            </a:pPr>
            <a:r>
              <a:rPr lang="en-US" dirty="0"/>
              <a:t>Data Loading and Describing. </a:t>
            </a:r>
          </a:p>
          <a:p>
            <a:pPr marL="954269" lvl="1" indent="-385318" defTabSz="479044">
              <a:spcBef>
                <a:spcPts val="1900"/>
              </a:spcBef>
              <a:defRPr sz="2952"/>
            </a:pPr>
            <a:r>
              <a:rPr lang="en-US" dirty="0"/>
              <a:t>Data Processing.</a:t>
            </a:r>
          </a:p>
          <a:p>
            <a:pPr marL="954269" lvl="1" indent="-385318" defTabSz="479044">
              <a:spcBef>
                <a:spcPts val="1900"/>
              </a:spcBef>
              <a:defRPr sz="2952"/>
            </a:pPr>
            <a:r>
              <a:rPr lang="en-US" dirty="0"/>
              <a:t>Pre-profiling of data.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24369-5D3C-4511-BB1A-42926CEF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5226050"/>
            <a:ext cx="6778414" cy="35791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What did you do?</a:t>
            </a:r>
          </a:p>
          <a:p>
            <a:pPr marL="954269" lvl="1" indent="-385318" defTabSz="479044">
              <a:spcBef>
                <a:spcPts val="1900"/>
              </a:spcBef>
              <a:defRPr sz="2952"/>
            </a:pPr>
            <a:r>
              <a:rPr lang="en-US" dirty="0"/>
              <a:t>Pre-Profiling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35A0F-3D84-427B-B754-230A5511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" y="3276600"/>
            <a:ext cx="9093200" cy="35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17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What did you do?</a:t>
            </a:r>
          </a:p>
          <a:p>
            <a:pPr marL="954269" lvl="1" indent="-385318" defTabSz="479044">
              <a:spcBef>
                <a:spcPts val="1900"/>
              </a:spcBef>
              <a:defRPr sz="2952"/>
            </a:pPr>
            <a:r>
              <a:rPr lang="en-US" dirty="0" err="1"/>
              <a:t>PostProfiling</a:t>
            </a:r>
            <a:endParaRPr lang="en-US" dirty="0"/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185F0-D4C5-4EB6-A149-F51C91C8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505200"/>
            <a:ext cx="69913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8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Key Aspects of Analysis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0E98C2-8273-4345-AA64-0CBD576C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686556"/>
            <a:ext cx="8305800" cy="63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926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EDA of Car Sales Data 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Key Aspects of Analysis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95BD3-EA1B-4F8C-97A6-91E7CF7CA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86" y="3048000"/>
            <a:ext cx="8234363" cy="61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1771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301</Words>
  <Application>Microsoft Office PowerPoint</Application>
  <PresentationFormat>Custom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Helvetica Neue</vt:lpstr>
      <vt:lpstr>Trebuchet MS</vt:lpstr>
      <vt:lpstr>Wingdings 3</vt:lpstr>
      <vt:lpstr>Facet</vt:lpstr>
      <vt:lpstr>PowerPoint Presentation</vt:lpstr>
      <vt:lpstr>EDA of Car Sales Data Set</vt:lpstr>
      <vt:lpstr>EDA of Car Sales Data Set</vt:lpstr>
      <vt:lpstr>EDA of Car Sales Data Set</vt:lpstr>
      <vt:lpstr>EDA of Car Sales Data Set</vt:lpstr>
      <vt:lpstr>EDA of Car Sales Data Set</vt:lpstr>
      <vt:lpstr>EDA of Car Sales Data Set</vt:lpstr>
      <vt:lpstr>EDA of Car Sales Data Set</vt:lpstr>
      <vt:lpstr>EDA of Car Sales Data Set</vt:lpstr>
      <vt:lpstr>EDA of Car Sales Data Set</vt:lpstr>
      <vt:lpstr>EDA of Car Sales Data Set</vt:lpstr>
      <vt:lpstr>EDA of Car Sales Data Set</vt:lpstr>
      <vt:lpstr>EDA of Car Sales Data Set</vt:lpstr>
      <vt:lpstr>EDA of Car Sales Data 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Swetha Nallamilli</cp:lastModifiedBy>
  <cp:revision>24</cp:revision>
  <dcterms:modified xsi:type="dcterms:W3CDTF">2018-10-07T17:15:55Z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swnallam@microsoft.com</vt:lpwstr>
  </property>
  <property fmtid="{D5CDD505-2E9C-101B-9397-08002B2CF9AE}" pid="5" name="MSIP_Label_f42aa342-8706-4288-bd11-ebb85995028c_SetDate">
    <vt:lpwstr>2018-10-07T14:16:30.1607655Z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