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svg" ContentType="image/svg+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61" r:id="rId2"/>
    <p:sldId id="305" r:id="rId3"/>
    <p:sldId id="257" r:id="rId4"/>
    <p:sldId id="269" r:id="rId5"/>
    <p:sldId id="266" r:id="rId6"/>
    <p:sldId id="274" r:id="rId7"/>
    <p:sldId id="271" r:id="rId8"/>
    <p:sldId id="273" r:id="rId9"/>
    <p:sldId id="272" r:id="rId10"/>
    <p:sldId id="304" r:id="rId11"/>
    <p:sldId id="265" r:id="rId12"/>
    <p:sldId id="270" r:id="rId13"/>
    <p:sldId id="292" r:id="rId14"/>
    <p:sldId id="301" r:id="rId15"/>
    <p:sldId id="309" r:id="rId16"/>
    <p:sldId id="285" r:id="rId17"/>
    <p:sldId id="302" r:id="rId18"/>
    <p:sldId id="282" r:id="rId19"/>
    <p:sldId id="277" r:id="rId20"/>
    <p:sldId id="296" r:id="rId21"/>
    <p:sldId id="297" r:id="rId22"/>
    <p:sldId id="287" r:id="rId23"/>
    <p:sldId id="291" r:id="rId24"/>
    <p:sldId id="299" r:id="rId25"/>
    <p:sldId id="303" r:id="rId26"/>
    <p:sldId id="293" r:id="rId27"/>
    <p:sldId id="281" r:id="rId28"/>
    <p:sldId id="307" r:id="rId29"/>
    <p:sldId id="284" r:id="rId30"/>
    <p:sldId id="308" r:id="rId31"/>
    <p:sldId id="306"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5A3E"/>
    <a:srgbClr val="009443"/>
    <a:srgbClr val="3ED550"/>
    <a:srgbClr val="3B6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72" autoAdjust="0"/>
    <p:restoredTop sz="68232" autoAdjust="0"/>
  </p:normalViewPr>
  <p:slideViewPr>
    <p:cSldViewPr snapToGrid="0">
      <p:cViewPr varScale="1">
        <p:scale>
          <a:sx n="84" d="100"/>
          <a:sy n="84" d="100"/>
        </p:scale>
        <p:origin x="1160" y="24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 Id="rId40" Type="http://schemas.microsoft.com/office/2015/10/relationships/revisionInfo" Target="revisionInfo.xml"/></Relationships>
</file>

<file path=ppt/diagrams/_rels/data18.xml.rels><?xml version="1.0" encoding="UTF-8" standalone="yes"?>
<Relationships xmlns="http://schemas.openxmlformats.org/package/2006/relationships"><Relationship Id="rId1" Type="http://schemas.openxmlformats.org/officeDocument/2006/relationships/image" Target="../media/image34.png"/></Relationships>
</file>

<file path=ppt/diagrams/_rels/data19.xml.rels><?xml version="1.0" encoding="UTF-8" standalone="yes"?>
<Relationships xmlns="http://schemas.openxmlformats.org/package/2006/relationships"><Relationship Id="rId3" Type="http://schemas.openxmlformats.org/officeDocument/2006/relationships/image" Target="../media/image43.jpg"/><Relationship Id="rId4" Type="http://schemas.openxmlformats.org/officeDocument/2006/relationships/image" Target="../media/image44.jpeg"/><Relationship Id="rId1" Type="http://schemas.openxmlformats.org/officeDocument/2006/relationships/image" Target="../media/image41.jpg"/><Relationship Id="rId2" Type="http://schemas.openxmlformats.org/officeDocument/2006/relationships/image" Target="../media/image42.jpg"/></Relationships>
</file>

<file path=ppt/diagrams/_rels/drawing18.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19.xml.rels><?xml version="1.0" encoding="UTF-8" standalone="yes"?>
<Relationships xmlns="http://schemas.openxmlformats.org/package/2006/relationships"><Relationship Id="rId3" Type="http://schemas.openxmlformats.org/officeDocument/2006/relationships/image" Target="../media/image43.jpg"/><Relationship Id="rId4" Type="http://schemas.openxmlformats.org/officeDocument/2006/relationships/image" Target="../media/image44.jpeg"/><Relationship Id="rId1" Type="http://schemas.openxmlformats.org/officeDocument/2006/relationships/image" Target="../media/image41.jpg"/><Relationship Id="rId2" Type="http://schemas.openxmlformats.org/officeDocument/2006/relationships/image" Target="../media/image4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871831-998D-7744-A3F6-7891193E53E3}" type="doc">
      <dgm:prSet loTypeId="urn:microsoft.com/office/officeart/2005/8/layout/gear1" loCatId="" qsTypeId="urn:microsoft.com/office/officeart/2005/8/quickstyle/simple4" qsCatId="simple" csTypeId="urn:microsoft.com/office/officeart/2005/8/colors/accent1_2" csCatId="accent1" phldr="1"/>
      <dgm:spPr/>
    </dgm:pt>
    <dgm:pt modelId="{249A6F67-C3A9-C04D-92C8-3739EE4BC16A}">
      <dgm:prSet phldrT="[Text]" custT="1"/>
      <dgm:spPr>
        <a:solidFill>
          <a:srgbClr val="3ED550"/>
        </a:solidFill>
      </dgm:spPr>
      <dgm:t>
        <a:bodyPr/>
        <a:lstStyle/>
        <a:p>
          <a:r>
            <a:rPr lang="en-US" sz="1800" b="1" u="sng" dirty="0"/>
            <a:t>UP Sub-Region (Noida Ex.)</a:t>
          </a:r>
          <a:r>
            <a:rPr lang="en-US" sz="1800" dirty="0"/>
            <a:t/>
          </a:r>
          <a:br>
            <a:rPr lang="en-US" sz="1800" dirty="0"/>
          </a:br>
          <a:r>
            <a:rPr lang="en-US" sz="1800" dirty="0" err="1"/>
            <a:t>Jahangirpur</a:t>
          </a:r>
          <a:r>
            <a:rPr lang="en-US" sz="1800" dirty="0"/>
            <a:t> and Jewar </a:t>
          </a:r>
          <a:endParaRPr lang="en-US" sz="1500" dirty="0"/>
        </a:p>
      </dgm:t>
    </dgm:pt>
    <dgm:pt modelId="{2D5EA818-BB7D-A643-8661-2A863AFCF347}" type="parTrans" cxnId="{5EED6728-0D3A-1048-9F22-3C5A4725C22D}">
      <dgm:prSet/>
      <dgm:spPr/>
      <dgm:t>
        <a:bodyPr/>
        <a:lstStyle/>
        <a:p>
          <a:endParaRPr lang="en-US"/>
        </a:p>
      </dgm:t>
    </dgm:pt>
    <dgm:pt modelId="{1345D860-0C5C-3C4B-9A76-16827681E0ED}" type="sibTrans" cxnId="{5EED6728-0D3A-1048-9F22-3C5A4725C22D}">
      <dgm:prSet/>
      <dgm:spPr/>
      <dgm:t>
        <a:bodyPr/>
        <a:lstStyle/>
        <a:p>
          <a:endParaRPr lang="en-US"/>
        </a:p>
      </dgm:t>
    </dgm:pt>
    <dgm:pt modelId="{C09C6338-EBAA-274A-8C09-1888AC151F55}">
      <dgm:prSet phldrT="[Text]"/>
      <dgm:spPr/>
      <dgm:t>
        <a:bodyPr/>
        <a:lstStyle/>
        <a:p>
          <a:r>
            <a:rPr lang="en-US" dirty="0"/>
            <a:t>Factor Selection</a:t>
          </a:r>
        </a:p>
      </dgm:t>
    </dgm:pt>
    <dgm:pt modelId="{51298FEA-D279-B44A-A248-8A726A72A07D}" type="parTrans" cxnId="{5BB7C72E-126F-864A-BBC8-451D96C762BA}">
      <dgm:prSet/>
      <dgm:spPr/>
      <dgm:t>
        <a:bodyPr/>
        <a:lstStyle/>
        <a:p>
          <a:endParaRPr lang="en-US"/>
        </a:p>
      </dgm:t>
    </dgm:pt>
    <dgm:pt modelId="{411E2FAB-0A9F-0E4A-9739-B578585510F6}" type="sibTrans" cxnId="{5BB7C72E-126F-864A-BBC8-451D96C762BA}">
      <dgm:prSet/>
      <dgm:spPr/>
      <dgm:t>
        <a:bodyPr/>
        <a:lstStyle/>
        <a:p>
          <a:endParaRPr lang="en-US"/>
        </a:p>
      </dgm:t>
    </dgm:pt>
    <dgm:pt modelId="{15BAB337-D8A4-6346-BAE8-DF17BA3CA009}">
      <dgm:prSet phldrT="[Text]"/>
      <dgm:spPr/>
      <dgm:t>
        <a:bodyPr/>
        <a:lstStyle/>
        <a:p>
          <a:r>
            <a:rPr lang="en-US" dirty="0"/>
            <a:t>Domain Knowledge</a:t>
          </a:r>
        </a:p>
      </dgm:t>
    </dgm:pt>
    <dgm:pt modelId="{8102D4AC-0CBE-1C4B-85D7-12FD89A2BC8A}" type="parTrans" cxnId="{69E31C76-223C-D247-9BEC-FC090CFA38C7}">
      <dgm:prSet/>
      <dgm:spPr/>
      <dgm:t>
        <a:bodyPr/>
        <a:lstStyle/>
        <a:p>
          <a:endParaRPr lang="en-US"/>
        </a:p>
      </dgm:t>
    </dgm:pt>
    <dgm:pt modelId="{9DAA6E4C-4B23-6745-8A2E-392D521FD131}" type="sibTrans" cxnId="{69E31C76-223C-D247-9BEC-FC090CFA38C7}">
      <dgm:prSet/>
      <dgm:spPr/>
      <dgm:t>
        <a:bodyPr/>
        <a:lstStyle/>
        <a:p>
          <a:endParaRPr lang="en-US"/>
        </a:p>
      </dgm:t>
    </dgm:pt>
    <dgm:pt modelId="{48E6B481-7EFB-EC42-AB6A-C377A4F30479}" type="pres">
      <dgm:prSet presAssocID="{C5871831-998D-7744-A3F6-7891193E53E3}" presName="composite" presStyleCnt="0">
        <dgm:presLayoutVars>
          <dgm:chMax val="3"/>
          <dgm:animLvl val="lvl"/>
          <dgm:resizeHandles val="exact"/>
        </dgm:presLayoutVars>
      </dgm:prSet>
      <dgm:spPr/>
    </dgm:pt>
    <dgm:pt modelId="{8A996703-9B0E-194E-96B0-01B585F98D85}" type="pres">
      <dgm:prSet presAssocID="{249A6F67-C3A9-C04D-92C8-3739EE4BC16A}" presName="gear1" presStyleLbl="node1" presStyleIdx="0" presStyleCnt="3" custScaleX="96866" custScaleY="92899" custLinFactNeighborX="381" custLinFactNeighborY="3771">
        <dgm:presLayoutVars>
          <dgm:chMax val="1"/>
          <dgm:bulletEnabled val="1"/>
        </dgm:presLayoutVars>
      </dgm:prSet>
      <dgm:spPr/>
      <dgm:t>
        <a:bodyPr/>
        <a:lstStyle/>
        <a:p>
          <a:endParaRPr lang="en-US"/>
        </a:p>
      </dgm:t>
    </dgm:pt>
    <dgm:pt modelId="{812D2C7B-F17B-CA48-8EA7-C8F3C35DE5D9}" type="pres">
      <dgm:prSet presAssocID="{249A6F67-C3A9-C04D-92C8-3739EE4BC16A}" presName="gear1srcNode" presStyleLbl="node1" presStyleIdx="0" presStyleCnt="3"/>
      <dgm:spPr/>
      <dgm:t>
        <a:bodyPr/>
        <a:lstStyle/>
        <a:p>
          <a:endParaRPr lang="en-US"/>
        </a:p>
      </dgm:t>
    </dgm:pt>
    <dgm:pt modelId="{EFA4EF20-217D-0249-A57A-AA3679890E5E}" type="pres">
      <dgm:prSet presAssocID="{249A6F67-C3A9-C04D-92C8-3739EE4BC16A}" presName="gear1dstNode" presStyleLbl="node1" presStyleIdx="0" presStyleCnt="3"/>
      <dgm:spPr/>
      <dgm:t>
        <a:bodyPr/>
        <a:lstStyle/>
        <a:p>
          <a:endParaRPr lang="en-US"/>
        </a:p>
      </dgm:t>
    </dgm:pt>
    <dgm:pt modelId="{8DE44B10-A165-BC49-B743-F98DB42A282A}" type="pres">
      <dgm:prSet presAssocID="{C09C6338-EBAA-274A-8C09-1888AC151F55}" presName="gear2" presStyleLbl="node1" presStyleIdx="1" presStyleCnt="3">
        <dgm:presLayoutVars>
          <dgm:chMax val="1"/>
          <dgm:bulletEnabled val="1"/>
        </dgm:presLayoutVars>
      </dgm:prSet>
      <dgm:spPr/>
      <dgm:t>
        <a:bodyPr/>
        <a:lstStyle/>
        <a:p>
          <a:endParaRPr lang="en-US"/>
        </a:p>
      </dgm:t>
    </dgm:pt>
    <dgm:pt modelId="{D58D3916-4738-A844-B676-E268B7CFE8AC}" type="pres">
      <dgm:prSet presAssocID="{C09C6338-EBAA-274A-8C09-1888AC151F55}" presName="gear2srcNode" presStyleLbl="node1" presStyleIdx="1" presStyleCnt="3"/>
      <dgm:spPr/>
      <dgm:t>
        <a:bodyPr/>
        <a:lstStyle/>
        <a:p>
          <a:endParaRPr lang="en-US"/>
        </a:p>
      </dgm:t>
    </dgm:pt>
    <dgm:pt modelId="{00ADA4C4-C8B5-2743-B356-86F9FCB2E82A}" type="pres">
      <dgm:prSet presAssocID="{C09C6338-EBAA-274A-8C09-1888AC151F55}" presName="gear2dstNode" presStyleLbl="node1" presStyleIdx="1" presStyleCnt="3"/>
      <dgm:spPr/>
      <dgm:t>
        <a:bodyPr/>
        <a:lstStyle/>
        <a:p>
          <a:endParaRPr lang="en-US"/>
        </a:p>
      </dgm:t>
    </dgm:pt>
    <dgm:pt modelId="{A1115EA0-5CBC-664D-A9BF-A5D72B722096}" type="pres">
      <dgm:prSet presAssocID="{15BAB337-D8A4-6346-BAE8-DF17BA3CA009}" presName="gear3" presStyleLbl="node1" presStyleIdx="2" presStyleCnt="3"/>
      <dgm:spPr/>
      <dgm:t>
        <a:bodyPr/>
        <a:lstStyle/>
        <a:p>
          <a:endParaRPr lang="en-US"/>
        </a:p>
      </dgm:t>
    </dgm:pt>
    <dgm:pt modelId="{24169964-74D7-C049-B3B2-A4D575391C18}" type="pres">
      <dgm:prSet presAssocID="{15BAB337-D8A4-6346-BAE8-DF17BA3CA009}" presName="gear3tx" presStyleLbl="node1" presStyleIdx="2" presStyleCnt="3">
        <dgm:presLayoutVars>
          <dgm:chMax val="1"/>
          <dgm:bulletEnabled val="1"/>
        </dgm:presLayoutVars>
      </dgm:prSet>
      <dgm:spPr/>
      <dgm:t>
        <a:bodyPr/>
        <a:lstStyle/>
        <a:p>
          <a:endParaRPr lang="en-US"/>
        </a:p>
      </dgm:t>
    </dgm:pt>
    <dgm:pt modelId="{D20B0F46-4EAC-3D45-BC44-A96F831EE8FA}" type="pres">
      <dgm:prSet presAssocID="{15BAB337-D8A4-6346-BAE8-DF17BA3CA009}" presName="gear3srcNode" presStyleLbl="node1" presStyleIdx="2" presStyleCnt="3"/>
      <dgm:spPr/>
      <dgm:t>
        <a:bodyPr/>
        <a:lstStyle/>
        <a:p>
          <a:endParaRPr lang="en-US"/>
        </a:p>
      </dgm:t>
    </dgm:pt>
    <dgm:pt modelId="{28554D38-E2A4-9A4E-96E7-9A728B44F448}" type="pres">
      <dgm:prSet presAssocID="{15BAB337-D8A4-6346-BAE8-DF17BA3CA009}" presName="gear3dstNode" presStyleLbl="node1" presStyleIdx="2" presStyleCnt="3"/>
      <dgm:spPr/>
      <dgm:t>
        <a:bodyPr/>
        <a:lstStyle/>
        <a:p>
          <a:endParaRPr lang="en-US"/>
        </a:p>
      </dgm:t>
    </dgm:pt>
    <dgm:pt modelId="{81FFC36F-3078-954A-A50B-0FD1D78EABA5}" type="pres">
      <dgm:prSet presAssocID="{1345D860-0C5C-3C4B-9A76-16827681E0ED}" presName="connector1" presStyleLbl="sibTrans2D1" presStyleIdx="0" presStyleCnt="3"/>
      <dgm:spPr/>
      <dgm:t>
        <a:bodyPr/>
        <a:lstStyle/>
        <a:p>
          <a:endParaRPr lang="en-US"/>
        </a:p>
      </dgm:t>
    </dgm:pt>
    <dgm:pt modelId="{E753E8CC-CCD8-0B43-8B85-A27C8149E1B2}" type="pres">
      <dgm:prSet presAssocID="{411E2FAB-0A9F-0E4A-9739-B578585510F6}" presName="connector2" presStyleLbl="sibTrans2D1" presStyleIdx="1" presStyleCnt="3"/>
      <dgm:spPr/>
      <dgm:t>
        <a:bodyPr/>
        <a:lstStyle/>
        <a:p>
          <a:endParaRPr lang="en-US"/>
        </a:p>
      </dgm:t>
    </dgm:pt>
    <dgm:pt modelId="{067EACC1-BCC7-0942-AB3D-33B0924BB4EC}" type="pres">
      <dgm:prSet presAssocID="{9DAA6E4C-4B23-6745-8A2E-392D521FD131}" presName="connector3" presStyleLbl="sibTrans2D1" presStyleIdx="2" presStyleCnt="3"/>
      <dgm:spPr/>
      <dgm:t>
        <a:bodyPr/>
        <a:lstStyle/>
        <a:p>
          <a:endParaRPr lang="en-US"/>
        </a:p>
      </dgm:t>
    </dgm:pt>
  </dgm:ptLst>
  <dgm:cxnLst>
    <dgm:cxn modelId="{69E31C76-223C-D247-9BEC-FC090CFA38C7}" srcId="{C5871831-998D-7744-A3F6-7891193E53E3}" destId="{15BAB337-D8A4-6346-BAE8-DF17BA3CA009}" srcOrd="2" destOrd="0" parTransId="{8102D4AC-0CBE-1C4B-85D7-12FD89A2BC8A}" sibTransId="{9DAA6E4C-4B23-6745-8A2E-392D521FD131}"/>
    <dgm:cxn modelId="{B867BEEE-A8F8-EF44-8A92-A965154A64AC}" type="presOf" srcId="{C09C6338-EBAA-274A-8C09-1888AC151F55}" destId="{00ADA4C4-C8B5-2743-B356-86F9FCB2E82A}" srcOrd="2" destOrd="0" presId="urn:microsoft.com/office/officeart/2005/8/layout/gear1"/>
    <dgm:cxn modelId="{540D31F7-F829-3848-A09A-76F5727F3D27}" type="presOf" srcId="{249A6F67-C3A9-C04D-92C8-3739EE4BC16A}" destId="{8A996703-9B0E-194E-96B0-01B585F98D85}" srcOrd="0" destOrd="0" presId="urn:microsoft.com/office/officeart/2005/8/layout/gear1"/>
    <dgm:cxn modelId="{36840A8E-4157-484B-8455-34673CF74980}" type="presOf" srcId="{15BAB337-D8A4-6346-BAE8-DF17BA3CA009}" destId="{D20B0F46-4EAC-3D45-BC44-A96F831EE8FA}" srcOrd="2" destOrd="0" presId="urn:microsoft.com/office/officeart/2005/8/layout/gear1"/>
    <dgm:cxn modelId="{8CAD631D-C227-2846-ABC1-6A7BCE7453A3}" type="presOf" srcId="{C09C6338-EBAA-274A-8C09-1888AC151F55}" destId="{8DE44B10-A165-BC49-B743-F98DB42A282A}" srcOrd="0" destOrd="0" presId="urn:microsoft.com/office/officeart/2005/8/layout/gear1"/>
    <dgm:cxn modelId="{D4118F4B-FD56-454F-8855-5B22194A2327}" type="presOf" srcId="{C5871831-998D-7744-A3F6-7891193E53E3}" destId="{48E6B481-7EFB-EC42-AB6A-C377A4F30479}" srcOrd="0" destOrd="0" presId="urn:microsoft.com/office/officeart/2005/8/layout/gear1"/>
    <dgm:cxn modelId="{B6D637F8-E3E9-B748-9668-B3005AE63F09}" type="presOf" srcId="{411E2FAB-0A9F-0E4A-9739-B578585510F6}" destId="{E753E8CC-CCD8-0B43-8B85-A27C8149E1B2}" srcOrd="0" destOrd="0" presId="urn:microsoft.com/office/officeart/2005/8/layout/gear1"/>
    <dgm:cxn modelId="{4CDA2AAF-A522-584B-B06B-669F1EDBA9F2}" type="presOf" srcId="{249A6F67-C3A9-C04D-92C8-3739EE4BC16A}" destId="{812D2C7B-F17B-CA48-8EA7-C8F3C35DE5D9}" srcOrd="1" destOrd="0" presId="urn:microsoft.com/office/officeart/2005/8/layout/gear1"/>
    <dgm:cxn modelId="{19AB1FEC-3BE3-5D45-9077-167B483A9F76}" type="presOf" srcId="{9DAA6E4C-4B23-6745-8A2E-392D521FD131}" destId="{067EACC1-BCC7-0942-AB3D-33B0924BB4EC}" srcOrd="0" destOrd="0" presId="urn:microsoft.com/office/officeart/2005/8/layout/gear1"/>
    <dgm:cxn modelId="{12F01B9B-889C-474A-93F9-83388B60EEAA}" type="presOf" srcId="{15BAB337-D8A4-6346-BAE8-DF17BA3CA009}" destId="{24169964-74D7-C049-B3B2-A4D575391C18}" srcOrd="1" destOrd="0" presId="urn:microsoft.com/office/officeart/2005/8/layout/gear1"/>
    <dgm:cxn modelId="{B97A680C-0AA3-A540-B896-BB2556DC077A}" type="presOf" srcId="{1345D860-0C5C-3C4B-9A76-16827681E0ED}" destId="{81FFC36F-3078-954A-A50B-0FD1D78EABA5}" srcOrd="0" destOrd="0" presId="urn:microsoft.com/office/officeart/2005/8/layout/gear1"/>
    <dgm:cxn modelId="{82A8992F-F9A8-F94B-9C5A-265A3A0AAF53}" type="presOf" srcId="{C09C6338-EBAA-274A-8C09-1888AC151F55}" destId="{D58D3916-4738-A844-B676-E268B7CFE8AC}" srcOrd="1" destOrd="0" presId="urn:microsoft.com/office/officeart/2005/8/layout/gear1"/>
    <dgm:cxn modelId="{935CDD17-89E1-3D4C-ACD1-8AEEC40ACE48}" type="presOf" srcId="{249A6F67-C3A9-C04D-92C8-3739EE4BC16A}" destId="{EFA4EF20-217D-0249-A57A-AA3679890E5E}" srcOrd="2" destOrd="0" presId="urn:microsoft.com/office/officeart/2005/8/layout/gear1"/>
    <dgm:cxn modelId="{F7D0F290-A838-A74D-ABF1-56DB5E8D54D5}" type="presOf" srcId="{15BAB337-D8A4-6346-BAE8-DF17BA3CA009}" destId="{A1115EA0-5CBC-664D-A9BF-A5D72B722096}" srcOrd="0" destOrd="0" presId="urn:microsoft.com/office/officeart/2005/8/layout/gear1"/>
    <dgm:cxn modelId="{FFA48EBB-C956-6D42-91E6-D41F976A36CE}" type="presOf" srcId="{15BAB337-D8A4-6346-BAE8-DF17BA3CA009}" destId="{28554D38-E2A4-9A4E-96E7-9A728B44F448}" srcOrd="3" destOrd="0" presId="urn:microsoft.com/office/officeart/2005/8/layout/gear1"/>
    <dgm:cxn modelId="{5EED6728-0D3A-1048-9F22-3C5A4725C22D}" srcId="{C5871831-998D-7744-A3F6-7891193E53E3}" destId="{249A6F67-C3A9-C04D-92C8-3739EE4BC16A}" srcOrd="0" destOrd="0" parTransId="{2D5EA818-BB7D-A643-8661-2A863AFCF347}" sibTransId="{1345D860-0C5C-3C4B-9A76-16827681E0ED}"/>
    <dgm:cxn modelId="{5BB7C72E-126F-864A-BBC8-451D96C762BA}" srcId="{C5871831-998D-7744-A3F6-7891193E53E3}" destId="{C09C6338-EBAA-274A-8C09-1888AC151F55}" srcOrd="1" destOrd="0" parTransId="{51298FEA-D279-B44A-A248-8A726A72A07D}" sibTransId="{411E2FAB-0A9F-0E4A-9739-B578585510F6}"/>
    <dgm:cxn modelId="{8439D12C-B535-B64D-BC42-AC6BA086500A}" type="presParOf" srcId="{48E6B481-7EFB-EC42-AB6A-C377A4F30479}" destId="{8A996703-9B0E-194E-96B0-01B585F98D85}" srcOrd="0" destOrd="0" presId="urn:microsoft.com/office/officeart/2005/8/layout/gear1"/>
    <dgm:cxn modelId="{6BBAE137-520D-A046-B547-1C0B8AEA3752}" type="presParOf" srcId="{48E6B481-7EFB-EC42-AB6A-C377A4F30479}" destId="{812D2C7B-F17B-CA48-8EA7-C8F3C35DE5D9}" srcOrd="1" destOrd="0" presId="urn:microsoft.com/office/officeart/2005/8/layout/gear1"/>
    <dgm:cxn modelId="{28852EFD-37C2-6842-9B35-E8E504FBBD9A}" type="presParOf" srcId="{48E6B481-7EFB-EC42-AB6A-C377A4F30479}" destId="{EFA4EF20-217D-0249-A57A-AA3679890E5E}" srcOrd="2" destOrd="0" presId="urn:microsoft.com/office/officeart/2005/8/layout/gear1"/>
    <dgm:cxn modelId="{7A71E89F-71BA-1E41-92E3-C0E3FD459982}" type="presParOf" srcId="{48E6B481-7EFB-EC42-AB6A-C377A4F30479}" destId="{8DE44B10-A165-BC49-B743-F98DB42A282A}" srcOrd="3" destOrd="0" presId="urn:microsoft.com/office/officeart/2005/8/layout/gear1"/>
    <dgm:cxn modelId="{BCD605D3-0C1F-CB4F-931A-2E88DB03B2AB}" type="presParOf" srcId="{48E6B481-7EFB-EC42-AB6A-C377A4F30479}" destId="{D58D3916-4738-A844-B676-E268B7CFE8AC}" srcOrd="4" destOrd="0" presId="urn:microsoft.com/office/officeart/2005/8/layout/gear1"/>
    <dgm:cxn modelId="{C942516A-3BF2-2E4D-B5E7-D9EB9FC3330A}" type="presParOf" srcId="{48E6B481-7EFB-EC42-AB6A-C377A4F30479}" destId="{00ADA4C4-C8B5-2743-B356-86F9FCB2E82A}" srcOrd="5" destOrd="0" presId="urn:microsoft.com/office/officeart/2005/8/layout/gear1"/>
    <dgm:cxn modelId="{9AD5F002-951B-A043-959B-39F3ED03E004}" type="presParOf" srcId="{48E6B481-7EFB-EC42-AB6A-C377A4F30479}" destId="{A1115EA0-5CBC-664D-A9BF-A5D72B722096}" srcOrd="6" destOrd="0" presId="urn:microsoft.com/office/officeart/2005/8/layout/gear1"/>
    <dgm:cxn modelId="{113EDE2C-B7D0-764E-B3D8-9F3F1AEA840E}" type="presParOf" srcId="{48E6B481-7EFB-EC42-AB6A-C377A4F30479}" destId="{24169964-74D7-C049-B3B2-A4D575391C18}" srcOrd="7" destOrd="0" presId="urn:microsoft.com/office/officeart/2005/8/layout/gear1"/>
    <dgm:cxn modelId="{35A9B7B9-1ED1-424F-8627-A45F4EC4D192}" type="presParOf" srcId="{48E6B481-7EFB-EC42-AB6A-C377A4F30479}" destId="{D20B0F46-4EAC-3D45-BC44-A96F831EE8FA}" srcOrd="8" destOrd="0" presId="urn:microsoft.com/office/officeart/2005/8/layout/gear1"/>
    <dgm:cxn modelId="{C4EE911D-0689-A941-9B6E-3688B37B8CAB}" type="presParOf" srcId="{48E6B481-7EFB-EC42-AB6A-C377A4F30479}" destId="{28554D38-E2A4-9A4E-96E7-9A728B44F448}" srcOrd="9" destOrd="0" presId="urn:microsoft.com/office/officeart/2005/8/layout/gear1"/>
    <dgm:cxn modelId="{0F8AB8C8-13C9-1040-A74C-B31CF3975E94}" type="presParOf" srcId="{48E6B481-7EFB-EC42-AB6A-C377A4F30479}" destId="{81FFC36F-3078-954A-A50B-0FD1D78EABA5}" srcOrd="10" destOrd="0" presId="urn:microsoft.com/office/officeart/2005/8/layout/gear1"/>
    <dgm:cxn modelId="{6674623A-EC05-B641-AB8C-3D338E4FA434}" type="presParOf" srcId="{48E6B481-7EFB-EC42-AB6A-C377A4F30479}" destId="{E753E8CC-CCD8-0B43-8B85-A27C8149E1B2}" srcOrd="11" destOrd="0" presId="urn:microsoft.com/office/officeart/2005/8/layout/gear1"/>
    <dgm:cxn modelId="{5D58E1D3-D9C9-0D44-BE61-2D8D60B87F9F}" type="presParOf" srcId="{48E6B481-7EFB-EC42-AB6A-C377A4F30479}" destId="{067EACC1-BCC7-0942-AB3D-33B0924BB4E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6CD4464-CAE1-1B4C-9BE1-C2208575FADE}" type="doc">
      <dgm:prSet loTypeId="urn:microsoft.com/office/officeart/2005/8/layout/chevron1" loCatId="process" qsTypeId="urn:microsoft.com/office/officeart/2005/8/quickstyle/simple4" qsCatId="simple" csTypeId="urn:microsoft.com/office/officeart/2005/8/colors/accent1_2" csCatId="accent1" phldr="1"/>
      <dgm:spPr/>
    </dgm:pt>
    <dgm:pt modelId="{DB44F0AE-A57B-0942-B6CA-A4CEBEAA6936}">
      <dgm:prSet phldrT="[Text]"/>
      <dgm:spPr/>
      <dgm:t>
        <a:bodyPr/>
        <a:lstStyle/>
        <a:p>
          <a:r>
            <a:rPr lang="en-US" dirty="0"/>
            <a:t>Data Collection and Preparation</a:t>
          </a:r>
        </a:p>
      </dgm:t>
    </dgm:pt>
    <dgm:pt modelId="{A4BE33D9-D5DA-8F46-B547-139EC4BB15F4}" type="parTrans" cxnId="{DB133148-43AD-B743-8C60-ADCA1EC2947F}">
      <dgm:prSet/>
      <dgm:spPr/>
      <dgm:t>
        <a:bodyPr/>
        <a:lstStyle/>
        <a:p>
          <a:endParaRPr lang="en-US"/>
        </a:p>
      </dgm:t>
    </dgm:pt>
    <dgm:pt modelId="{63360C0C-87E4-9041-847E-BA26A6A9E697}" type="sibTrans" cxnId="{DB133148-43AD-B743-8C60-ADCA1EC2947F}">
      <dgm:prSet/>
      <dgm:spPr/>
      <dgm:t>
        <a:bodyPr/>
        <a:lstStyle/>
        <a:p>
          <a:endParaRPr lang="en-US"/>
        </a:p>
      </dgm:t>
    </dgm:pt>
    <dgm:pt modelId="{9F8481E7-EA05-7E44-A4A1-BFDB112EE003}">
      <dgm:prSet phldrT="[Text]"/>
      <dgm:spPr>
        <a:solidFill>
          <a:schemeClr val="bg2">
            <a:lumMod val="90000"/>
          </a:schemeClr>
        </a:solidFill>
      </dgm:spPr>
      <dgm:t>
        <a:bodyPr/>
        <a:lstStyle/>
        <a:p>
          <a:r>
            <a:rPr lang="en-US" dirty="0"/>
            <a:t>Data Exploration</a:t>
          </a:r>
        </a:p>
      </dgm:t>
    </dgm:pt>
    <dgm:pt modelId="{74BB8C37-EA48-D144-8F65-1376DDA4F620}" type="parTrans" cxnId="{69F37BD9-8799-634E-8319-14806A027826}">
      <dgm:prSet/>
      <dgm:spPr/>
      <dgm:t>
        <a:bodyPr/>
        <a:lstStyle/>
        <a:p>
          <a:endParaRPr lang="en-US"/>
        </a:p>
      </dgm:t>
    </dgm:pt>
    <dgm:pt modelId="{6338BA11-1D99-814A-BA13-663BF353FE39}" type="sibTrans" cxnId="{69F37BD9-8799-634E-8319-14806A027826}">
      <dgm:prSet/>
      <dgm:spPr/>
      <dgm:t>
        <a:bodyPr/>
        <a:lstStyle/>
        <a:p>
          <a:endParaRPr lang="en-US"/>
        </a:p>
      </dgm:t>
    </dgm:pt>
    <dgm:pt modelId="{F75266DA-9A00-084C-89E6-F08EE1BB280A}">
      <dgm:prSet phldrT="[Text]"/>
      <dgm:spPr>
        <a:solidFill>
          <a:schemeClr val="bg2">
            <a:lumMod val="90000"/>
          </a:schemeClr>
        </a:solidFill>
      </dgm:spPr>
      <dgm:t>
        <a:bodyPr/>
        <a:lstStyle/>
        <a:p>
          <a:r>
            <a:rPr lang="en-US" dirty="0"/>
            <a:t>Variable Importance</a:t>
          </a:r>
        </a:p>
      </dgm:t>
    </dgm:pt>
    <dgm:pt modelId="{7EB3BE61-F34C-B643-A926-35ED5EE06A4A}" type="parTrans" cxnId="{1766E9D9-1EBB-6E4A-9112-BED055B7344E}">
      <dgm:prSet/>
      <dgm:spPr/>
      <dgm:t>
        <a:bodyPr/>
        <a:lstStyle/>
        <a:p>
          <a:endParaRPr lang="en-US"/>
        </a:p>
      </dgm:t>
    </dgm:pt>
    <dgm:pt modelId="{379367C7-FB32-4A4E-8B31-463478AAB3F9}" type="sibTrans" cxnId="{1766E9D9-1EBB-6E4A-9112-BED055B7344E}">
      <dgm:prSet/>
      <dgm:spPr/>
      <dgm:t>
        <a:bodyPr/>
        <a:lstStyle/>
        <a:p>
          <a:endParaRPr lang="en-US"/>
        </a:p>
      </dgm:t>
    </dgm:pt>
    <dgm:pt modelId="{B4225A76-30E2-F845-B072-C50AE19B4CAB}">
      <dgm:prSet phldrT="[Text]"/>
      <dgm:spPr>
        <a:solidFill>
          <a:schemeClr val="bg2">
            <a:lumMod val="90000"/>
          </a:schemeClr>
        </a:solidFill>
      </dgm:spPr>
      <dgm:t>
        <a:bodyPr/>
        <a:lstStyle/>
        <a:p>
          <a:r>
            <a:rPr lang="en-US" dirty="0"/>
            <a:t>Modelling</a:t>
          </a:r>
        </a:p>
      </dgm:t>
    </dgm:pt>
    <dgm:pt modelId="{CE86DC09-38AB-7B4F-BCA2-9E6A665D457A}" type="parTrans" cxnId="{4D8E5987-6261-B849-A178-5476CA945B87}">
      <dgm:prSet/>
      <dgm:spPr/>
      <dgm:t>
        <a:bodyPr/>
        <a:lstStyle/>
        <a:p>
          <a:endParaRPr lang="en-US"/>
        </a:p>
      </dgm:t>
    </dgm:pt>
    <dgm:pt modelId="{9626F4EB-7222-914E-A6D7-3A68843F09D1}" type="sibTrans" cxnId="{4D8E5987-6261-B849-A178-5476CA945B87}">
      <dgm:prSet/>
      <dgm:spPr/>
      <dgm:t>
        <a:bodyPr/>
        <a:lstStyle/>
        <a:p>
          <a:endParaRPr lang="en-US"/>
        </a:p>
      </dgm:t>
    </dgm:pt>
    <dgm:pt modelId="{1DFB4150-C675-D040-A0D6-781F0DCB8310}">
      <dgm:prSet phldrT="[Text]"/>
      <dgm:spPr>
        <a:solidFill>
          <a:schemeClr val="bg2">
            <a:lumMod val="90000"/>
          </a:schemeClr>
        </a:solidFill>
      </dgm:spPr>
      <dgm:t>
        <a:bodyPr/>
        <a:lstStyle/>
        <a:p>
          <a:r>
            <a:rPr lang="en-US" dirty="0"/>
            <a:t>Results</a:t>
          </a:r>
        </a:p>
      </dgm:t>
    </dgm:pt>
    <dgm:pt modelId="{76B03F6B-E560-9C49-9D14-6093E8C276E7}" type="parTrans" cxnId="{B3997E31-1984-2D45-9EEA-8E2A0BE5810C}">
      <dgm:prSet/>
      <dgm:spPr/>
      <dgm:t>
        <a:bodyPr/>
        <a:lstStyle/>
        <a:p>
          <a:endParaRPr lang="en-US"/>
        </a:p>
      </dgm:t>
    </dgm:pt>
    <dgm:pt modelId="{E969294E-4038-0749-A221-CCE07F5A8781}" type="sibTrans" cxnId="{B3997E31-1984-2D45-9EEA-8E2A0BE5810C}">
      <dgm:prSet/>
      <dgm:spPr/>
      <dgm:t>
        <a:bodyPr/>
        <a:lstStyle/>
        <a:p>
          <a:endParaRPr lang="en-US"/>
        </a:p>
      </dgm:t>
    </dgm:pt>
    <dgm:pt modelId="{72DB47EF-2599-DF4C-87E1-0FBDF9DAA575}" type="pres">
      <dgm:prSet presAssocID="{A6CD4464-CAE1-1B4C-9BE1-C2208575FADE}" presName="Name0" presStyleCnt="0">
        <dgm:presLayoutVars>
          <dgm:dir/>
          <dgm:animLvl val="lvl"/>
          <dgm:resizeHandles val="exact"/>
        </dgm:presLayoutVars>
      </dgm:prSet>
      <dgm:spPr/>
    </dgm:pt>
    <dgm:pt modelId="{EA27A63F-26B2-8D48-980B-9EFB011C30DA}" type="pres">
      <dgm:prSet presAssocID="{DB44F0AE-A57B-0942-B6CA-A4CEBEAA6936}" presName="parTxOnly" presStyleLbl="node1" presStyleIdx="0" presStyleCnt="5">
        <dgm:presLayoutVars>
          <dgm:chMax val="0"/>
          <dgm:chPref val="0"/>
          <dgm:bulletEnabled val="1"/>
        </dgm:presLayoutVars>
      </dgm:prSet>
      <dgm:spPr/>
      <dgm:t>
        <a:bodyPr/>
        <a:lstStyle/>
        <a:p>
          <a:endParaRPr lang="en-US"/>
        </a:p>
      </dgm:t>
    </dgm:pt>
    <dgm:pt modelId="{D7B02E39-9C50-2844-981E-98E5D47B931F}" type="pres">
      <dgm:prSet presAssocID="{63360C0C-87E4-9041-847E-BA26A6A9E697}" presName="parTxOnlySpace" presStyleCnt="0"/>
      <dgm:spPr/>
    </dgm:pt>
    <dgm:pt modelId="{B7FA048B-4336-944B-B4D8-0A83E4CEBF56}" type="pres">
      <dgm:prSet presAssocID="{9F8481E7-EA05-7E44-A4A1-BFDB112EE003}" presName="parTxOnly" presStyleLbl="node1" presStyleIdx="1" presStyleCnt="5">
        <dgm:presLayoutVars>
          <dgm:chMax val="0"/>
          <dgm:chPref val="0"/>
          <dgm:bulletEnabled val="1"/>
        </dgm:presLayoutVars>
      </dgm:prSet>
      <dgm:spPr/>
      <dgm:t>
        <a:bodyPr/>
        <a:lstStyle/>
        <a:p>
          <a:endParaRPr lang="en-US"/>
        </a:p>
      </dgm:t>
    </dgm:pt>
    <dgm:pt modelId="{20171FD5-CCE6-924C-9756-5F8C6E32CA0A}" type="pres">
      <dgm:prSet presAssocID="{6338BA11-1D99-814A-BA13-663BF353FE39}" presName="parTxOnlySpace" presStyleCnt="0"/>
      <dgm:spPr/>
    </dgm:pt>
    <dgm:pt modelId="{C99F968C-E366-C94C-9DDD-2E51E5CE098D}" type="pres">
      <dgm:prSet presAssocID="{F75266DA-9A00-084C-89E6-F08EE1BB280A}" presName="parTxOnly" presStyleLbl="node1" presStyleIdx="2" presStyleCnt="5">
        <dgm:presLayoutVars>
          <dgm:chMax val="0"/>
          <dgm:chPref val="0"/>
          <dgm:bulletEnabled val="1"/>
        </dgm:presLayoutVars>
      </dgm:prSet>
      <dgm:spPr/>
      <dgm:t>
        <a:bodyPr/>
        <a:lstStyle/>
        <a:p>
          <a:endParaRPr lang="en-US"/>
        </a:p>
      </dgm:t>
    </dgm:pt>
    <dgm:pt modelId="{D2D9EA18-F181-0040-A0CF-0E1C444711C7}" type="pres">
      <dgm:prSet presAssocID="{379367C7-FB32-4A4E-8B31-463478AAB3F9}" presName="parTxOnlySpace" presStyleCnt="0"/>
      <dgm:spPr/>
    </dgm:pt>
    <dgm:pt modelId="{D427118D-E2A1-0045-84D3-E4D7CB1BF171}" type="pres">
      <dgm:prSet presAssocID="{B4225A76-30E2-F845-B072-C50AE19B4CAB}" presName="parTxOnly" presStyleLbl="node1" presStyleIdx="3" presStyleCnt="5">
        <dgm:presLayoutVars>
          <dgm:chMax val="0"/>
          <dgm:chPref val="0"/>
          <dgm:bulletEnabled val="1"/>
        </dgm:presLayoutVars>
      </dgm:prSet>
      <dgm:spPr/>
      <dgm:t>
        <a:bodyPr/>
        <a:lstStyle/>
        <a:p>
          <a:endParaRPr lang="en-US"/>
        </a:p>
      </dgm:t>
    </dgm:pt>
    <dgm:pt modelId="{746AE817-D58E-774C-AC38-4B06AA4AFC60}" type="pres">
      <dgm:prSet presAssocID="{9626F4EB-7222-914E-A6D7-3A68843F09D1}" presName="parTxOnlySpace" presStyleCnt="0"/>
      <dgm:spPr/>
    </dgm:pt>
    <dgm:pt modelId="{C57AA173-DD9E-6842-A663-5604B225D592}" type="pres">
      <dgm:prSet presAssocID="{1DFB4150-C675-D040-A0D6-781F0DCB8310}" presName="parTxOnly" presStyleLbl="node1" presStyleIdx="4" presStyleCnt="5">
        <dgm:presLayoutVars>
          <dgm:chMax val="0"/>
          <dgm:chPref val="0"/>
          <dgm:bulletEnabled val="1"/>
        </dgm:presLayoutVars>
      </dgm:prSet>
      <dgm:spPr/>
      <dgm:t>
        <a:bodyPr/>
        <a:lstStyle/>
        <a:p>
          <a:endParaRPr lang="en-US"/>
        </a:p>
      </dgm:t>
    </dgm:pt>
  </dgm:ptLst>
  <dgm:cxnLst>
    <dgm:cxn modelId="{B3997E31-1984-2D45-9EEA-8E2A0BE5810C}" srcId="{A6CD4464-CAE1-1B4C-9BE1-C2208575FADE}" destId="{1DFB4150-C675-D040-A0D6-781F0DCB8310}" srcOrd="4" destOrd="0" parTransId="{76B03F6B-E560-9C49-9D14-6093E8C276E7}" sibTransId="{E969294E-4038-0749-A221-CCE07F5A8781}"/>
    <dgm:cxn modelId="{69F37BD9-8799-634E-8319-14806A027826}" srcId="{A6CD4464-CAE1-1B4C-9BE1-C2208575FADE}" destId="{9F8481E7-EA05-7E44-A4A1-BFDB112EE003}" srcOrd="1" destOrd="0" parTransId="{74BB8C37-EA48-D144-8F65-1376DDA4F620}" sibTransId="{6338BA11-1D99-814A-BA13-663BF353FE39}"/>
    <dgm:cxn modelId="{1BFF620B-B622-A344-8611-3FA48DB63F00}" type="presOf" srcId="{F75266DA-9A00-084C-89E6-F08EE1BB280A}" destId="{C99F968C-E366-C94C-9DDD-2E51E5CE098D}" srcOrd="0" destOrd="0" presId="urn:microsoft.com/office/officeart/2005/8/layout/chevron1"/>
    <dgm:cxn modelId="{1766E9D9-1EBB-6E4A-9112-BED055B7344E}" srcId="{A6CD4464-CAE1-1B4C-9BE1-C2208575FADE}" destId="{F75266DA-9A00-084C-89E6-F08EE1BB280A}" srcOrd="2" destOrd="0" parTransId="{7EB3BE61-F34C-B643-A926-35ED5EE06A4A}" sibTransId="{379367C7-FB32-4A4E-8B31-463478AAB3F9}"/>
    <dgm:cxn modelId="{DB133148-43AD-B743-8C60-ADCA1EC2947F}" srcId="{A6CD4464-CAE1-1B4C-9BE1-C2208575FADE}" destId="{DB44F0AE-A57B-0942-B6CA-A4CEBEAA6936}" srcOrd="0" destOrd="0" parTransId="{A4BE33D9-D5DA-8F46-B547-139EC4BB15F4}" sibTransId="{63360C0C-87E4-9041-847E-BA26A6A9E697}"/>
    <dgm:cxn modelId="{9E3F677F-F039-4D46-852A-A5517C3642B9}" type="presOf" srcId="{9F8481E7-EA05-7E44-A4A1-BFDB112EE003}" destId="{B7FA048B-4336-944B-B4D8-0A83E4CEBF56}" srcOrd="0" destOrd="0" presId="urn:microsoft.com/office/officeart/2005/8/layout/chevron1"/>
    <dgm:cxn modelId="{E543EE5B-C527-2A46-9978-DAFE52DA6361}" type="presOf" srcId="{A6CD4464-CAE1-1B4C-9BE1-C2208575FADE}" destId="{72DB47EF-2599-DF4C-87E1-0FBDF9DAA575}" srcOrd="0" destOrd="0" presId="urn:microsoft.com/office/officeart/2005/8/layout/chevron1"/>
    <dgm:cxn modelId="{770E8F5D-2DC5-4048-9BA0-76EEFB61ACEF}" type="presOf" srcId="{DB44F0AE-A57B-0942-B6CA-A4CEBEAA6936}" destId="{EA27A63F-26B2-8D48-980B-9EFB011C30DA}" srcOrd="0" destOrd="0" presId="urn:microsoft.com/office/officeart/2005/8/layout/chevron1"/>
    <dgm:cxn modelId="{CCD00AA3-20E7-1D4A-965E-A036508F62E1}" type="presOf" srcId="{1DFB4150-C675-D040-A0D6-781F0DCB8310}" destId="{C57AA173-DD9E-6842-A663-5604B225D592}" srcOrd="0" destOrd="0" presId="urn:microsoft.com/office/officeart/2005/8/layout/chevron1"/>
    <dgm:cxn modelId="{E8DB1D27-0C24-B841-AECC-28C40761246D}" type="presOf" srcId="{B4225A76-30E2-F845-B072-C50AE19B4CAB}" destId="{D427118D-E2A1-0045-84D3-E4D7CB1BF171}" srcOrd="0" destOrd="0" presId="urn:microsoft.com/office/officeart/2005/8/layout/chevron1"/>
    <dgm:cxn modelId="{4D8E5987-6261-B849-A178-5476CA945B87}" srcId="{A6CD4464-CAE1-1B4C-9BE1-C2208575FADE}" destId="{B4225A76-30E2-F845-B072-C50AE19B4CAB}" srcOrd="3" destOrd="0" parTransId="{CE86DC09-38AB-7B4F-BCA2-9E6A665D457A}" sibTransId="{9626F4EB-7222-914E-A6D7-3A68843F09D1}"/>
    <dgm:cxn modelId="{2D1E86F2-A897-FB4B-B58F-AE58BC3DAA67}" type="presParOf" srcId="{72DB47EF-2599-DF4C-87E1-0FBDF9DAA575}" destId="{EA27A63F-26B2-8D48-980B-9EFB011C30DA}" srcOrd="0" destOrd="0" presId="urn:microsoft.com/office/officeart/2005/8/layout/chevron1"/>
    <dgm:cxn modelId="{92FB607A-787B-6047-AE5D-19FC0F0FC4F9}" type="presParOf" srcId="{72DB47EF-2599-DF4C-87E1-0FBDF9DAA575}" destId="{D7B02E39-9C50-2844-981E-98E5D47B931F}" srcOrd="1" destOrd="0" presId="urn:microsoft.com/office/officeart/2005/8/layout/chevron1"/>
    <dgm:cxn modelId="{AB001845-4D00-0A43-AD2E-477C9CFE0D0C}" type="presParOf" srcId="{72DB47EF-2599-DF4C-87E1-0FBDF9DAA575}" destId="{B7FA048B-4336-944B-B4D8-0A83E4CEBF56}" srcOrd="2" destOrd="0" presId="urn:microsoft.com/office/officeart/2005/8/layout/chevron1"/>
    <dgm:cxn modelId="{B016C49E-D168-904C-94F9-ED51BABEAC77}" type="presParOf" srcId="{72DB47EF-2599-DF4C-87E1-0FBDF9DAA575}" destId="{20171FD5-CCE6-924C-9756-5F8C6E32CA0A}" srcOrd="3" destOrd="0" presId="urn:microsoft.com/office/officeart/2005/8/layout/chevron1"/>
    <dgm:cxn modelId="{72538BAB-163C-BC41-B468-7E4D183B5516}" type="presParOf" srcId="{72DB47EF-2599-DF4C-87E1-0FBDF9DAA575}" destId="{C99F968C-E366-C94C-9DDD-2E51E5CE098D}" srcOrd="4" destOrd="0" presId="urn:microsoft.com/office/officeart/2005/8/layout/chevron1"/>
    <dgm:cxn modelId="{35D5F085-63D4-DB48-814F-986CAA463DD6}" type="presParOf" srcId="{72DB47EF-2599-DF4C-87E1-0FBDF9DAA575}" destId="{D2D9EA18-F181-0040-A0CF-0E1C444711C7}" srcOrd="5" destOrd="0" presId="urn:microsoft.com/office/officeart/2005/8/layout/chevron1"/>
    <dgm:cxn modelId="{59E399E3-3680-154F-8DBD-1DB7BD43D725}" type="presParOf" srcId="{72DB47EF-2599-DF4C-87E1-0FBDF9DAA575}" destId="{D427118D-E2A1-0045-84D3-E4D7CB1BF171}" srcOrd="6" destOrd="0" presId="urn:microsoft.com/office/officeart/2005/8/layout/chevron1"/>
    <dgm:cxn modelId="{F269AD32-0AD0-2940-842A-767FC87863A3}" type="presParOf" srcId="{72DB47EF-2599-DF4C-87E1-0FBDF9DAA575}" destId="{746AE817-D58E-774C-AC38-4B06AA4AFC60}" srcOrd="7" destOrd="0" presId="urn:microsoft.com/office/officeart/2005/8/layout/chevron1"/>
    <dgm:cxn modelId="{D918CF95-9255-1945-A3DB-65A2D7F16314}" type="presParOf" srcId="{72DB47EF-2599-DF4C-87E1-0FBDF9DAA575}" destId="{C57AA173-DD9E-6842-A663-5604B225D59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6CD4464-CAE1-1B4C-9BE1-C2208575FADE}" type="doc">
      <dgm:prSet loTypeId="urn:microsoft.com/office/officeart/2005/8/layout/chevron1" loCatId="process" qsTypeId="urn:microsoft.com/office/officeart/2005/8/quickstyle/simple4" qsCatId="simple" csTypeId="urn:microsoft.com/office/officeart/2005/8/colors/accent1_2" csCatId="accent1" phldr="1"/>
      <dgm:spPr/>
    </dgm:pt>
    <dgm:pt modelId="{DB44F0AE-A57B-0942-B6CA-A4CEBEAA6936}">
      <dgm:prSet phldrT="[Text]"/>
      <dgm:spPr>
        <a:solidFill>
          <a:schemeClr val="tx1">
            <a:lumMod val="25000"/>
            <a:lumOff val="75000"/>
          </a:schemeClr>
        </a:solidFill>
      </dgm:spPr>
      <dgm:t>
        <a:bodyPr/>
        <a:lstStyle/>
        <a:p>
          <a:r>
            <a:rPr lang="en-US" dirty="0"/>
            <a:t>Data Collection and Preparation</a:t>
          </a:r>
        </a:p>
      </dgm:t>
    </dgm:pt>
    <dgm:pt modelId="{A4BE33D9-D5DA-8F46-B547-139EC4BB15F4}" type="parTrans" cxnId="{DB133148-43AD-B743-8C60-ADCA1EC2947F}">
      <dgm:prSet/>
      <dgm:spPr/>
      <dgm:t>
        <a:bodyPr/>
        <a:lstStyle/>
        <a:p>
          <a:endParaRPr lang="en-US"/>
        </a:p>
      </dgm:t>
    </dgm:pt>
    <dgm:pt modelId="{63360C0C-87E4-9041-847E-BA26A6A9E697}" type="sibTrans" cxnId="{DB133148-43AD-B743-8C60-ADCA1EC2947F}">
      <dgm:prSet/>
      <dgm:spPr/>
      <dgm:t>
        <a:bodyPr/>
        <a:lstStyle/>
        <a:p>
          <a:endParaRPr lang="en-US"/>
        </a:p>
      </dgm:t>
    </dgm:pt>
    <dgm:pt modelId="{9F8481E7-EA05-7E44-A4A1-BFDB112EE003}">
      <dgm:prSet phldrT="[Text]"/>
      <dgm:spPr>
        <a:solidFill>
          <a:srgbClr val="D15A3E"/>
        </a:solidFill>
      </dgm:spPr>
      <dgm:t>
        <a:bodyPr/>
        <a:lstStyle/>
        <a:p>
          <a:r>
            <a:rPr lang="en-US" dirty="0"/>
            <a:t>Data Exploration</a:t>
          </a:r>
        </a:p>
      </dgm:t>
    </dgm:pt>
    <dgm:pt modelId="{74BB8C37-EA48-D144-8F65-1376DDA4F620}" type="parTrans" cxnId="{69F37BD9-8799-634E-8319-14806A027826}">
      <dgm:prSet/>
      <dgm:spPr/>
      <dgm:t>
        <a:bodyPr/>
        <a:lstStyle/>
        <a:p>
          <a:endParaRPr lang="en-US"/>
        </a:p>
      </dgm:t>
    </dgm:pt>
    <dgm:pt modelId="{6338BA11-1D99-814A-BA13-663BF353FE39}" type="sibTrans" cxnId="{69F37BD9-8799-634E-8319-14806A027826}">
      <dgm:prSet/>
      <dgm:spPr/>
      <dgm:t>
        <a:bodyPr/>
        <a:lstStyle/>
        <a:p>
          <a:endParaRPr lang="en-US"/>
        </a:p>
      </dgm:t>
    </dgm:pt>
    <dgm:pt modelId="{F75266DA-9A00-084C-89E6-F08EE1BB280A}">
      <dgm:prSet phldrT="[Text]"/>
      <dgm:spPr>
        <a:solidFill>
          <a:schemeClr val="bg2">
            <a:lumMod val="90000"/>
          </a:schemeClr>
        </a:solidFill>
      </dgm:spPr>
      <dgm:t>
        <a:bodyPr/>
        <a:lstStyle/>
        <a:p>
          <a:r>
            <a:rPr lang="en-US" dirty="0"/>
            <a:t>Variable Importance</a:t>
          </a:r>
        </a:p>
      </dgm:t>
    </dgm:pt>
    <dgm:pt modelId="{7EB3BE61-F34C-B643-A926-35ED5EE06A4A}" type="parTrans" cxnId="{1766E9D9-1EBB-6E4A-9112-BED055B7344E}">
      <dgm:prSet/>
      <dgm:spPr/>
      <dgm:t>
        <a:bodyPr/>
        <a:lstStyle/>
        <a:p>
          <a:endParaRPr lang="en-US"/>
        </a:p>
      </dgm:t>
    </dgm:pt>
    <dgm:pt modelId="{379367C7-FB32-4A4E-8B31-463478AAB3F9}" type="sibTrans" cxnId="{1766E9D9-1EBB-6E4A-9112-BED055B7344E}">
      <dgm:prSet/>
      <dgm:spPr/>
      <dgm:t>
        <a:bodyPr/>
        <a:lstStyle/>
        <a:p>
          <a:endParaRPr lang="en-US"/>
        </a:p>
      </dgm:t>
    </dgm:pt>
    <dgm:pt modelId="{B4225A76-30E2-F845-B072-C50AE19B4CAB}">
      <dgm:prSet phldrT="[Text]"/>
      <dgm:spPr>
        <a:solidFill>
          <a:schemeClr val="bg2">
            <a:lumMod val="90000"/>
          </a:schemeClr>
        </a:solidFill>
      </dgm:spPr>
      <dgm:t>
        <a:bodyPr/>
        <a:lstStyle/>
        <a:p>
          <a:r>
            <a:rPr lang="en-US" dirty="0"/>
            <a:t>Modelling</a:t>
          </a:r>
        </a:p>
      </dgm:t>
    </dgm:pt>
    <dgm:pt modelId="{CE86DC09-38AB-7B4F-BCA2-9E6A665D457A}" type="parTrans" cxnId="{4D8E5987-6261-B849-A178-5476CA945B87}">
      <dgm:prSet/>
      <dgm:spPr/>
      <dgm:t>
        <a:bodyPr/>
        <a:lstStyle/>
        <a:p>
          <a:endParaRPr lang="en-US"/>
        </a:p>
      </dgm:t>
    </dgm:pt>
    <dgm:pt modelId="{9626F4EB-7222-914E-A6D7-3A68843F09D1}" type="sibTrans" cxnId="{4D8E5987-6261-B849-A178-5476CA945B87}">
      <dgm:prSet/>
      <dgm:spPr/>
      <dgm:t>
        <a:bodyPr/>
        <a:lstStyle/>
        <a:p>
          <a:endParaRPr lang="en-US"/>
        </a:p>
      </dgm:t>
    </dgm:pt>
    <dgm:pt modelId="{1DFB4150-C675-D040-A0D6-781F0DCB8310}">
      <dgm:prSet phldrT="[Text]"/>
      <dgm:spPr>
        <a:solidFill>
          <a:schemeClr val="bg2">
            <a:lumMod val="90000"/>
          </a:schemeClr>
        </a:solidFill>
      </dgm:spPr>
      <dgm:t>
        <a:bodyPr/>
        <a:lstStyle/>
        <a:p>
          <a:r>
            <a:rPr lang="en-US" dirty="0"/>
            <a:t>Results</a:t>
          </a:r>
        </a:p>
      </dgm:t>
    </dgm:pt>
    <dgm:pt modelId="{76B03F6B-E560-9C49-9D14-6093E8C276E7}" type="parTrans" cxnId="{B3997E31-1984-2D45-9EEA-8E2A0BE5810C}">
      <dgm:prSet/>
      <dgm:spPr/>
      <dgm:t>
        <a:bodyPr/>
        <a:lstStyle/>
        <a:p>
          <a:endParaRPr lang="en-US"/>
        </a:p>
      </dgm:t>
    </dgm:pt>
    <dgm:pt modelId="{E969294E-4038-0749-A221-CCE07F5A8781}" type="sibTrans" cxnId="{B3997E31-1984-2D45-9EEA-8E2A0BE5810C}">
      <dgm:prSet/>
      <dgm:spPr/>
      <dgm:t>
        <a:bodyPr/>
        <a:lstStyle/>
        <a:p>
          <a:endParaRPr lang="en-US"/>
        </a:p>
      </dgm:t>
    </dgm:pt>
    <dgm:pt modelId="{72DB47EF-2599-DF4C-87E1-0FBDF9DAA575}" type="pres">
      <dgm:prSet presAssocID="{A6CD4464-CAE1-1B4C-9BE1-C2208575FADE}" presName="Name0" presStyleCnt="0">
        <dgm:presLayoutVars>
          <dgm:dir/>
          <dgm:animLvl val="lvl"/>
          <dgm:resizeHandles val="exact"/>
        </dgm:presLayoutVars>
      </dgm:prSet>
      <dgm:spPr/>
    </dgm:pt>
    <dgm:pt modelId="{EA27A63F-26B2-8D48-980B-9EFB011C30DA}" type="pres">
      <dgm:prSet presAssocID="{DB44F0AE-A57B-0942-B6CA-A4CEBEAA6936}" presName="parTxOnly" presStyleLbl="node1" presStyleIdx="0" presStyleCnt="5">
        <dgm:presLayoutVars>
          <dgm:chMax val="0"/>
          <dgm:chPref val="0"/>
          <dgm:bulletEnabled val="1"/>
        </dgm:presLayoutVars>
      </dgm:prSet>
      <dgm:spPr/>
      <dgm:t>
        <a:bodyPr/>
        <a:lstStyle/>
        <a:p>
          <a:endParaRPr lang="en-US"/>
        </a:p>
      </dgm:t>
    </dgm:pt>
    <dgm:pt modelId="{D7B02E39-9C50-2844-981E-98E5D47B931F}" type="pres">
      <dgm:prSet presAssocID="{63360C0C-87E4-9041-847E-BA26A6A9E697}" presName="parTxOnlySpace" presStyleCnt="0"/>
      <dgm:spPr/>
    </dgm:pt>
    <dgm:pt modelId="{B7FA048B-4336-944B-B4D8-0A83E4CEBF56}" type="pres">
      <dgm:prSet presAssocID="{9F8481E7-EA05-7E44-A4A1-BFDB112EE003}" presName="parTxOnly" presStyleLbl="node1" presStyleIdx="1" presStyleCnt="5">
        <dgm:presLayoutVars>
          <dgm:chMax val="0"/>
          <dgm:chPref val="0"/>
          <dgm:bulletEnabled val="1"/>
        </dgm:presLayoutVars>
      </dgm:prSet>
      <dgm:spPr/>
      <dgm:t>
        <a:bodyPr/>
        <a:lstStyle/>
        <a:p>
          <a:endParaRPr lang="en-US"/>
        </a:p>
      </dgm:t>
    </dgm:pt>
    <dgm:pt modelId="{20171FD5-CCE6-924C-9756-5F8C6E32CA0A}" type="pres">
      <dgm:prSet presAssocID="{6338BA11-1D99-814A-BA13-663BF353FE39}" presName="parTxOnlySpace" presStyleCnt="0"/>
      <dgm:spPr/>
    </dgm:pt>
    <dgm:pt modelId="{C99F968C-E366-C94C-9DDD-2E51E5CE098D}" type="pres">
      <dgm:prSet presAssocID="{F75266DA-9A00-084C-89E6-F08EE1BB280A}" presName="parTxOnly" presStyleLbl="node1" presStyleIdx="2" presStyleCnt="5">
        <dgm:presLayoutVars>
          <dgm:chMax val="0"/>
          <dgm:chPref val="0"/>
          <dgm:bulletEnabled val="1"/>
        </dgm:presLayoutVars>
      </dgm:prSet>
      <dgm:spPr/>
      <dgm:t>
        <a:bodyPr/>
        <a:lstStyle/>
        <a:p>
          <a:endParaRPr lang="en-US"/>
        </a:p>
      </dgm:t>
    </dgm:pt>
    <dgm:pt modelId="{D2D9EA18-F181-0040-A0CF-0E1C444711C7}" type="pres">
      <dgm:prSet presAssocID="{379367C7-FB32-4A4E-8B31-463478AAB3F9}" presName="parTxOnlySpace" presStyleCnt="0"/>
      <dgm:spPr/>
    </dgm:pt>
    <dgm:pt modelId="{D427118D-E2A1-0045-84D3-E4D7CB1BF171}" type="pres">
      <dgm:prSet presAssocID="{B4225A76-30E2-F845-B072-C50AE19B4CAB}" presName="parTxOnly" presStyleLbl="node1" presStyleIdx="3" presStyleCnt="5">
        <dgm:presLayoutVars>
          <dgm:chMax val="0"/>
          <dgm:chPref val="0"/>
          <dgm:bulletEnabled val="1"/>
        </dgm:presLayoutVars>
      </dgm:prSet>
      <dgm:spPr/>
      <dgm:t>
        <a:bodyPr/>
        <a:lstStyle/>
        <a:p>
          <a:endParaRPr lang="en-US"/>
        </a:p>
      </dgm:t>
    </dgm:pt>
    <dgm:pt modelId="{746AE817-D58E-774C-AC38-4B06AA4AFC60}" type="pres">
      <dgm:prSet presAssocID="{9626F4EB-7222-914E-A6D7-3A68843F09D1}" presName="parTxOnlySpace" presStyleCnt="0"/>
      <dgm:spPr/>
    </dgm:pt>
    <dgm:pt modelId="{C57AA173-DD9E-6842-A663-5604B225D592}" type="pres">
      <dgm:prSet presAssocID="{1DFB4150-C675-D040-A0D6-781F0DCB8310}" presName="parTxOnly" presStyleLbl="node1" presStyleIdx="4" presStyleCnt="5">
        <dgm:presLayoutVars>
          <dgm:chMax val="0"/>
          <dgm:chPref val="0"/>
          <dgm:bulletEnabled val="1"/>
        </dgm:presLayoutVars>
      </dgm:prSet>
      <dgm:spPr/>
      <dgm:t>
        <a:bodyPr/>
        <a:lstStyle/>
        <a:p>
          <a:endParaRPr lang="en-US"/>
        </a:p>
      </dgm:t>
    </dgm:pt>
  </dgm:ptLst>
  <dgm:cxnLst>
    <dgm:cxn modelId="{B3997E31-1984-2D45-9EEA-8E2A0BE5810C}" srcId="{A6CD4464-CAE1-1B4C-9BE1-C2208575FADE}" destId="{1DFB4150-C675-D040-A0D6-781F0DCB8310}" srcOrd="4" destOrd="0" parTransId="{76B03F6B-E560-9C49-9D14-6093E8C276E7}" sibTransId="{E969294E-4038-0749-A221-CCE07F5A8781}"/>
    <dgm:cxn modelId="{69F37BD9-8799-634E-8319-14806A027826}" srcId="{A6CD4464-CAE1-1B4C-9BE1-C2208575FADE}" destId="{9F8481E7-EA05-7E44-A4A1-BFDB112EE003}" srcOrd="1" destOrd="0" parTransId="{74BB8C37-EA48-D144-8F65-1376DDA4F620}" sibTransId="{6338BA11-1D99-814A-BA13-663BF353FE39}"/>
    <dgm:cxn modelId="{1BFF620B-B622-A344-8611-3FA48DB63F00}" type="presOf" srcId="{F75266DA-9A00-084C-89E6-F08EE1BB280A}" destId="{C99F968C-E366-C94C-9DDD-2E51E5CE098D}" srcOrd="0" destOrd="0" presId="urn:microsoft.com/office/officeart/2005/8/layout/chevron1"/>
    <dgm:cxn modelId="{1766E9D9-1EBB-6E4A-9112-BED055B7344E}" srcId="{A6CD4464-CAE1-1B4C-9BE1-C2208575FADE}" destId="{F75266DA-9A00-084C-89E6-F08EE1BB280A}" srcOrd="2" destOrd="0" parTransId="{7EB3BE61-F34C-B643-A926-35ED5EE06A4A}" sibTransId="{379367C7-FB32-4A4E-8B31-463478AAB3F9}"/>
    <dgm:cxn modelId="{DB133148-43AD-B743-8C60-ADCA1EC2947F}" srcId="{A6CD4464-CAE1-1B4C-9BE1-C2208575FADE}" destId="{DB44F0AE-A57B-0942-B6CA-A4CEBEAA6936}" srcOrd="0" destOrd="0" parTransId="{A4BE33D9-D5DA-8F46-B547-139EC4BB15F4}" sibTransId="{63360C0C-87E4-9041-847E-BA26A6A9E697}"/>
    <dgm:cxn modelId="{9E3F677F-F039-4D46-852A-A5517C3642B9}" type="presOf" srcId="{9F8481E7-EA05-7E44-A4A1-BFDB112EE003}" destId="{B7FA048B-4336-944B-B4D8-0A83E4CEBF56}" srcOrd="0" destOrd="0" presId="urn:microsoft.com/office/officeart/2005/8/layout/chevron1"/>
    <dgm:cxn modelId="{E543EE5B-C527-2A46-9978-DAFE52DA6361}" type="presOf" srcId="{A6CD4464-CAE1-1B4C-9BE1-C2208575FADE}" destId="{72DB47EF-2599-DF4C-87E1-0FBDF9DAA575}" srcOrd="0" destOrd="0" presId="urn:microsoft.com/office/officeart/2005/8/layout/chevron1"/>
    <dgm:cxn modelId="{770E8F5D-2DC5-4048-9BA0-76EEFB61ACEF}" type="presOf" srcId="{DB44F0AE-A57B-0942-B6CA-A4CEBEAA6936}" destId="{EA27A63F-26B2-8D48-980B-9EFB011C30DA}" srcOrd="0" destOrd="0" presId="urn:microsoft.com/office/officeart/2005/8/layout/chevron1"/>
    <dgm:cxn modelId="{CCD00AA3-20E7-1D4A-965E-A036508F62E1}" type="presOf" srcId="{1DFB4150-C675-D040-A0D6-781F0DCB8310}" destId="{C57AA173-DD9E-6842-A663-5604B225D592}" srcOrd="0" destOrd="0" presId="urn:microsoft.com/office/officeart/2005/8/layout/chevron1"/>
    <dgm:cxn modelId="{E8DB1D27-0C24-B841-AECC-28C40761246D}" type="presOf" srcId="{B4225A76-30E2-F845-B072-C50AE19B4CAB}" destId="{D427118D-E2A1-0045-84D3-E4D7CB1BF171}" srcOrd="0" destOrd="0" presId="urn:microsoft.com/office/officeart/2005/8/layout/chevron1"/>
    <dgm:cxn modelId="{4D8E5987-6261-B849-A178-5476CA945B87}" srcId="{A6CD4464-CAE1-1B4C-9BE1-C2208575FADE}" destId="{B4225A76-30E2-F845-B072-C50AE19B4CAB}" srcOrd="3" destOrd="0" parTransId="{CE86DC09-38AB-7B4F-BCA2-9E6A665D457A}" sibTransId="{9626F4EB-7222-914E-A6D7-3A68843F09D1}"/>
    <dgm:cxn modelId="{2D1E86F2-A897-FB4B-B58F-AE58BC3DAA67}" type="presParOf" srcId="{72DB47EF-2599-DF4C-87E1-0FBDF9DAA575}" destId="{EA27A63F-26B2-8D48-980B-9EFB011C30DA}" srcOrd="0" destOrd="0" presId="urn:microsoft.com/office/officeart/2005/8/layout/chevron1"/>
    <dgm:cxn modelId="{92FB607A-787B-6047-AE5D-19FC0F0FC4F9}" type="presParOf" srcId="{72DB47EF-2599-DF4C-87E1-0FBDF9DAA575}" destId="{D7B02E39-9C50-2844-981E-98E5D47B931F}" srcOrd="1" destOrd="0" presId="urn:microsoft.com/office/officeart/2005/8/layout/chevron1"/>
    <dgm:cxn modelId="{AB001845-4D00-0A43-AD2E-477C9CFE0D0C}" type="presParOf" srcId="{72DB47EF-2599-DF4C-87E1-0FBDF9DAA575}" destId="{B7FA048B-4336-944B-B4D8-0A83E4CEBF56}" srcOrd="2" destOrd="0" presId="urn:microsoft.com/office/officeart/2005/8/layout/chevron1"/>
    <dgm:cxn modelId="{B016C49E-D168-904C-94F9-ED51BABEAC77}" type="presParOf" srcId="{72DB47EF-2599-DF4C-87E1-0FBDF9DAA575}" destId="{20171FD5-CCE6-924C-9756-5F8C6E32CA0A}" srcOrd="3" destOrd="0" presId="urn:microsoft.com/office/officeart/2005/8/layout/chevron1"/>
    <dgm:cxn modelId="{72538BAB-163C-BC41-B468-7E4D183B5516}" type="presParOf" srcId="{72DB47EF-2599-DF4C-87E1-0FBDF9DAA575}" destId="{C99F968C-E366-C94C-9DDD-2E51E5CE098D}" srcOrd="4" destOrd="0" presId="urn:microsoft.com/office/officeart/2005/8/layout/chevron1"/>
    <dgm:cxn modelId="{35D5F085-63D4-DB48-814F-986CAA463DD6}" type="presParOf" srcId="{72DB47EF-2599-DF4C-87E1-0FBDF9DAA575}" destId="{D2D9EA18-F181-0040-A0CF-0E1C444711C7}" srcOrd="5" destOrd="0" presId="urn:microsoft.com/office/officeart/2005/8/layout/chevron1"/>
    <dgm:cxn modelId="{59E399E3-3680-154F-8DBD-1DB7BD43D725}" type="presParOf" srcId="{72DB47EF-2599-DF4C-87E1-0FBDF9DAA575}" destId="{D427118D-E2A1-0045-84D3-E4D7CB1BF171}" srcOrd="6" destOrd="0" presId="urn:microsoft.com/office/officeart/2005/8/layout/chevron1"/>
    <dgm:cxn modelId="{F269AD32-0AD0-2940-842A-767FC87863A3}" type="presParOf" srcId="{72DB47EF-2599-DF4C-87E1-0FBDF9DAA575}" destId="{746AE817-D58E-774C-AC38-4B06AA4AFC60}" srcOrd="7" destOrd="0" presId="urn:microsoft.com/office/officeart/2005/8/layout/chevron1"/>
    <dgm:cxn modelId="{D918CF95-9255-1945-A3DB-65A2D7F16314}" type="presParOf" srcId="{72DB47EF-2599-DF4C-87E1-0FBDF9DAA575}" destId="{C57AA173-DD9E-6842-A663-5604B225D592}" srcOrd="8" destOrd="0" presId="urn:microsoft.com/office/officeart/2005/8/layout/chevron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6CD4464-CAE1-1B4C-9BE1-C2208575FADE}" type="doc">
      <dgm:prSet loTypeId="urn:microsoft.com/office/officeart/2005/8/layout/chevron1" loCatId="process" qsTypeId="urn:microsoft.com/office/officeart/2005/8/quickstyle/simple4" qsCatId="simple" csTypeId="urn:microsoft.com/office/officeart/2005/8/colors/accent1_2" csCatId="accent1" phldr="1"/>
      <dgm:spPr/>
    </dgm:pt>
    <dgm:pt modelId="{DB44F0AE-A57B-0942-B6CA-A4CEBEAA6936}">
      <dgm:prSet phldrT="[Text]"/>
      <dgm:spPr>
        <a:solidFill>
          <a:schemeClr val="tx1">
            <a:lumMod val="25000"/>
            <a:lumOff val="75000"/>
          </a:schemeClr>
        </a:solidFill>
      </dgm:spPr>
      <dgm:t>
        <a:bodyPr/>
        <a:lstStyle/>
        <a:p>
          <a:r>
            <a:rPr lang="en-US" dirty="0"/>
            <a:t>Data Collection and Preparation</a:t>
          </a:r>
        </a:p>
      </dgm:t>
    </dgm:pt>
    <dgm:pt modelId="{A4BE33D9-D5DA-8F46-B547-139EC4BB15F4}" type="parTrans" cxnId="{DB133148-43AD-B743-8C60-ADCA1EC2947F}">
      <dgm:prSet/>
      <dgm:spPr/>
      <dgm:t>
        <a:bodyPr/>
        <a:lstStyle/>
        <a:p>
          <a:endParaRPr lang="en-US"/>
        </a:p>
      </dgm:t>
    </dgm:pt>
    <dgm:pt modelId="{63360C0C-87E4-9041-847E-BA26A6A9E697}" type="sibTrans" cxnId="{DB133148-43AD-B743-8C60-ADCA1EC2947F}">
      <dgm:prSet/>
      <dgm:spPr/>
      <dgm:t>
        <a:bodyPr/>
        <a:lstStyle/>
        <a:p>
          <a:endParaRPr lang="en-US"/>
        </a:p>
      </dgm:t>
    </dgm:pt>
    <dgm:pt modelId="{9F8481E7-EA05-7E44-A4A1-BFDB112EE003}">
      <dgm:prSet phldrT="[Text]"/>
      <dgm:spPr>
        <a:solidFill>
          <a:srgbClr val="D15A3E"/>
        </a:solidFill>
      </dgm:spPr>
      <dgm:t>
        <a:bodyPr/>
        <a:lstStyle/>
        <a:p>
          <a:r>
            <a:rPr lang="en-US" dirty="0"/>
            <a:t>Data Exploration</a:t>
          </a:r>
        </a:p>
      </dgm:t>
    </dgm:pt>
    <dgm:pt modelId="{74BB8C37-EA48-D144-8F65-1376DDA4F620}" type="parTrans" cxnId="{69F37BD9-8799-634E-8319-14806A027826}">
      <dgm:prSet/>
      <dgm:spPr/>
      <dgm:t>
        <a:bodyPr/>
        <a:lstStyle/>
        <a:p>
          <a:endParaRPr lang="en-US"/>
        </a:p>
      </dgm:t>
    </dgm:pt>
    <dgm:pt modelId="{6338BA11-1D99-814A-BA13-663BF353FE39}" type="sibTrans" cxnId="{69F37BD9-8799-634E-8319-14806A027826}">
      <dgm:prSet/>
      <dgm:spPr/>
      <dgm:t>
        <a:bodyPr/>
        <a:lstStyle/>
        <a:p>
          <a:endParaRPr lang="en-US"/>
        </a:p>
      </dgm:t>
    </dgm:pt>
    <dgm:pt modelId="{F75266DA-9A00-084C-89E6-F08EE1BB280A}">
      <dgm:prSet phldrT="[Text]"/>
      <dgm:spPr>
        <a:solidFill>
          <a:schemeClr val="bg2">
            <a:lumMod val="90000"/>
          </a:schemeClr>
        </a:solidFill>
      </dgm:spPr>
      <dgm:t>
        <a:bodyPr/>
        <a:lstStyle/>
        <a:p>
          <a:r>
            <a:rPr lang="en-US" dirty="0"/>
            <a:t>Variable Importance</a:t>
          </a:r>
        </a:p>
      </dgm:t>
    </dgm:pt>
    <dgm:pt modelId="{7EB3BE61-F34C-B643-A926-35ED5EE06A4A}" type="parTrans" cxnId="{1766E9D9-1EBB-6E4A-9112-BED055B7344E}">
      <dgm:prSet/>
      <dgm:spPr/>
      <dgm:t>
        <a:bodyPr/>
        <a:lstStyle/>
        <a:p>
          <a:endParaRPr lang="en-US"/>
        </a:p>
      </dgm:t>
    </dgm:pt>
    <dgm:pt modelId="{379367C7-FB32-4A4E-8B31-463478AAB3F9}" type="sibTrans" cxnId="{1766E9D9-1EBB-6E4A-9112-BED055B7344E}">
      <dgm:prSet/>
      <dgm:spPr/>
      <dgm:t>
        <a:bodyPr/>
        <a:lstStyle/>
        <a:p>
          <a:endParaRPr lang="en-US"/>
        </a:p>
      </dgm:t>
    </dgm:pt>
    <dgm:pt modelId="{B4225A76-30E2-F845-B072-C50AE19B4CAB}">
      <dgm:prSet phldrT="[Text]"/>
      <dgm:spPr>
        <a:solidFill>
          <a:schemeClr val="bg2">
            <a:lumMod val="90000"/>
          </a:schemeClr>
        </a:solidFill>
      </dgm:spPr>
      <dgm:t>
        <a:bodyPr/>
        <a:lstStyle/>
        <a:p>
          <a:r>
            <a:rPr lang="en-US" dirty="0"/>
            <a:t>Modelling</a:t>
          </a:r>
        </a:p>
      </dgm:t>
    </dgm:pt>
    <dgm:pt modelId="{CE86DC09-38AB-7B4F-BCA2-9E6A665D457A}" type="parTrans" cxnId="{4D8E5987-6261-B849-A178-5476CA945B87}">
      <dgm:prSet/>
      <dgm:spPr/>
      <dgm:t>
        <a:bodyPr/>
        <a:lstStyle/>
        <a:p>
          <a:endParaRPr lang="en-US"/>
        </a:p>
      </dgm:t>
    </dgm:pt>
    <dgm:pt modelId="{9626F4EB-7222-914E-A6D7-3A68843F09D1}" type="sibTrans" cxnId="{4D8E5987-6261-B849-A178-5476CA945B87}">
      <dgm:prSet/>
      <dgm:spPr/>
      <dgm:t>
        <a:bodyPr/>
        <a:lstStyle/>
        <a:p>
          <a:endParaRPr lang="en-US"/>
        </a:p>
      </dgm:t>
    </dgm:pt>
    <dgm:pt modelId="{1DFB4150-C675-D040-A0D6-781F0DCB8310}">
      <dgm:prSet phldrT="[Text]"/>
      <dgm:spPr>
        <a:solidFill>
          <a:schemeClr val="bg2">
            <a:lumMod val="90000"/>
          </a:schemeClr>
        </a:solidFill>
      </dgm:spPr>
      <dgm:t>
        <a:bodyPr/>
        <a:lstStyle/>
        <a:p>
          <a:r>
            <a:rPr lang="en-US" dirty="0"/>
            <a:t>Results</a:t>
          </a:r>
        </a:p>
      </dgm:t>
    </dgm:pt>
    <dgm:pt modelId="{76B03F6B-E560-9C49-9D14-6093E8C276E7}" type="parTrans" cxnId="{B3997E31-1984-2D45-9EEA-8E2A0BE5810C}">
      <dgm:prSet/>
      <dgm:spPr/>
      <dgm:t>
        <a:bodyPr/>
        <a:lstStyle/>
        <a:p>
          <a:endParaRPr lang="en-US"/>
        </a:p>
      </dgm:t>
    </dgm:pt>
    <dgm:pt modelId="{E969294E-4038-0749-A221-CCE07F5A8781}" type="sibTrans" cxnId="{B3997E31-1984-2D45-9EEA-8E2A0BE5810C}">
      <dgm:prSet/>
      <dgm:spPr/>
      <dgm:t>
        <a:bodyPr/>
        <a:lstStyle/>
        <a:p>
          <a:endParaRPr lang="en-US"/>
        </a:p>
      </dgm:t>
    </dgm:pt>
    <dgm:pt modelId="{72DB47EF-2599-DF4C-87E1-0FBDF9DAA575}" type="pres">
      <dgm:prSet presAssocID="{A6CD4464-CAE1-1B4C-9BE1-C2208575FADE}" presName="Name0" presStyleCnt="0">
        <dgm:presLayoutVars>
          <dgm:dir/>
          <dgm:animLvl val="lvl"/>
          <dgm:resizeHandles val="exact"/>
        </dgm:presLayoutVars>
      </dgm:prSet>
      <dgm:spPr/>
    </dgm:pt>
    <dgm:pt modelId="{EA27A63F-26B2-8D48-980B-9EFB011C30DA}" type="pres">
      <dgm:prSet presAssocID="{DB44F0AE-A57B-0942-B6CA-A4CEBEAA6936}" presName="parTxOnly" presStyleLbl="node1" presStyleIdx="0" presStyleCnt="5">
        <dgm:presLayoutVars>
          <dgm:chMax val="0"/>
          <dgm:chPref val="0"/>
          <dgm:bulletEnabled val="1"/>
        </dgm:presLayoutVars>
      </dgm:prSet>
      <dgm:spPr/>
      <dgm:t>
        <a:bodyPr/>
        <a:lstStyle/>
        <a:p>
          <a:endParaRPr lang="en-US"/>
        </a:p>
      </dgm:t>
    </dgm:pt>
    <dgm:pt modelId="{D7B02E39-9C50-2844-981E-98E5D47B931F}" type="pres">
      <dgm:prSet presAssocID="{63360C0C-87E4-9041-847E-BA26A6A9E697}" presName="parTxOnlySpace" presStyleCnt="0"/>
      <dgm:spPr/>
    </dgm:pt>
    <dgm:pt modelId="{B7FA048B-4336-944B-B4D8-0A83E4CEBF56}" type="pres">
      <dgm:prSet presAssocID="{9F8481E7-EA05-7E44-A4A1-BFDB112EE003}" presName="parTxOnly" presStyleLbl="node1" presStyleIdx="1" presStyleCnt="5">
        <dgm:presLayoutVars>
          <dgm:chMax val="0"/>
          <dgm:chPref val="0"/>
          <dgm:bulletEnabled val="1"/>
        </dgm:presLayoutVars>
      </dgm:prSet>
      <dgm:spPr/>
      <dgm:t>
        <a:bodyPr/>
        <a:lstStyle/>
        <a:p>
          <a:endParaRPr lang="en-US"/>
        </a:p>
      </dgm:t>
    </dgm:pt>
    <dgm:pt modelId="{20171FD5-CCE6-924C-9756-5F8C6E32CA0A}" type="pres">
      <dgm:prSet presAssocID="{6338BA11-1D99-814A-BA13-663BF353FE39}" presName="parTxOnlySpace" presStyleCnt="0"/>
      <dgm:spPr/>
    </dgm:pt>
    <dgm:pt modelId="{C99F968C-E366-C94C-9DDD-2E51E5CE098D}" type="pres">
      <dgm:prSet presAssocID="{F75266DA-9A00-084C-89E6-F08EE1BB280A}" presName="parTxOnly" presStyleLbl="node1" presStyleIdx="2" presStyleCnt="5">
        <dgm:presLayoutVars>
          <dgm:chMax val="0"/>
          <dgm:chPref val="0"/>
          <dgm:bulletEnabled val="1"/>
        </dgm:presLayoutVars>
      </dgm:prSet>
      <dgm:spPr/>
      <dgm:t>
        <a:bodyPr/>
        <a:lstStyle/>
        <a:p>
          <a:endParaRPr lang="en-US"/>
        </a:p>
      </dgm:t>
    </dgm:pt>
    <dgm:pt modelId="{D2D9EA18-F181-0040-A0CF-0E1C444711C7}" type="pres">
      <dgm:prSet presAssocID="{379367C7-FB32-4A4E-8B31-463478AAB3F9}" presName="parTxOnlySpace" presStyleCnt="0"/>
      <dgm:spPr/>
    </dgm:pt>
    <dgm:pt modelId="{D427118D-E2A1-0045-84D3-E4D7CB1BF171}" type="pres">
      <dgm:prSet presAssocID="{B4225A76-30E2-F845-B072-C50AE19B4CAB}" presName="parTxOnly" presStyleLbl="node1" presStyleIdx="3" presStyleCnt="5">
        <dgm:presLayoutVars>
          <dgm:chMax val="0"/>
          <dgm:chPref val="0"/>
          <dgm:bulletEnabled val="1"/>
        </dgm:presLayoutVars>
      </dgm:prSet>
      <dgm:spPr/>
      <dgm:t>
        <a:bodyPr/>
        <a:lstStyle/>
        <a:p>
          <a:endParaRPr lang="en-US"/>
        </a:p>
      </dgm:t>
    </dgm:pt>
    <dgm:pt modelId="{746AE817-D58E-774C-AC38-4B06AA4AFC60}" type="pres">
      <dgm:prSet presAssocID="{9626F4EB-7222-914E-A6D7-3A68843F09D1}" presName="parTxOnlySpace" presStyleCnt="0"/>
      <dgm:spPr/>
    </dgm:pt>
    <dgm:pt modelId="{C57AA173-DD9E-6842-A663-5604B225D592}" type="pres">
      <dgm:prSet presAssocID="{1DFB4150-C675-D040-A0D6-781F0DCB8310}" presName="parTxOnly" presStyleLbl="node1" presStyleIdx="4" presStyleCnt="5">
        <dgm:presLayoutVars>
          <dgm:chMax val="0"/>
          <dgm:chPref val="0"/>
          <dgm:bulletEnabled val="1"/>
        </dgm:presLayoutVars>
      </dgm:prSet>
      <dgm:spPr/>
      <dgm:t>
        <a:bodyPr/>
        <a:lstStyle/>
        <a:p>
          <a:endParaRPr lang="en-US"/>
        </a:p>
      </dgm:t>
    </dgm:pt>
  </dgm:ptLst>
  <dgm:cxnLst>
    <dgm:cxn modelId="{B3997E31-1984-2D45-9EEA-8E2A0BE5810C}" srcId="{A6CD4464-CAE1-1B4C-9BE1-C2208575FADE}" destId="{1DFB4150-C675-D040-A0D6-781F0DCB8310}" srcOrd="4" destOrd="0" parTransId="{76B03F6B-E560-9C49-9D14-6093E8C276E7}" sibTransId="{E969294E-4038-0749-A221-CCE07F5A8781}"/>
    <dgm:cxn modelId="{69F37BD9-8799-634E-8319-14806A027826}" srcId="{A6CD4464-CAE1-1B4C-9BE1-C2208575FADE}" destId="{9F8481E7-EA05-7E44-A4A1-BFDB112EE003}" srcOrd="1" destOrd="0" parTransId="{74BB8C37-EA48-D144-8F65-1376DDA4F620}" sibTransId="{6338BA11-1D99-814A-BA13-663BF353FE39}"/>
    <dgm:cxn modelId="{1BFF620B-B622-A344-8611-3FA48DB63F00}" type="presOf" srcId="{F75266DA-9A00-084C-89E6-F08EE1BB280A}" destId="{C99F968C-E366-C94C-9DDD-2E51E5CE098D}" srcOrd="0" destOrd="0" presId="urn:microsoft.com/office/officeart/2005/8/layout/chevron1"/>
    <dgm:cxn modelId="{1766E9D9-1EBB-6E4A-9112-BED055B7344E}" srcId="{A6CD4464-CAE1-1B4C-9BE1-C2208575FADE}" destId="{F75266DA-9A00-084C-89E6-F08EE1BB280A}" srcOrd="2" destOrd="0" parTransId="{7EB3BE61-F34C-B643-A926-35ED5EE06A4A}" sibTransId="{379367C7-FB32-4A4E-8B31-463478AAB3F9}"/>
    <dgm:cxn modelId="{DB133148-43AD-B743-8C60-ADCA1EC2947F}" srcId="{A6CD4464-CAE1-1B4C-9BE1-C2208575FADE}" destId="{DB44F0AE-A57B-0942-B6CA-A4CEBEAA6936}" srcOrd="0" destOrd="0" parTransId="{A4BE33D9-D5DA-8F46-B547-139EC4BB15F4}" sibTransId="{63360C0C-87E4-9041-847E-BA26A6A9E697}"/>
    <dgm:cxn modelId="{9E3F677F-F039-4D46-852A-A5517C3642B9}" type="presOf" srcId="{9F8481E7-EA05-7E44-A4A1-BFDB112EE003}" destId="{B7FA048B-4336-944B-B4D8-0A83E4CEBF56}" srcOrd="0" destOrd="0" presId="urn:microsoft.com/office/officeart/2005/8/layout/chevron1"/>
    <dgm:cxn modelId="{E543EE5B-C527-2A46-9978-DAFE52DA6361}" type="presOf" srcId="{A6CD4464-CAE1-1B4C-9BE1-C2208575FADE}" destId="{72DB47EF-2599-DF4C-87E1-0FBDF9DAA575}" srcOrd="0" destOrd="0" presId="urn:microsoft.com/office/officeart/2005/8/layout/chevron1"/>
    <dgm:cxn modelId="{770E8F5D-2DC5-4048-9BA0-76EEFB61ACEF}" type="presOf" srcId="{DB44F0AE-A57B-0942-B6CA-A4CEBEAA6936}" destId="{EA27A63F-26B2-8D48-980B-9EFB011C30DA}" srcOrd="0" destOrd="0" presId="urn:microsoft.com/office/officeart/2005/8/layout/chevron1"/>
    <dgm:cxn modelId="{CCD00AA3-20E7-1D4A-965E-A036508F62E1}" type="presOf" srcId="{1DFB4150-C675-D040-A0D6-781F0DCB8310}" destId="{C57AA173-DD9E-6842-A663-5604B225D592}" srcOrd="0" destOrd="0" presId="urn:microsoft.com/office/officeart/2005/8/layout/chevron1"/>
    <dgm:cxn modelId="{E8DB1D27-0C24-B841-AECC-28C40761246D}" type="presOf" srcId="{B4225A76-30E2-F845-B072-C50AE19B4CAB}" destId="{D427118D-E2A1-0045-84D3-E4D7CB1BF171}" srcOrd="0" destOrd="0" presId="urn:microsoft.com/office/officeart/2005/8/layout/chevron1"/>
    <dgm:cxn modelId="{4D8E5987-6261-B849-A178-5476CA945B87}" srcId="{A6CD4464-CAE1-1B4C-9BE1-C2208575FADE}" destId="{B4225A76-30E2-F845-B072-C50AE19B4CAB}" srcOrd="3" destOrd="0" parTransId="{CE86DC09-38AB-7B4F-BCA2-9E6A665D457A}" sibTransId="{9626F4EB-7222-914E-A6D7-3A68843F09D1}"/>
    <dgm:cxn modelId="{2D1E86F2-A897-FB4B-B58F-AE58BC3DAA67}" type="presParOf" srcId="{72DB47EF-2599-DF4C-87E1-0FBDF9DAA575}" destId="{EA27A63F-26B2-8D48-980B-9EFB011C30DA}" srcOrd="0" destOrd="0" presId="urn:microsoft.com/office/officeart/2005/8/layout/chevron1"/>
    <dgm:cxn modelId="{92FB607A-787B-6047-AE5D-19FC0F0FC4F9}" type="presParOf" srcId="{72DB47EF-2599-DF4C-87E1-0FBDF9DAA575}" destId="{D7B02E39-9C50-2844-981E-98E5D47B931F}" srcOrd="1" destOrd="0" presId="urn:microsoft.com/office/officeart/2005/8/layout/chevron1"/>
    <dgm:cxn modelId="{AB001845-4D00-0A43-AD2E-477C9CFE0D0C}" type="presParOf" srcId="{72DB47EF-2599-DF4C-87E1-0FBDF9DAA575}" destId="{B7FA048B-4336-944B-B4D8-0A83E4CEBF56}" srcOrd="2" destOrd="0" presId="urn:microsoft.com/office/officeart/2005/8/layout/chevron1"/>
    <dgm:cxn modelId="{B016C49E-D168-904C-94F9-ED51BABEAC77}" type="presParOf" srcId="{72DB47EF-2599-DF4C-87E1-0FBDF9DAA575}" destId="{20171FD5-CCE6-924C-9756-5F8C6E32CA0A}" srcOrd="3" destOrd="0" presId="urn:microsoft.com/office/officeart/2005/8/layout/chevron1"/>
    <dgm:cxn modelId="{72538BAB-163C-BC41-B468-7E4D183B5516}" type="presParOf" srcId="{72DB47EF-2599-DF4C-87E1-0FBDF9DAA575}" destId="{C99F968C-E366-C94C-9DDD-2E51E5CE098D}" srcOrd="4" destOrd="0" presId="urn:microsoft.com/office/officeart/2005/8/layout/chevron1"/>
    <dgm:cxn modelId="{35D5F085-63D4-DB48-814F-986CAA463DD6}" type="presParOf" srcId="{72DB47EF-2599-DF4C-87E1-0FBDF9DAA575}" destId="{D2D9EA18-F181-0040-A0CF-0E1C444711C7}" srcOrd="5" destOrd="0" presId="urn:microsoft.com/office/officeart/2005/8/layout/chevron1"/>
    <dgm:cxn modelId="{59E399E3-3680-154F-8DBD-1DB7BD43D725}" type="presParOf" srcId="{72DB47EF-2599-DF4C-87E1-0FBDF9DAA575}" destId="{D427118D-E2A1-0045-84D3-E4D7CB1BF171}" srcOrd="6" destOrd="0" presId="urn:microsoft.com/office/officeart/2005/8/layout/chevron1"/>
    <dgm:cxn modelId="{F269AD32-0AD0-2940-842A-767FC87863A3}" type="presParOf" srcId="{72DB47EF-2599-DF4C-87E1-0FBDF9DAA575}" destId="{746AE817-D58E-774C-AC38-4B06AA4AFC60}" srcOrd="7" destOrd="0" presId="urn:microsoft.com/office/officeart/2005/8/layout/chevron1"/>
    <dgm:cxn modelId="{D918CF95-9255-1945-A3DB-65A2D7F16314}" type="presParOf" srcId="{72DB47EF-2599-DF4C-87E1-0FBDF9DAA575}" destId="{C57AA173-DD9E-6842-A663-5604B225D592}"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6CD4464-CAE1-1B4C-9BE1-C2208575FADE}" type="doc">
      <dgm:prSet loTypeId="urn:microsoft.com/office/officeart/2005/8/layout/chevron1" loCatId="process" qsTypeId="urn:microsoft.com/office/officeart/2005/8/quickstyle/simple4" qsCatId="simple" csTypeId="urn:microsoft.com/office/officeart/2005/8/colors/accent1_2" csCatId="accent1" phldr="1"/>
      <dgm:spPr/>
    </dgm:pt>
    <dgm:pt modelId="{DB44F0AE-A57B-0942-B6CA-A4CEBEAA6936}">
      <dgm:prSet phldrT="[Text]"/>
      <dgm:spPr>
        <a:solidFill>
          <a:schemeClr val="tx1">
            <a:lumMod val="25000"/>
            <a:lumOff val="75000"/>
          </a:schemeClr>
        </a:solidFill>
      </dgm:spPr>
      <dgm:t>
        <a:bodyPr/>
        <a:lstStyle/>
        <a:p>
          <a:r>
            <a:rPr lang="en-US" dirty="0"/>
            <a:t>Data Collection and Preparation</a:t>
          </a:r>
        </a:p>
      </dgm:t>
    </dgm:pt>
    <dgm:pt modelId="{A4BE33D9-D5DA-8F46-B547-139EC4BB15F4}" type="parTrans" cxnId="{DB133148-43AD-B743-8C60-ADCA1EC2947F}">
      <dgm:prSet/>
      <dgm:spPr/>
      <dgm:t>
        <a:bodyPr/>
        <a:lstStyle/>
        <a:p>
          <a:endParaRPr lang="en-US"/>
        </a:p>
      </dgm:t>
    </dgm:pt>
    <dgm:pt modelId="{63360C0C-87E4-9041-847E-BA26A6A9E697}" type="sibTrans" cxnId="{DB133148-43AD-B743-8C60-ADCA1EC2947F}">
      <dgm:prSet/>
      <dgm:spPr/>
      <dgm:t>
        <a:bodyPr/>
        <a:lstStyle/>
        <a:p>
          <a:endParaRPr lang="en-US"/>
        </a:p>
      </dgm:t>
    </dgm:pt>
    <dgm:pt modelId="{9F8481E7-EA05-7E44-A4A1-BFDB112EE003}">
      <dgm:prSet phldrT="[Text]"/>
      <dgm:spPr>
        <a:solidFill>
          <a:schemeClr val="bg2">
            <a:lumMod val="90000"/>
          </a:schemeClr>
        </a:solidFill>
      </dgm:spPr>
      <dgm:t>
        <a:bodyPr/>
        <a:lstStyle/>
        <a:p>
          <a:r>
            <a:rPr lang="en-US" dirty="0"/>
            <a:t>Data Exploration</a:t>
          </a:r>
        </a:p>
      </dgm:t>
    </dgm:pt>
    <dgm:pt modelId="{74BB8C37-EA48-D144-8F65-1376DDA4F620}" type="parTrans" cxnId="{69F37BD9-8799-634E-8319-14806A027826}">
      <dgm:prSet/>
      <dgm:spPr/>
      <dgm:t>
        <a:bodyPr/>
        <a:lstStyle/>
        <a:p>
          <a:endParaRPr lang="en-US"/>
        </a:p>
      </dgm:t>
    </dgm:pt>
    <dgm:pt modelId="{6338BA11-1D99-814A-BA13-663BF353FE39}" type="sibTrans" cxnId="{69F37BD9-8799-634E-8319-14806A027826}">
      <dgm:prSet/>
      <dgm:spPr/>
      <dgm:t>
        <a:bodyPr/>
        <a:lstStyle/>
        <a:p>
          <a:endParaRPr lang="en-US"/>
        </a:p>
      </dgm:t>
    </dgm:pt>
    <dgm:pt modelId="{F75266DA-9A00-084C-89E6-F08EE1BB280A}">
      <dgm:prSet phldrT="[Text]"/>
      <dgm:spPr>
        <a:solidFill>
          <a:srgbClr val="D15A3E"/>
        </a:solidFill>
      </dgm:spPr>
      <dgm:t>
        <a:bodyPr/>
        <a:lstStyle/>
        <a:p>
          <a:r>
            <a:rPr lang="en-US" dirty="0"/>
            <a:t>Variable Importance</a:t>
          </a:r>
        </a:p>
      </dgm:t>
    </dgm:pt>
    <dgm:pt modelId="{7EB3BE61-F34C-B643-A926-35ED5EE06A4A}" type="parTrans" cxnId="{1766E9D9-1EBB-6E4A-9112-BED055B7344E}">
      <dgm:prSet/>
      <dgm:spPr/>
      <dgm:t>
        <a:bodyPr/>
        <a:lstStyle/>
        <a:p>
          <a:endParaRPr lang="en-US"/>
        </a:p>
      </dgm:t>
    </dgm:pt>
    <dgm:pt modelId="{379367C7-FB32-4A4E-8B31-463478AAB3F9}" type="sibTrans" cxnId="{1766E9D9-1EBB-6E4A-9112-BED055B7344E}">
      <dgm:prSet/>
      <dgm:spPr/>
      <dgm:t>
        <a:bodyPr/>
        <a:lstStyle/>
        <a:p>
          <a:endParaRPr lang="en-US"/>
        </a:p>
      </dgm:t>
    </dgm:pt>
    <dgm:pt modelId="{B4225A76-30E2-F845-B072-C50AE19B4CAB}">
      <dgm:prSet phldrT="[Text]"/>
      <dgm:spPr>
        <a:solidFill>
          <a:schemeClr val="bg2">
            <a:lumMod val="90000"/>
          </a:schemeClr>
        </a:solidFill>
      </dgm:spPr>
      <dgm:t>
        <a:bodyPr/>
        <a:lstStyle/>
        <a:p>
          <a:r>
            <a:rPr lang="en-US" dirty="0"/>
            <a:t>Modelling</a:t>
          </a:r>
        </a:p>
      </dgm:t>
    </dgm:pt>
    <dgm:pt modelId="{CE86DC09-38AB-7B4F-BCA2-9E6A665D457A}" type="parTrans" cxnId="{4D8E5987-6261-B849-A178-5476CA945B87}">
      <dgm:prSet/>
      <dgm:spPr/>
      <dgm:t>
        <a:bodyPr/>
        <a:lstStyle/>
        <a:p>
          <a:endParaRPr lang="en-US"/>
        </a:p>
      </dgm:t>
    </dgm:pt>
    <dgm:pt modelId="{9626F4EB-7222-914E-A6D7-3A68843F09D1}" type="sibTrans" cxnId="{4D8E5987-6261-B849-A178-5476CA945B87}">
      <dgm:prSet/>
      <dgm:spPr/>
      <dgm:t>
        <a:bodyPr/>
        <a:lstStyle/>
        <a:p>
          <a:endParaRPr lang="en-US"/>
        </a:p>
      </dgm:t>
    </dgm:pt>
    <dgm:pt modelId="{1DFB4150-C675-D040-A0D6-781F0DCB8310}">
      <dgm:prSet phldrT="[Text]"/>
      <dgm:spPr>
        <a:solidFill>
          <a:schemeClr val="bg2">
            <a:lumMod val="90000"/>
          </a:schemeClr>
        </a:solidFill>
      </dgm:spPr>
      <dgm:t>
        <a:bodyPr/>
        <a:lstStyle/>
        <a:p>
          <a:r>
            <a:rPr lang="en-US" dirty="0"/>
            <a:t>Results</a:t>
          </a:r>
        </a:p>
      </dgm:t>
    </dgm:pt>
    <dgm:pt modelId="{76B03F6B-E560-9C49-9D14-6093E8C276E7}" type="parTrans" cxnId="{B3997E31-1984-2D45-9EEA-8E2A0BE5810C}">
      <dgm:prSet/>
      <dgm:spPr/>
      <dgm:t>
        <a:bodyPr/>
        <a:lstStyle/>
        <a:p>
          <a:endParaRPr lang="en-US"/>
        </a:p>
      </dgm:t>
    </dgm:pt>
    <dgm:pt modelId="{E969294E-4038-0749-A221-CCE07F5A8781}" type="sibTrans" cxnId="{B3997E31-1984-2D45-9EEA-8E2A0BE5810C}">
      <dgm:prSet/>
      <dgm:spPr/>
      <dgm:t>
        <a:bodyPr/>
        <a:lstStyle/>
        <a:p>
          <a:endParaRPr lang="en-US"/>
        </a:p>
      </dgm:t>
    </dgm:pt>
    <dgm:pt modelId="{72DB47EF-2599-DF4C-87E1-0FBDF9DAA575}" type="pres">
      <dgm:prSet presAssocID="{A6CD4464-CAE1-1B4C-9BE1-C2208575FADE}" presName="Name0" presStyleCnt="0">
        <dgm:presLayoutVars>
          <dgm:dir/>
          <dgm:animLvl val="lvl"/>
          <dgm:resizeHandles val="exact"/>
        </dgm:presLayoutVars>
      </dgm:prSet>
      <dgm:spPr/>
    </dgm:pt>
    <dgm:pt modelId="{EA27A63F-26B2-8D48-980B-9EFB011C30DA}" type="pres">
      <dgm:prSet presAssocID="{DB44F0AE-A57B-0942-B6CA-A4CEBEAA6936}" presName="parTxOnly" presStyleLbl="node1" presStyleIdx="0" presStyleCnt="5">
        <dgm:presLayoutVars>
          <dgm:chMax val="0"/>
          <dgm:chPref val="0"/>
          <dgm:bulletEnabled val="1"/>
        </dgm:presLayoutVars>
      </dgm:prSet>
      <dgm:spPr/>
      <dgm:t>
        <a:bodyPr/>
        <a:lstStyle/>
        <a:p>
          <a:endParaRPr lang="en-US"/>
        </a:p>
      </dgm:t>
    </dgm:pt>
    <dgm:pt modelId="{D7B02E39-9C50-2844-981E-98E5D47B931F}" type="pres">
      <dgm:prSet presAssocID="{63360C0C-87E4-9041-847E-BA26A6A9E697}" presName="parTxOnlySpace" presStyleCnt="0"/>
      <dgm:spPr/>
    </dgm:pt>
    <dgm:pt modelId="{B7FA048B-4336-944B-B4D8-0A83E4CEBF56}" type="pres">
      <dgm:prSet presAssocID="{9F8481E7-EA05-7E44-A4A1-BFDB112EE003}" presName="parTxOnly" presStyleLbl="node1" presStyleIdx="1" presStyleCnt="5">
        <dgm:presLayoutVars>
          <dgm:chMax val="0"/>
          <dgm:chPref val="0"/>
          <dgm:bulletEnabled val="1"/>
        </dgm:presLayoutVars>
      </dgm:prSet>
      <dgm:spPr/>
      <dgm:t>
        <a:bodyPr/>
        <a:lstStyle/>
        <a:p>
          <a:endParaRPr lang="en-US"/>
        </a:p>
      </dgm:t>
    </dgm:pt>
    <dgm:pt modelId="{20171FD5-CCE6-924C-9756-5F8C6E32CA0A}" type="pres">
      <dgm:prSet presAssocID="{6338BA11-1D99-814A-BA13-663BF353FE39}" presName="parTxOnlySpace" presStyleCnt="0"/>
      <dgm:spPr/>
    </dgm:pt>
    <dgm:pt modelId="{C99F968C-E366-C94C-9DDD-2E51E5CE098D}" type="pres">
      <dgm:prSet presAssocID="{F75266DA-9A00-084C-89E6-F08EE1BB280A}" presName="parTxOnly" presStyleLbl="node1" presStyleIdx="2" presStyleCnt="5">
        <dgm:presLayoutVars>
          <dgm:chMax val="0"/>
          <dgm:chPref val="0"/>
          <dgm:bulletEnabled val="1"/>
        </dgm:presLayoutVars>
      </dgm:prSet>
      <dgm:spPr/>
      <dgm:t>
        <a:bodyPr/>
        <a:lstStyle/>
        <a:p>
          <a:endParaRPr lang="en-US"/>
        </a:p>
      </dgm:t>
    </dgm:pt>
    <dgm:pt modelId="{D2D9EA18-F181-0040-A0CF-0E1C444711C7}" type="pres">
      <dgm:prSet presAssocID="{379367C7-FB32-4A4E-8B31-463478AAB3F9}" presName="parTxOnlySpace" presStyleCnt="0"/>
      <dgm:spPr/>
    </dgm:pt>
    <dgm:pt modelId="{D427118D-E2A1-0045-84D3-E4D7CB1BF171}" type="pres">
      <dgm:prSet presAssocID="{B4225A76-30E2-F845-B072-C50AE19B4CAB}" presName="parTxOnly" presStyleLbl="node1" presStyleIdx="3" presStyleCnt="5">
        <dgm:presLayoutVars>
          <dgm:chMax val="0"/>
          <dgm:chPref val="0"/>
          <dgm:bulletEnabled val="1"/>
        </dgm:presLayoutVars>
      </dgm:prSet>
      <dgm:spPr/>
      <dgm:t>
        <a:bodyPr/>
        <a:lstStyle/>
        <a:p>
          <a:endParaRPr lang="en-US"/>
        </a:p>
      </dgm:t>
    </dgm:pt>
    <dgm:pt modelId="{746AE817-D58E-774C-AC38-4B06AA4AFC60}" type="pres">
      <dgm:prSet presAssocID="{9626F4EB-7222-914E-A6D7-3A68843F09D1}" presName="parTxOnlySpace" presStyleCnt="0"/>
      <dgm:spPr/>
    </dgm:pt>
    <dgm:pt modelId="{C57AA173-DD9E-6842-A663-5604B225D592}" type="pres">
      <dgm:prSet presAssocID="{1DFB4150-C675-D040-A0D6-781F0DCB8310}" presName="parTxOnly" presStyleLbl="node1" presStyleIdx="4" presStyleCnt="5">
        <dgm:presLayoutVars>
          <dgm:chMax val="0"/>
          <dgm:chPref val="0"/>
          <dgm:bulletEnabled val="1"/>
        </dgm:presLayoutVars>
      </dgm:prSet>
      <dgm:spPr/>
      <dgm:t>
        <a:bodyPr/>
        <a:lstStyle/>
        <a:p>
          <a:endParaRPr lang="en-US"/>
        </a:p>
      </dgm:t>
    </dgm:pt>
  </dgm:ptLst>
  <dgm:cxnLst>
    <dgm:cxn modelId="{B3997E31-1984-2D45-9EEA-8E2A0BE5810C}" srcId="{A6CD4464-CAE1-1B4C-9BE1-C2208575FADE}" destId="{1DFB4150-C675-D040-A0D6-781F0DCB8310}" srcOrd="4" destOrd="0" parTransId="{76B03F6B-E560-9C49-9D14-6093E8C276E7}" sibTransId="{E969294E-4038-0749-A221-CCE07F5A8781}"/>
    <dgm:cxn modelId="{69F37BD9-8799-634E-8319-14806A027826}" srcId="{A6CD4464-CAE1-1B4C-9BE1-C2208575FADE}" destId="{9F8481E7-EA05-7E44-A4A1-BFDB112EE003}" srcOrd="1" destOrd="0" parTransId="{74BB8C37-EA48-D144-8F65-1376DDA4F620}" sibTransId="{6338BA11-1D99-814A-BA13-663BF353FE39}"/>
    <dgm:cxn modelId="{1BFF620B-B622-A344-8611-3FA48DB63F00}" type="presOf" srcId="{F75266DA-9A00-084C-89E6-F08EE1BB280A}" destId="{C99F968C-E366-C94C-9DDD-2E51E5CE098D}" srcOrd="0" destOrd="0" presId="urn:microsoft.com/office/officeart/2005/8/layout/chevron1"/>
    <dgm:cxn modelId="{1766E9D9-1EBB-6E4A-9112-BED055B7344E}" srcId="{A6CD4464-CAE1-1B4C-9BE1-C2208575FADE}" destId="{F75266DA-9A00-084C-89E6-F08EE1BB280A}" srcOrd="2" destOrd="0" parTransId="{7EB3BE61-F34C-B643-A926-35ED5EE06A4A}" sibTransId="{379367C7-FB32-4A4E-8B31-463478AAB3F9}"/>
    <dgm:cxn modelId="{DB133148-43AD-B743-8C60-ADCA1EC2947F}" srcId="{A6CD4464-CAE1-1B4C-9BE1-C2208575FADE}" destId="{DB44F0AE-A57B-0942-B6CA-A4CEBEAA6936}" srcOrd="0" destOrd="0" parTransId="{A4BE33D9-D5DA-8F46-B547-139EC4BB15F4}" sibTransId="{63360C0C-87E4-9041-847E-BA26A6A9E697}"/>
    <dgm:cxn modelId="{9E3F677F-F039-4D46-852A-A5517C3642B9}" type="presOf" srcId="{9F8481E7-EA05-7E44-A4A1-BFDB112EE003}" destId="{B7FA048B-4336-944B-B4D8-0A83E4CEBF56}" srcOrd="0" destOrd="0" presId="urn:microsoft.com/office/officeart/2005/8/layout/chevron1"/>
    <dgm:cxn modelId="{E543EE5B-C527-2A46-9978-DAFE52DA6361}" type="presOf" srcId="{A6CD4464-CAE1-1B4C-9BE1-C2208575FADE}" destId="{72DB47EF-2599-DF4C-87E1-0FBDF9DAA575}" srcOrd="0" destOrd="0" presId="urn:microsoft.com/office/officeart/2005/8/layout/chevron1"/>
    <dgm:cxn modelId="{770E8F5D-2DC5-4048-9BA0-76EEFB61ACEF}" type="presOf" srcId="{DB44F0AE-A57B-0942-B6CA-A4CEBEAA6936}" destId="{EA27A63F-26B2-8D48-980B-9EFB011C30DA}" srcOrd="0" destOrd="0" presId="urn:microsoft.com/office/officeart/2005/8/layout/chevron1"/>
    <dgm:cxn modelId="{CCD00AA3-20E7-1D4A-965E-A036508F62E1}" type="presOf" srcId="{1DFB4150-C675-D040-A0D6-781F0DCB8310}" destId="{C57AA173-DD9E-6842-A663-5604B225D592}" srcOrd="0" destOrd="0" presId="urn:microsoft.com/office/officeart/2005/8/layout/chevron1"/>
    <dgm:cxn modelId="{E8DB1D27-0C24-B841-AECC-28C40761246D}" type="presOf" srcId="{B4225A76-30E2-F845-B072-C50AE19B4CAB}" destId="{D427118D-E2A1-0045-84D3-E4D7CB1BF171}" srcOrd="0" destOrd="0" presId="urn:microsoft.com/office/officeart/2005/8/layout/chevron1"/>
    <dgm:cxn modelId="{4D8E5987-6261-B849-A178-5476CA945B87}" srcId="{A6CD4464-CAE1-1B4C-9BE1-C2208575FADE}" destId="{B4225A76-30E2-F845-B072-C50AE19B4CAB}" srcOrd="3" destOrd="0" parTransId="{CE86DC09-38AB-7B4F-BCA2-9E6A665D457A}" sibTransId="{9626F4EB-7222-914E-A6D7-3A68843F09D1}"/>
    <dgm:cxn modelId="{2D1E86F2-A897-FB4B-B58F-AE58BC3DAA67}" type="presParOf" srcId="{72DB47EF-2599-DF4C-87E1-0FBDF9DAA575}" destId="{EA27A63F-26B2-8D48-980B-9EFB011C30DA}" srcOrd="0" destOrd="0" presId="urn:microsoft.com/office/officeart/2005/8/layout/chevron1"/>
    <dgm:cxn modelId="{92FB607A-787B-6047-AE5D-19FC0F0FC4F9}" type="presParOf" srcId="{72DB47EF-2599-DF4C-87E1-0FBDF9DAA575}" destId="{D7B02E39-9C50-2844-981E-98E5D47B931F}" srcOrd="1" destOrd="0" presId="urn:microsoft.com/office/officeart/2005/8/layout/chevron1"/>
    <dgm:cxn modelId="{AB001845-4D00-0A43-AD2E-477C9CFE0D0C}" type="presParOf" srcId="{72DB47EF-2599-DF4C-87E1-0FBDF9DAA575}" destId="{B7FA048B-4336-944B-B4D8-0A83E4CEBF56}" srcOrd="2" destOrd="0" presId="urn:microsoft.com/office/officeart/2005/8/layout/chevron1"/>
    <dgm:cxn modelId="{B016C49E-D168-904C-94F9-ED51BABEAC77}" type="presParOf" srcId="{72DB47EF-2599-DF4C-87E1-0FBDF9DAA575}" destId="{20171FD5-CCE6-924C-9756-5F8C6E32CA0A}" srcOrd="3" destOrd="0" presId="urn:microsoft.com/office/officeart/2005/8/layout/chevron1"/>
    <dgm:cxn modelId="{72538BAB-163C-BC41-B468-7E4D183B5516}" type="presParOf" srcId="{72DB47EF-2599-DF4C-87E1-0FBDF9DAA575}" destId="{C99F968C-E366-C94C-9DDD-2E51E5CE098D}" srcOrd="4" destOrd="0" presId="urn:microsoft.com/office/officeart/2005/8/layout/chevron1"/>
    <dgm:cxn modelId="{35D5F085-63D4-DB48-814F-986CAA463DD6}" type="presParOf" srcId="{72DB47EF-2599-DF4C-87E1-0FBDF9DAA575}" destId="{D2D9EA18-F181-0040-A0CF-0E1C444711C7}" srcOrd="5" destOrd="0" presId="urn:microsoft.com/office/officeart/2005/8/layout/chevron1"/>
    <dgm:cxn modelId="{59E399E3-3680-154F-8DBD-1DB7BD43D725}" type="presParOf" srcId="{72DB47EF-2599-DF4C-87E1-0FBDF9DAA575}" destId="{D427118D-E2A1-0045-84D3-E4D7CB1BF171}" srcOrd="6" destOrd="0" presId="urn:microsoft.com/office/officeart/2005/8/layout/chevron1"/>
    <dgm:cxn modelId="{F269AD32-0AD0-2940-842A-767FC87863A3}" type="presParOf" srcId="{72DB47EF-2599-DF4C-87E1-0FBDF9DAA575}" destId="{746AE817-D58E-774C-AC38-4B06AA4AFC60}" srcOrd="7" destOrd="0" presId="urn:microsoft.com/office/officeart/2005/8/layout/chevron1"/>
    <dgm:cxn modelId="{D918CF95-9255-1945-A3DB-65A2D7F16314}" type="presParOf" srcId="{72DB47EF-2599-DF4C-87E1-0FBDF9DAA575}" destId="{C57AA173-DD9E-6842-A663-5604B225D592}"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AB1067C-B81D-474D-B358-EEE04EFE7BE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B606D16-2B0C-47AB-9732-EE703A3E4480}">
      <dgm:prSet phldrT="[Text]" custT="1"/>
      <dgm:spPr/>
      <dgm:t>
        <a:bodyPr/>
        <a:lstStyle/>
        <a:p>
          <a:r>
            <a:rPr lang="en-US" sz="2800" dirty="0"/>
            <a:t>Elastic Net</a:t>
          </a:r>
        </a:p>
      </dgm:t>
    </dgm:pt>
    <dgm:pt modelId="{517A6DF9-5488-43FD-84D3-26A15A322EE3}" type="parTrans" cxnId="{F194AE68-4C37-4828-9C31-F5D5D0687F9C}">
      <dgm:prSet/>
      <dgm:spPr/>
      <dgm:t>
        <a:bodyPr/>
        <a:lstStyle/>
        <a:p>
          <a:endParaRPr lang="en-US"/>
        </a:p>
      </dgm:t>
    </dgm:pt>
    <dgm:pt modelId="{F58929D3-81B4-4E46-A70C-565817AE3C8E}" type="sibTrans" cxnId="{F194AE68-4C37-4828-9C31-F5D5D0687F9C}">
      <dgm:prSet/>
      <dgm:spPr/>
      <dgm:t>
        <a:bodyPr/>
        <a:lstStyle/>
        <a:p>
          <a:endParaRPr lang="en-US"/>
        </a:p>
      </dgm:t>
    </dgm:pt>
    <dgm:pt modelId="{4CD4946B-A48B-48A9-A187-3C24359262D0}">
      <dgm:prSet phldrT="[Text]" custT="1"/>
      <dgm:spPr/>
      <dgm:t>
        <a:bodyPr/>
        <a:lstStyle/>
        <a:p>
          <a:r>
            <a:rPr lang="en-US" sz="1800" dirty="0"/>
            <a:t>Linear model with regularization</a:t>
          </a:r>
        </a:p>
      </dgm:t>
    </dgm:pt>
    <dgm:pt modelId="{F6B38291-EEB3-4694-905A-4C2B0858402D}" type="parTrans" cxnId="{D64ED9EC-55D9-4513-8809-A642708FE1B1}">
      <dgm:prSet/>
      <dgm:spPr/>
      <dgm:t>
        <a:bodyPr/>
        <a:lstStyle/>
        <a:p>
          <a:endParaRPr lang="en-US"/>
        </a:p>
      </dgm:t>
    </dgm:pt>
    <dgm:pt modelId="{CC71741A-5110-4174-8A28-C12399056B58}" type="sibTrans" cxnId="{D64ED9EC-55D9-4513-8809-A642708FE1B1}">
      <dgm:prSet/>
      <dgm:spPr/>
      <dgm:t>
        <a:bodyPr/>
        <a:lstStyle/>
        <a:p>
          <a:endParaRPr lang="en-US"/>
        </a:p>
      </dgm:t>
    </dgm:pt>
    <dgm:pt modelId="{EC8C0AA5-E563-4C00-A195-8F7C45F302FE}">
      <dgm:prSet phldrT="[Text]" custT="1"/>
      <dgm:spPr/>
      <dgm:t>
        <a:bodyPr/>
        <a:lstStyle/>
        <a:p>
          <a:r>
            <a:rPr lang="en-US" sz="2800" dirty="0"/>
            <a:t>Random Forest</a:t>
          </a:r>
        </a:p>
      </dgm:t>
    </dgm:pt>
    <dgm:pt modelId="{E0AD74A3-0D16-48DC-92AF-95E9021B9524}" type="parTrans" cxnId="{17638DA5-DDEA-4EA9-BA31-CAE913BD2B09}">
      <dgm:prSet/>
      <dgm:spPr/>
      <dgm:t>
        <a:bodyPr/>
        <a:lstStyle/>
        <a:p>
          <a:endParaRPr lang="en-US"/>
        </a:p>
      </dgm:t>
    </dgm:pt>
    <dgm:pt modelId="{1ECBC757-18E7-458A-A735-3B6FCDA0B43A}" type="sibTrans" cxnId="{17638DA5-DDEA-4EA9-BA31-CAE913BD2B09}">
      <dgm:prSet/>
      <dgm:spPr/>
      <dgm:t>
        <a:bodyPr/>
        <a:lstStyle/>
        <a:p>
          <a:endParaRPr lang="en-US"/>
        </a:p>
      </dgm:t>
    </dgm:pt>
    <dgm:pt modelId="{C73C3FA2-44B1-4BCF-A491-B52F8D61ECBF}">
      <dgm:prSet phldrT="[Text]" custT="1"/>
      <dgm:spPr/>
      <dgm:t>
        <a:bodyPr/>
        <a:lstStyle/>
        <a:p>
          <a:r>
            <a:rPr lang="en-US" sz="1800" dirty="0" smtClean="0"/>
            <a:t>Many decision tree models </a:t>
          </a:r>
          <a:r>
            <a:rPr lang="en-US" sz="1800" dirty="0"/>
            <a:t>grown in </a:t>
          </a:r>
          <a:r>
            <a:rPr lang="en-US" sz="1800" dirty="0" smtClean="0"/>
            <a:t>parallel</a:t>
          </a:r>
          <a:endParaRPr lang="en-US" sz="1800" dirty="0"/>
        </a:p>
      </dgm:t>
    </dgm:pt>
    <dgm:pt modelId="{E8F86F6B-3550-4B41-98BC-9FB3FEF41453}" type="parTrans" cxnId="{3EB59670-7C45-42E2-A85F-031A146F6F4D}">
      <dgm:prSet/>
      <dgm:spPr/>
      <dgm:t>
        <a:bodyPr/>
        <a:lstStyle/>
        <a:p>
          <a:endParaRPr lang="en-US"/>
        </a:p>
      </dgm:t>
    </dgm:pt>
    <dgm:pt modelId="{80158B9C-D544-4A07-9834-62A52A27584B}" type="sibTrans" cxnId="{3EB59670-7C45-42E2-A85F-031A146F6F4D}">
      <dgm:prSet/>
      <dgm:spPr/>
      <dgm:t>
        <a:bodyPr/>
        <a:lstStyle/>
        <a:p>
          <a:endParaRPr lang="en-US"/>
        </a:p>
      </dgm:t>
    </dgm:pt>
    <dgm:pt modelId="{817AAE6D-4E98-472E-8E9E-843A74F901C8}">
      <dgm:prSet phldrT="[Text]" custT="1"/>
      <dgm:spPr/>
      <dgm:t>
        <a:bodyPr/>
        <a:lstStyle/>
        <a:p>
          <a:r>
            <a:rPr lang="en-US" sz="2800" dirty="0"/>
            <a:t>XG Boost</a:t>
          </a:r>
        </a:p>
      </dgm:t>
    </dgm:pt>
    <dgm:pt modelId="{74FC3791-C712-4A58-AC44-29570EC2EA9D}" type="parTrans" cxnId="{413704D0-2A8D-469B-BFE1-C563E6F597BC}">
      <dgm:prSet/>
      <dgm:spPr/>
      <dgm:t>
        <a:bodyPr/>
        <a:lstStyle/>
        <a:p>
          <a:endParaRPr lang="en-US"/>
        </a:p>
      </dgm:t>
    </dgm:pt>
    <dgm:pt modelId="{0FCEF592-E538-4FDA-A32C-F76FC874A694}" type="sibTrans" cxnId="{413704D0-2A8D-469B-BFE1-C563E6F597BC}">
      <dgm:prSet/>
      <dgm:spPr/>
      <dgm:t>
        <a:bodyPr/>
        <a:lstStyle/>
        <a:p>
          <a:endParaRPr lang="en-US"/>
        </a:p>
      </dgm:t>
    </dgm:pt>
    <dgm:pt modelId="{9A2B580D-73B7-460B-815C-9DDB1FAA4A2E}">
      <dgm:prSet phldrT="[Text]" custT="1"/>
      <dgm:spPr/>
      <dgm:t>
        <a:bodyPr/>
        <a:lstStyle/>
        <a:p>
          <a:r>
            <a:rPr lang="en-US" sz="1800" dirty="0" smtClean="0"/>
            <a:t>Ensemble of trees grown sequentially</a:t>
          </a:r>
          <a:endParaRPr lang="en-US" sz="1800" dirty="0"/>
        </a:p>
      </dgm:t>
    </dgm:pt>
    <dgm:pt modelId="{B2A20271-34CD-47D2-90F9-B4815748BAFD}" type="parTrans" cxnId="{8DF51A66-FD11-417F-A574-683A54F72A19}">
      <dgm:prSet/>
      <dgm:spPr/>
      <dgm:t>
        <a:bodyPr/>
        <a:lstStyle/>
        <a:p>
          <a:endParaRPr lang="en-US"/>
        </a:p>
      </dgm:t>
    </dgm:pt>
    <dgm:pt modelId="{1585201A-D348-4A1A-AC5F-6157137E8B2A}" type="sibTrans" cxnId="{8DF51A66-FD11-417F-A574-683A54F72A19}">
      <dgm:prSet/>
      <dgm:spPr/>
      <dgm:t>
        <a:bodyPr/>
        <a:lstStyle/>
        <a:p>
          <a:endParaRPr lang="en-US"/>
        </a:p>
      </dgm:t>
    </dgm:pt>
    <dgm:pt modelId="{8F64A8C1-AB1A-4CF8-9E10-1C301F5ACBA0}">
      <dgm:prSet phldrT="[Text]" custT="1"/>
      <dgm:spPr/>
      <dgm:t>
        <a:bodyPr/>
        <a:lstStyle/>
        <a:p>
          <a:r>
            <a:rPr lang="en-US" sz="1800" dirty="0"/>
            <a:t>Each tree is independent of the outcome of the other trees.</a:t>
          </a:r>
        </a:p>
      </dgm:t>
    </dgm:pt>
    <dgm:pt modelId="{F1112DCE-36F5-4CDC-88BE-62139E396D11}" type="parTrans" cxnId="{7ABB2BC6-8588-4EF4-9B9A-201539015109}">
      <dgm:prSet/>
      <dgm:spPr/>
      <dgm:t>
        <a:bodyPr/>
        <a:lstStyle/>
        <a:p>
          <a:endParaRPr lang="en-US"/>
        </a:p>
      </dgm:t>
    </dgm:pt>
    <dgm:pt modelId="{3FE9BB08-5350-40F6-BCBF-D2753EB190F7}" type="sibTrans" cxnId="{7ABB2BC6-8588-4EF4-9B9A-201539015109}">
      <dgm:prSet/>
      <dgm:spPr/>
      <dgm:t>
        <a:bodyPr/>
        <a:lstStyle/>
        <a:p>
          <a:endParaRPr lang="en-US"/>
        </a:p>
      </dgm:t>
    </dgm:pt>
    <dgm:pt modelId="{F39561C5-0593-6D4F-B4E4-D93A2F568355}">
      <dgm:prSet phldrT="[Text]" custT="1"/>
      <dgm:spPr/>
      <dgm:t>
        <a:bodyPr/>
        <a:lstStyle/>
        <a:p>
          <a:r>
            <a:rPr lang="en-US" sz="1800" dirty="0" smtClean="0"/>
            <a:t>Efficiently weeds out less important variables</a:t>
          </a:r>
          <a:endParaRPr lang="en-US" sz="1800" dirty="0"/>
        </a:p>
      </dgm:t>
    </dgm:pt>
    <dgm:pt modelId="{07E3AC49-7F5A-D747-8EDD-08C0957F25A7}" type="parTrans" cxnId="{F6F536B9-F788-D443-8F84-F3CD679BE946}">
      <dgm:prSet/>
      <dgm:spPr/>
      <dgm:t>
        <a:bodyPr/>
        <a:lstStyle/>
        <a:p>
          <a:endParaRPr lang="en-US"/>
        </a:p>
      </dgm:t>
    </dgm:pt>
    <dgm:pt modelId="{A56E9D80-C83E-3D42-8F66-F95788D03357}" type="sibTrans" cxnId="{F6F536B9-F788-D443-8F84-F3CD679BE946}">
      <dgm:prSet/>
      <dgm:spPr/>
      <dgm:t>
        <a:bodyPr/>
        <a:lstStyle/>
        <a:p>
          <a:endParaRPr lang="en-US"/>
        </a:p>
      </dgm:t>
    </dgm:pt>
    <dgm:pt modelId="{2479DB76-AFD8-194F-8427-EBA11484D22C}">
      <dgm:prSet phldrT="[Text]" custT="1"/>
      <dgm:spPr/>
      <dgm:t>
        <a:bodyPr/>
        <a:lstStyle/>
        <a:p>
          <a:endParaRPr lang="en-US" sz="1800" dirty="0"/>
        </a:p>
      </dgm:t>
    </dgm:pt>
    <dgm:pt modelId="{833467D8-7D45-A543-812B-C691399E9535}" type="parTrans" cxnId="{AFB67B2D-21BF-2B4F-8989-BC2284E6A608}">
      <dgm:prSet/>
      <dgm:spPr/>
      <dgm:t>
        <a:bodyPr/>
        <a:lstStyle/>
        <a:p>
          <a:endParaRPr lang="en-US"/>
        </a:p>
      </dgm:t>
    </dgm:pt>
    <dgm:pt modelId="{5A696F9C-6BD7-B247-A839-5A91F8E271E5}" type="sibTrans" cxnId="{AFB67B2D-21BF-2B4F-8989-BC2284E6A608}">
      <dgm:prSet/>
      <dgm:spPr/>
      <dgm:t>
        <a:bodyPr/>
        <a:lstStyle/>
        <a:p>
          <a:endParaRPr lang="en-US"/>
        </a:p>
      </dgm:t>
    </dgm:pt>
    <dgm:pt modelId="{60FB9215-3298-DF43-81AA-664E6F03831C}">
      <dgm:prSet phldrT="[Text]" custT="1"/>
      <dgm:spPr/>
      <dgm:t>
        <a:bodyPr/>
        <a:lstStyle/>
        <a:p>
          <a:endParaRPr lang="en-US" sz="1800" dirty="0"/>
        </a:p>
      </dgm:t>
    </dgm:pt>
    <dgm:pt modelId="{9AF05CE9-4330-B440-85FB-8695D1BF6CEE}" type="parTrans" cxnId="{9E596097-3900-2346-A88B-1B2546B401E6}">
      <dgm:prSet/>
      <dgm:spPr/>
      <dgm:t>
        <a:bodyPr/>
        <a:lstStyle/>
        <a:p>
          <a:endParaRPr lang="en-US"/>
        </a:p>
      </dgm:t>
    </dgm:pt>
    <dgm:pt modelId="{85A4A6E1-85D2-E046-899A-D494515F7DE5}" type="sibTrans" cxnId="{9E596097-3900-2346-A88B-1B2546B401E6}">
      <dgm:prSet/>
      <dgm:spPr/>
      <dgm:t>
        <a:bodyPr/>
        <a:lstStyle/>
        <a:p>
          <a:endParaRPr lang="en-US"/>
        </a:p>
      </dgm:t>
    </dgm:pt>
    <dgm:pt modelId="{7B4A34D1-EBF3-7441-9443-428CCBC35B6C}">
      <dgm:prSet phldrT="[Text]" custT="1"/>
      <dgm:spPr/>
      <dgm:t>
        <a:bodyPr/>
        <a:lstStyle/>
        <a:p>
          <a:r>
            <a:rPr lang="en-US" sz="1800" dirty="0" smtClean="0"/>
            <a:t>Each tree learns from previous one’s mistake</a:t>
          </a:r>
          <a:endParaRPr lang="en-US" sz="1800" dirty="0"/>
        </a:p>
      </dgm:t>
    </dgm:pt>
    <dgm:pt modelId="{7BF284A5-13CD-5B4E-8C18-694F217DEFEE}" type="parTrans" cxnId="{024FB72A-4234-B049-844D-33DD7435D3EE}">
      <dgm:prSet/>
      <dgm:spPr/>
      <dgm:t>
        <a:bodyPr/>
        <a:lstStyle/>
        <a:p>
          <a:endParaRPr lang="en-US"/>
        </a:p>
      </dgm:t>
    </dgm:pt>
    <dgm:pt modelId="{D39DD8D4-79FF-374E-8859-9FE9873F66AA}" type="sibTrans" cxnId="{024FB72A-4234-B049-844D-33DD7435D3EE}">
      <dgm:prSet/>
      <dgm:spPr/>
      <dgm:t>
        <a:bodyPr/>
        <a:lstStyle/>
        <a:p>
          <a:endParaRPr lang="en-US"/>
        </a:p>
      </dgm:t>
    </dgm:pt>
    <dgm:pt modelId="{66C9AC3C-388E-1645-B424-61C2D9BA25A1}">
      <dgm:prSet phldrT="[Text]" custT="1"/>
      <dgm:spPr/>
      <dgm:t>
        <a:bodyPr/>
        <a:lstStyle/>
        <a:p>
          <a:endParaRPr lang="en-US" sz="1800" dirty="0"/>
        </a:p>
      </dgm:t>
    </dgm:pt>
    <dgm:pt modelId="{2AFDB1F6-B3DF-B84F-9903-9A591A7E3588}" type="parTrans" cxnId="{6F6342A8-9A9D-124A-B529-87252D92EC7E}">
      <dgm:prSet/>
      <dgm:spPr/>
      <dgm:t>
        <a:bodyPr/>
        <a:lstStyle/>
        <a:p>
          <a:endParaRPr lang="en-US"/>
        </a:p>
      </dgm:t>
    </dgm:pt>
    <dgm:pt modelId="{C43E1946-9EFD-FD47-A470-1A64D351600C}" type="sibTrans" cxnId="{6F6342A8-9A9D-124A-B529-87252D92EC7E}">
      <dgm:prSet/>
      <dgm:spPr/>
      <dgm:t>
        <a:bodyPr/>
        <a:lstStyle/>
        <a:p>
          <a:endParaRPr lang="en-US"/>
        </a:p>
      </dgm:t>
    </dgm:pt>
    <dgm:pt modelId="{B1C176E3-5AE8-474E-AD04-060B65EA633C}" type="pres">
      <dgm:prSet presAssocID="{7AB1067C-B81D-474D-B358-EEE04EFE7BEF}" presName="Name0" presStyleCnt="0">
        <dgm:presLayoutVars>
          <dgm:dir/>
          <dgm:animLvl val="lvl"/>
          <dgm:resizeHandles val="exact"/>
        </dgm:presLayoutVars>
      </dgm:prSet>
      <dgm:spPr/>
      <dgm:t>
        <a:bodyPr/>
        <a:lstStyle/>
        <a:p>
          <a:endParaRPr lang="en-US"/>
        </a:p>
      </dgm:t>
    </dgm:pt>
    <dgm:pt modelId="{45FA541B-7AFB-44E4-B014-232546260391}" type="pres">
      <dgm:prSet presAssocID="{CB606D16-2B0C-47AB-9732-EE703A3E4480}" presName="composite" presStyleCnt="0"/>
      <dgm:spPr/>
    </dgm:pt>
    <dgm:pt modelId="{774BE3DE-3723-4ED9-911D-C62C127A91F1}" type="pres">
      <dgm:prSet presAssocID="{CB606D16-2B0C-47AB-9732-EE703A3E4480}" presName="parTx" presStyleLbl="alignNode1" presStyleIdx="0" presStyleCnt="3">
        <dgm:presLayoutVars>
          <dgm:chMax val="0"/>
          <dgm:chPref val="0"/>
          <dgm:bulletEnabled val="1"/>
        </dgm:presLayoutVars>
      </dgm:prSet>
      <dgm:spPr/>
      <dgm:t>
        <a:bodyPr/>
        <a:lstStyle/>
        <a:p>
          <a:endParaRPr lang="en-US"/>
        </a:p>
      </dgm:t>
    </dgm:pt>
    <dgm:pt modelId="{06966E13-894B-4F29-A19A-5E19184DAAC5}" type="pres">
      <dgm:prSet presAssocID="{CB606D16-2B0C-47AB-9732-EE703A3E4480}" presName="desTx" presStyleLbl="alignAccFollowNode1" presStyleIdx="0" presStyleCnt="3">
        <dgm:presLayoutVars>
          <dgm:bulletEnabled val="1"/>
        </dgm:presLayoutVars>
      </dgm:prSet>
      <dgm:spPr/>
      <dgm:t>
        <a:bodyPr/>
        <a:lstStyle/>
        <a:p>
          <a:endParaRPr lang="en-US"/>
        </a:p>
      </dgm:t>
    </dgm:pt>
    <dgm:pt modelId="{68A9654B-003C-4795-AB29-25C4556EFFB2}" type="pres">
      <dgm:prSet presAssocID="{F58929D3-81B4-4E46-A70C-565817AE3C8E}" presName="space" presStyleCnt="0"/>
      <dgm:spPr/>
    </dgm:pt>
    <dgm:pt modelId="{B429CA70-89F7-4A06-B27F-C63557087B1A}" type="pres">
      <dgm:prSet presAssocID="{EC8C0AA5-E563-4C00-A195-8F7C45F302FE}" presName="composite" presStyleCnt="0"/>
      <dgm:spPr/>
    </dgm:pt>
    <dgm:pt modelId="{53FC52CC-40FB-4C9E-B7CB-067B284717BC}" type="pres">
      <dgm:prSet presAssocID="{EC8C0AA5-E563-4C00-A195-8F7C45F302FE}" presName="parTx" presStyleLbl="alignNode1" presStyleIdx="1" presStyleCnt="3">
        <dgm:presLayoutVars>
          <dgm:chMax val="0"/>
          <dgm:chPref val="0"/>
          <dgm:bulletEnabled val="1"/>
        </dgm:presLayoutVars>
      </dgm:prSet>
      <dgm:spPr/>
      <dgm:t>
        <a:bodyPr/>
        <a:lstStyle/>
        <a:p>
          <a:endParaRPr lang="en-US"/>
        </a:p>
      </dgm:t>
    </dgm:pt>
    <dgm:pt modelId="{180F21E9-D13C-4927-BC5C-D739DFCE7FDB}" type="pres">
      <dgm:prSet presAssocID="{EC8C0AA5-E563-4C00-A195-8F7C45F302FE}" presName="desTx" presStyleLbl="alignAccFollowNode1" presStyleIdx="1" presStyleCnt="3">
        <dgm:presLayoutVars>
          <dgm:bulletEnabled val="1"/>
        </dgm:presLayoutVars>
      </dgm:prSet>
      <dgm:spPr/>
      <dgm:t>
        <a:bodyPr/>
        <a:lstStyle/>
        <a:p>
          <a:endParaRPr lang="en-US"/>
        </a:p>
      </dgm:t>
    </dgm:pt>
    <dgm:pt modelId="{89DD1E4B-71FB-4033-A101-D3AC2E64204D}" type="pres">
      <dgm:prSet presAssocID="{1ECBC757-18E7-458A-A735-3B6FCDA0B43A}" presName="space" presStyleCnt="0"/>
      <dgm:spPr/>
    </dgm:pt>
    <dgm:pt modelId="{E2D3BD83-A0B0-4327-9D4C-95838A30D164}" type="pres">
      <dgm:prSet presAssocID="{817AAE6D-4E98-472E-8E9E-843A74F901C8}" presName="composite" presStyleCnt="0"/>
      <dgm:spPr/>
    </dgm:pt>
    <dgm:pt modelId="{B3D6EA74-4FA2-4388-A7E9-236CC5D92D69}" type="pres">
      <dgm:prSet presAssocID="{817AAE6D-4E98-472E-8E9E-843A74F901C8}" presName="parTx" presStyleLbl="alignNode1" presStyleIdx="2" presStyleCnt="3">
        <dgm:presLayoutVars>
          <dgm:chMax val="0"/>
          <dgm:chPref val="0"/>
          <dgm:bulletEnabled val="1"/>
        </dgm:presLayoutVars>
      </dgm:prSet>
      <dgm:spPr/>
      <dgm:t>
        <a:bodyPr/>
        <a:lstStyle/>
        <a:p>
          <a:endParaRPr lang="en-US"/>
        </a:p>
      </dgm:t>
    </dgm:pt>
    <dgm:pt modelId="{EBE81EE8-6CF4-4C21-88FA-4E2BCB349140}" type="pres">
      <dgm:prSet presAssocID="{817AAE6D-4E98-472E-8E9E-843A74F901C8}" presName="desTx" presStyleLbl="alignAccFollowNode1" presStyleIdx="2" presStyleCnt="3">
        <dgm:presLayoutVars>
          <dgm:bulletEnabled val="1"/>
        </dgm:presLayoutVars>
      </dgm:prSet>
      <dgm:spPr/>
      <dgm:t>
        <a:bodyPr/>
        <a:lstStyle/>
        <a:p>
          <a:endParaRPr lang="en-US"/>
        </a:p>
      </dgm:t>
    </dgm:pt>
  </dgm:ptLst>
  <dgm:cxnLst>
    <dgm:cxn modelId="{35E44D21-C09E-49EE-85FC-32EC663612C0}" type="presOf" srcId="{8F64A8C1-AB1A-4CF8-9E10-1C301F5ACBA0}" destId="{180F21E9-D13C-4927-BC5C-D739DFCE7FDB}" srcOrd="0" destOrd="2" presId="urn:microsoft.com/office/officeart/2005/8/layout/hList1"/>
    <dgm:cxn modelId="{AFB67B2D-21BF-2B4F-8989-BC2284E6A608}" srcId="{CB606D16-2B0C-47AB-9732-EE703A3E4480}" destId="{2479DB76-AFD8-194F-8427-EBA11484D22C}" srcOrd="1" destOrd="0" parTransId="{833467D8-7D45-A543-812B-C691399E9535}" sibTransId="{5A696F9C-6BD7-B247-A839-5A91F8E271E5}"/>
    <dgm:cxn modelId="{F6F536B9-F788-D443-8F84-F3CD679BE946}" srcId="{CB606D16-2B0C-47AB-9732-EE703A3E4480}" destId="{F39561C5-0593-6D4F-B4E4-D93A2F568355}" srcOrd="2" destOrd="0" parTransId="{07E3AC49-7F5A-D747-8EDD-08C0957F25A7}" sibTransId="{A56E9D80-C83E-3D42-8F66-F95788D03357}"/>
    <dgm:cxn modelId="{53A1F619-D7DE-4DAB-B71B-430FB92E2E67}" type="presOf" srcId="{EC8C0AA5-E563-4C00-A195-8F7C45F302FE}" destId="{53FC52CC-40FB-4C9E-B7CB-067B284717BC}" srcOrd="0" destOrd="0" presId="urn:microsoft.com/office/officeart/2005/8/layout/hList1"/>
    <dgm:cxn modelId="{17638DA5-DDEA-4EA9-BA31-CAE913BD2B09}" srcId="{7AB1067C-B81D-474D-B358-EEE04EFE7BEF}" destId="{EC8C0AA5-E563-4C00-A195-8F7C45F302FE}" srcOrd="1" destOrd="0" parTransId="{E0AD74A3-0D16-48DC-92AF-95E9021B9524}" sibTransId="{1ECBC757-18E7-458A-A735-3B6FCDA0B43A}"/>
    <dgm:cxn modelId="{7ABB2BC6-8588-4EF4-9B9A-201539015109}" srcId="{EC8C0AA5-E563-4C00-A195-8F7C45F302FE}" destId="{8F64A8C1-AB1A-4CF8-9E10-1C301F5ACBA0}" srcOrd="2" destOrd="0" parTransId="{F1112DCE-36F5-4CDC-88BE-62139E396D11}" sibTransId="{3FE9BB08-5350-40F6-BCBF-D2753EB190F7}"/>
    <dgm:cxn modelId="{0668DE50-DD5C-ED44-9FC9-3B356EE584B4}" type="presOf" srcId="{60FB9215-3298-DF43-81AA-664E6F03831C}" destId="{180F21E9-D13C-4927-BC5C-D739DFCE7FDB}" srcOrd="0" destOrd="1" presId="urn:microsoft.com/office/officeart/2005/8/layout/hList1"/>
    <dgm:cxn modelId="{413704D0-2A8D-469B-BFE1-C563E6F597BC}" srcId="{7AB1067C-B81D-474D-B358-EEE04EFE7BEF}" destId="{817AAE6D-4E98-472E-8E9E-843A74F901C8}" srcOrd="2" destOrd="0" parTransId="{74FC3791-C712-4A58-AC44-29570EC2EA9D}" sibTransId="{0FCEF592-E538-4FDA-A32C-F76FC874A694}"/>
    <dgm:cxn modelId="{4EA0252E-E49E-C14E-AB03-3D02EE4F8CB5}" type="presOf" srcId="{2479DB76-AFD8-194F-8427-EBA11484D22C}" destId="{06966E13-894B-4F29-A19A-5E19184DAAC5}" srcOrd="0" destOrd="1" presId="urn:microsoft.com/office/officeart/2005/8/layout/hList1"/>
    <dgm:cxn modelId="{D64ED9EC-55D9-4513-8809-A642708FE1B1}" srcId="{CB606D16-2B0C-47AB-9732-EE703A3E4480}" destId="{4CD4946B-A48B-48A9-A187-3C24359262D0}" srcOrd="0" destOrd="0" parTransId="{F6B38291-EEB3-4694-905A-4C2B0858402D}" sibTransId="{CC71741A-5110-4174-8A28-C12399056B58}"/>
    <dgm:cxn modelId="{9E596097-3900-2346-A88B-1B2546B401E6}" srcId="{EC8C0AA5-E563-4C00-A195-8F7C45F302FE}" destId="{60FB9215-3298-DF43-81AA-664E6F03831C}" srcOrd="1" destOrd="0" parTransId="{9AF05CE9-4330-B440-85FB-8695D1BF6CEE}" sibTransId="{85A4A6E1-85D2-E046-899A-D494515F7DE5}"/>
    <dgm:cxn modelId="{1DC9494D-C0C8-D94C-95FF-49B750A42529}" type="presOf" srcId="{F39561C5-0593-6D4F-B4E4-D93A2F568355}" destId="{06966E13-894B-4F29-A19A-5E19184DAAC5}" srcOrd="0" destOrd="2" presId="urn:microsoft.com/office/officeart/2005/8/layout/hList1"/>
    <dgm:cxn modelId="{E5B7F6B1-D858-45E3-A565-563F8CA12D9F}" type="presOf" srcId="{4CD4946B-A48B-48A9-A187-3C24359262D0}" destId="{06966E13-894B-4F29-A19A-5E19184DAAC5}" srcOrd="0" destOrd="0" presId="urn:microsoft.com/office/officeart/2005/8/layout/hList1"/>
    <dgm:cxn modelId="{3EB59670-7C45-42E2-A85F-031A146F6F4D}" srcId="{EC8C0AA5-E563-4C00-A195-8F7C45F302FE}" destId="{C73C3FA2-44B1-4BCF-A491-B52F8D61ECBF}" srcOrd="0" destOrd="0" parTransId="{E8F86F6B-3550-4B41-98BC-9FB3FEF41453}" sibTransId="{80158B9C-D544-4A07-9834-62A52A27584B}"/>
    <dgm:cxn modelId="{6F6342A8-9A9D-124A-B529-87252D92EC7E}" srcId="{817AAE6D-4E98-472E-8E9E-843A74F901C8}" destId="{66C9AC3C-388E-1645-B424-61C2D9BA25A1}" srcOrd="1" destOrd="0" parTransId="{2AFDB1F6-B3DF-B84F-9903-9A591A7E3588}" sibTransId="{C43E1946-9EFD-FD47-A470-1A64D351600C}"/>
    <dgm:cxn modelId="{8DF51A66-FD11-417F-A574-683A54F72A19}" srcId="{817AAE6D-4E98-472E-8E9E-843A74F901C8}" destId="{9A2B580D-73B7-460B-815C-9DDB1FAA4A2E}" srcOrd="0" destOrd="0" parTransId="{B2A20271-34CD-47D2-90F9-B4815748BAFD}" sibTransId="{1585201A-D348-4A1A-AC5F-6157137E8B2A}"/>
    <dgm:cxn modelId="{D8A86D80-E404-7844-A7B3-B9A95516690D}" type="presOf" srcId="{66C9AC3C-388E-1645-B424-61C2D9BA25A1}" destId="{EBE81EE8-6CF4-4C21-88FA-4E2BCB349140}" srcOrd="0" destOrd="1" presId="urn:microsoft.com/office/officeart/2005/8/layout/hList1"/>
    <dgm:cxn modelId="{04C6F8DE-836E-4EE0-966B-9EFE56257FEF}" type="presOf" srcId="{817AAE6D-4E98-472E-8E9E-843A74F901C8}" destId="{B3D6EA74-4FA2-4388-A7E9-236CC5D92D69}" srcOrd="0" destOrd="0" presId="urn:microsoft.com/office/officeart/2005/8/layout/hList1"/>
    <dgm:cxn modelId="{5FB14CC8-269C-4450-98FF-9FEF17F167ED}" type="presOf" srcId="{CB606D16-2B0C-47AB-9732-EE703A3E4480}" destId="{774BE3DE-3723-4ED9-911D-C62C127A91F1}" srcOrd="0" destOrd="0" presId="urn:microsoft.com/office/officeart/2005/8/layout/hList1"/>
    <dgm:cxn modelId="{86F12E11-97DD-6A4E-BB30-1CE6B0F5C4B1}" type="presOf" srcId="{7B4A34D1-EBF3-7441-9443-428CCBC35B6C}" destId="{EBE81EE8-6CF4-4C21-88FA-4E2BCB349140}" srcOrd="0" destOrd="2" presId="urn:microsoft.com/office/officeart/2005/8/layout/hList1"/>
    <dgm:cxn modelId="{F194AE68-4C37-4828-9C31-F5D5D0687F9C}" srcId="{7AB1067C-B81D-474D-B358-EEE04EFE7BEF}" destId="{CB606D16-2B0C-47AB-9732-EE703A3E4480}" srcOrd="0" destOrd="0" parTransId="{517A6DF9-5488-43FD-84D3-26A15A322EE3}" sibTransId="{F58929D3-81B4-4E46-A70C-565817AE3C8E}"/>
    <dgm:cxn modelId="{E199BE38-821C-4256-AB29-AFD525BD05B4}" type="presOf" srcId="{7AB1067C-B81D-474D-B358-EEE04EFE7BEF}" destId="{B1C176E3-5AE8-474E-AD04-060B65EA633C}" srcOrd="0" destOrd="0" presId="urn:microsoft.com/office/officeart/2005/8/layout/hList1"/>
    <dgm:cxn modelId="{CE2EE427-8304-4A82-87B8-6AEFFAED1403}" type="presOf" srcId="{9A2B580D-73B7-460B-815C-9DDB1FAA4A2E}" destId="{EBE81EE8-6CF4-4C21-88FA-4E2BCB349140}" srcOrd="0" destOrd="0" presId="urn:microsoft.com/office/officeart/2005/8/layout/hList1"/>
    <dgm:cxn modelId="{024FB72A-4234-B049-844D-33DD7435D3EE}" srcId="{817AAE6D-4E98-472E-8E9E-843A74F901C8}" destId="{7B4A34D1-EBF3-7441-9443-428CCBC35B6C}" srcOrd="2" destOrd="0" parTransId="{7BF284A5-13CD-5B4E-8C18-694F217DEFEE}" sibTransId="{D39DD8D4-79FF-374E-8859-9FE9873F66AA}"/>
    <dgm:cxn modelId="{130CA672-A263-48B4-8FB1-0C6A94FAEFD4}" type="presOf" srcId="{C73C3FA2-44B1-4BCF-A491-B52F8D61ECBF}" destId="{180F21E9-D13C-4927-BC5C-D739DFCE7FDB}" srcOrd="0" destOrd="0" presId="urn:microsoft.com/office/officeart/2005/8/layout/hList1"/>
    <dgm:cxn modelId="{C372B184-2C9E-4066-AF9B-605029E9DCB2}" type="presParOf" srcId="{B1C176E3-5AE8-474E-AD04-060B65EA633C}" destId="{45FA541B-7AFB-44E4-B014-232546260391}" srcOrd="0" destOrd="0" presId="urn:microsoft.com/office/officeart/2005/8/layout/hList1"/>
    <dgm:cxn modelId="{95E6BB9B-AA5A-4CB0-B7B5-58E6D5B4E24E}" type="presParOf" srcId="{45FA541B-7AFB-44E4-B014-232546260391}" destId="{774BE3DE-3723-4ED9-911D-C62C127A91F1}" srcOrd="0" destOrd="0" presId="urn:microsoft.com/office/officeart/2005/8/layout/hList1"/>
    <dgm:cxn modelId="{C826177F-C2CC-4169-94F0-A767302603C2}" type="presParOf" srcId="{45FA541B-7AFB-44E4-B014-232546260391}" destId="{06966E13-894B-4F29-A19A-5E19184DAAC5}" srcOrd="1" destOrd="0" presId="urn:microsoft.com/office/officeart/2005/8/layout/hList1"/>
    <dgm:cxn modelId="{314C54B5-974E-4F05-9C5D-476D42C7EB8C}" type="presParOf" srcId="{B1C176E3-5AE8-474E-AD04-060B65EA633C}" destId="{68A9654B-003C-4795-AB29-25C4556EFFB2}" srcOrd="1" destOrd="0" presId="urn:microsoft.com/office/officeart/2005/8/layout/hList1"/>
    <dgm:cxn modelId="{DF74BD2D-1D8E-4D66-A824-815BE32B7404}" type="presParOf" srcId="{B1C176E3-5AE8-474E-AD04-060B65EA633C}" destId="{B429CA70-89F7-4A06-B27F-C63557087B1A}" srcOrd="2" destOrd="0" presId="urn:microsoft.com/office/officeart/2005/8/layout/hList1"/>
    <dgm:cxn modelId="{B86D8D8C-DE8E-47AC-8D90-88D0A6E82218}" type="presParOf" srcId="{B429CA70-89F7-4A06-B27F-C63557087B1A}" destId="{53FC52CC-40FB-4C9E-B7CB-067B284717BC}" srcOrd="0" destOrd="0" presId="urn:microsoft.com/office/officeart/2005/8/layout/hList1"/>
    <dgm:cxn modelId="{689F741C-4F4B-4101-92D4-07914BE95C5A}" type="presParOf" srcId="{B429CA70-89F7-4A06-B27F-C63557087B1A}" destId="{180F21E9-D13C-4927-BC5C-D739DFCE7FDB}" srcOrd="1" destOrd="0" presId="urn:microsoft.com/office/officeart/2005/8/layout/hList1"/>
    <dgm:cxn modelId="{CCDDCD50-5C3E-480E-9ECC-58B2417592AF}" type="presParOf" srcId="{B1C176E3-5AE8-474E-AD04-060B65EA633C}" destId="{89DD1E4B-71FB-4033-A101-D3AC2E64204D}" srcOrd="3" destOrd="0" presId="urn:microsoft.com/office/officeart/2005/8/layout/hList1"/>
    <dgm:cxn modelId="{9FD2C2CD-BB6F-4AD1-B93E-B851A26FE2D5}" type="presParOf" srcId="{B1C176E3-5AE8-474E-AD04-060B65EA633C}" destId="{E2D3BD83-A0B0-4327-9D4C-95838A30D164}" srcOrd="4" destOrd="0" presId="urn:microsoft.com/office/officeart/2005/8/layout/hList1"/>
    <dgm:cxn modelId="{34DFA533-4CA8-40BD-BC53-6917D3A6899A}" type="presParOf" srcId="{E2D3BD83-A0B0-4327-9D4C-95838A30D164}" destId="{B3D6EA74-4FA2-4388-A7E9-236CC5D92D69}" srcOrd="0" destOrd="0" presId="urn:microsoft.com/office/officeart/2005/8/layout/hList1"/>
    <dgm:cxn modelId="{F72E636E-4A6C-4882-8488-382AC46BBE7F}" type="presParOf" srcId="{E2D3BD83-A0B0-4327-9D4C-95838A30D164}" destId="{EBE81EE8-6CF4-4C21-88FA-4E2BCB34914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6CD4464-CAE1-1B4C-9BE1-C2208575FADE}" type="doc">
      <dgm:prSet loTypeId="urn:microsoft.com/office/officeart/2005/8/layout/chevron1" loCatId="process" qsTypeId="urn:microsoft.com/office/officeart/2005/8/quickstyle/simple4" qsCatId="simple" csTypeId="urn:microsoft.com/office/officeart/2005/8/colors/accent1_2" csCatId="accent1" phldr="1"/>
      <dgm:spPr/>
    </dgm:pt>
    <dgm:pt modelId="{DB44F0AE-A57B-0942-B6CA-A4CEBEAA6936}">
      <dgm:prSet phldrT="[Text]"/>
      <dgm:spPr>
        <a:solidFill>
          <a:schemeClr val="tx1">
            <a:lumMod val="25000"/>
            <a:lumOff val="75000"/>
          </a:schemeClr>
        </a:solidFill>
      </dgm:spPr>
      <dgm:t>
        <a:bodyPr/>
        <a:lstStyle/>
        <a:p>
          <a:r>
            <a:rPr lang="en-US" dirty="0"/>
            <a:t>Data Collection and Preparation</a:t>
          </a:r>
        </a:p>
      </dgm:t>
    </dgm:pt>
    <dgm:pt modelId="{A4BE33D9-D5DA-8F46-B547-139EC4BB15F4}" type="parTrans" cxnId="{DB133148-43AD-B743-8C60-ADCA1EC2947F}">
      <dgm:prSet/>
      <dgm:spPr/>
      <dgm:t>
        <a:bodyPr/>
        <a:lstStyle/>
        <a:p>
          <a:endParaRPr lang="en-US"/>
        </a:p>
      </dgm:t>
    </dgm:pt>
    <dgm:pt modelId="{63360C0C-87E4-9041-847E-BA26A6A9E697}" type="sibTrans" cxnId="{DB133148-43AD-B743-8C60-ADCA1EC2947F}">
      <dgm:prSet/>
      <dgm:spPr/>
      <dgm:t>
        <a:bodyPr/>
        <a:lstStyle/>
        <a:p>
          <a:endParaRPr lang="en-US"/>
        </a:p>
      </dgm:t>
    </dgm:pt>
    <dgm:pt modelId="{9F8481E7-EA05-7E44-A4A1-BFDB112EE003}">
      <dgm:prSet phldrT="[Text]"/>
      <dgm:spPr>
        <a:solidFill>
          <a:schemeClr val="bg2">
            <a:lumMod val="90000"/>
          </a:schemeClr>
        </a:solidFill>
      </dgm:spPr>
      <dgm:t>
        <a:bodyPr/>
        <a:lstStyle/>
        <a:p>
          <a:r>
            <a:rPr lang="en-US" dirty="0"/>
            <a:t>Data Exploration</a:t>
          </a:r>
        </a:p>
      </dgm:t>
    </dgm:pt>
    <dgm:pt modelId="{74BB8C37-EA48-D144-8F65-1376DDA4F620}" type="parTrans" cxnId="{69F37BD9-8799-634E-8319-14806A027826}">
      <dgm:prSet/>
      <dgm:spPr/>
      <dgm:t>
        <a:bodyPr/>
        <a:lstStyle/>
        <a:p>
          <a:endParaRPr lang="en-US"/>
        </a:p>
      </dgm:t>
    </dgm:pt>
    <dgm:pt modelId="{6338BA11-1D99-814A-BA13-663BF353FE39}" type="sibTrans" cxnId="{69F37BD9-8799-634E-8319-14806A027826}">
      <dgm:prSet/>
      <dgm:spPr/>
      <dgm:t>
        <a:bodyPr/>
        <a:lstStyle/>
        <a:p>
          <a:endParaRPr lang="en-US"/>
        </a:p>
      </dgm:t>
    </dgm:pt>
    <dgm:pt modelId="{F75266DA-9A00-084C-89E6-F08EE1BB280A}">
      <dgm:prSet phldrT="[Text]"/>
      <dgm:spPr>
        <a:solidFill>
          <a:schemeClr val="bg2">
            <a:lumMod val="90000"/>
          </a:schemeClr>
        </a:solidFill>
      </dgm:spPr>
      <dgm:t>
        <a:bodyPr/>
        <a:lstStyle/>
        <a:p>
          <a:r>
            <a:rPr lang="en-US" dirty="0"/>
            <a:t>Variable Importance</a:t>
          </a:r>
        </a:p>
      </dgm:t>
    </dgm:pt>
    <dgm:pt modelId="{7EB3BE61-F34C-B643-A926-35ED5EE06A4A}" type="parTrans" cxnId="{1766E9D9-1EBB-6E4A-9112-BED055B7344E}">
      <dgm:prSet/>
      <dgm:spPr/>
      <dgm:t>
        <a:bodyPr/>
        <a:lstStyle/>
        <a:p>
          <a:endParaRPr lang="en-US"/>
        </a:p>
      </dgm:t>
    </dgm:pt>
    <dgm:pt modelId="{379367C7-FB32-4A4E-8B31-463478AAB3F9}" type="sibTrans" cxnId="{1766E9D9-1EBB-6E4A-9112-BED055B7344E}">
      <dgm:prSet/>
      <dgm:spPr/>
      <dgm:t>
        <a:bodyPr/>
        <a:lstStyle/>
        <a:p>
          <a:endParaRPr lang="en-US"/>
        </a:p>
      </dgm:t>
    </dgm:pt>
    <dgm:pt modelId="{B4225A76-30E2-F845-B072-C50AE19B4CAB}">
      <dgm:prSet phldrT="[Text]"/>
      <dgm:spPr>
        <a:solidFill>
          <a:srgbClr val="D15A3E"/>
        </a:solidFill>
      </dgm:spPr>
      <dgm:t>
        <a:bodyPr/>
        <a:lstStyle/>
        <a:p>
          <a:r>
            <a:rPr lang="en-US" dirty="0"/>
            <a:t>Modelling</a:t>
          </a:r>
        </a:p>
      </dgm:t>
    </dgm:pt>
    <dgm:pt modelId="{CE86DC09-38AB-7B4F-BCA2-9E6A665D457A}" type="parTrans" cxnId="{4D8E5987-6261-B849-A178-5476CA945B87}">
      <dgm:prSet/>
      <dgm:spPr/>
      <dgm:t>
        <a:bodyPr/>
        <a:lstStyle/>
        <a:p>
          <a:endParaRPr lang="en-US"/>
        </a:p>
      </dgm:t>
    </dgm:pt>
    <dgm:pt modelId="{9626F4EB-7222-914E-A6D7-3A68843F09D1}" type="sibTrans" cxnId="{4D8E5987-6261-B849-A178-5476CA945B87}">
      <dgm:prSet/>
      <dgm:spPr/>
      <dgm:t>
        <a:bodyPr/>
        <a:lstStyle/>
        <a:p>
          <a:endParaRPr lang="en-US"/>
        </a:p>
      </dgm:t>
    </dgm:pt>
    <dgm:pt modelId="{1DFB4150-C675-D040-A0D6-781F0DCB8310}">
      <dgm:prSet phldrT="[Text]"/>
      <dgm:spPr>
        <a:solidFill>
          <a:schemeClr val="bg2">
            <a:lumMod val="90000"/>
          </a:schemeClr>
        </a:solidFill>
      </dgm:spPr>
      <dgm:t>
        <a:bodyPr/>
        <a:lstStyle/>
        <a:p>
          <a:r>
            <a:rPr lang="en-US" dirty="0"/>
            <a:t>Results</a:t>
          </a:r>
        </a:p>
      </dgm:t>
    </dgm:pt>
    <dgm:pt modelId="{76B03F6B-E560-9C49-9D14-6093E8C276E7}" type="parTrans" cxnId="{B3997E31-1984-2D45-9EEA-8E2A0BE5810C}">
      <dgm:prSet/>
      <dgm:spPr/>
      <dgm:t>
        <a:bodyPr/>
        <a:lstStyle/>
        <a:p>
          <a:endParaRPr lang="en-US"/>
        </a:p>
      </dgm:t>
    </dgm:pt>
    <dgm:pt modelId="{E969294E-4038-0749-A221-CCE07F5A8781}" type="sibTrans" cxnId="{B3997E31-1984-2D45-9EEA-8E2A0BE5810C}">
      <dgm:prSet/>
      <dgm:spPr/>
      <dgm:t>
        <a:bodyPr/>
        <a:lstStyle/>
        <a:p>
          <a:endParaRPr lang="en-US"/>
        </a:p>
      </dgm:t>
    </dgm:pt>
    <dgm:pt modelId="{72DB47EF-2599-DF4C-87E1-0FBDF9DAA575}" type="pres">
      <dgm:prSet presAssocID="{A6CD4464-CAE1-1B4C-9BE1-C2208575FADE}" presName="Name0" presStyleCnt="0">
        <dgm:presLayoutVars>
          <dgm:dir/>
          <dgm:animLvl val="lvl"/>
          <dgm:resizeHandles val="exact"/>
        </dgm:presLayoutVars>
      </dgm:prSet>
      <dgm:spPr/>
    </dgm:pt>
    <dgm:pt modelId="{EA27A63F-26B2-8D48-980B-9EFB011C30DA}" type="pres">
      <dgm:prSet presAssocID="{DB44F0AE-A57B-0942-B6CA-A4CEBEAA6936}" presName="parTxOnly" presStyleLbl="node1" presStyleIdx="0" presStyleCnt="5">
        <dgm:presLayoutVars>
          <dgm:chMax val="0"/>
          <dgm:chPref val="0"/>
          <dgm:bulletEnabled val="1"/>
        </dgm:presLayoutVars>
      </dgm:prSet>
      <dgm:spPr/>
      <dgm:t>
        <a:bodyPr/>
        <a:lstStyle/>
        <a:p>
          <a:endParaRPr lang="en-US"/>
        </a:p>
      </dgm:t>
    </dgm:pt>
    <dgm:pt modelId="{D7B02E39-9C50-2844-981E-98E5D47B931F}" type="pres">
      <dgm:prSet presAssocID="{63360C0C-87E4-9041-847E-BA26A6A9E697}" presName="parTxOnlySpace" presStyleCnt="0"/>
      <dgm:spPr/>
    </dgm:pt>
    <dgm:pt modelId="{B7FA048B-4336-944B-B4D8-0A83E4CEBF56}" type="pres">
      <dgm:prSet presAssocID="{9F8481E7-EA05-7E44-A4A1-BFDB112EE003}" presName="parTxOnly" presStyleLbl="node1" presStyleIdx="1" presStyleCnt="5">
        <dgm:presLayoutVars>
          <dgm:chMax val="0"/>
          <dgm:chPref val="0"/>
          <dgm:bulletEnabled val="1"/>
        </dgm:presLayoutVars>
      </dgm:prSet>
      <dgm:spPr/>
      <dgm:t>
        <a:bodyPr/>
        <a:lstStyle/>
        <a:p>
          <a:endParaRPr lang="en-US"/>
        </a:p>
      </dgm:t>
    </dgm:pt>
    <dgm:pt modelId="{20171FD5-CCE6-924C-9756-5F8C6E32CA0A}" type="pres">
      <dgm:prSet presAssocID="{6338BA11-1D99-814A-BA13-663BF353FE39}" presName="parTxOnlySpace" presStyleCnt="0"/>
      <dgm:spPr/>
    </dgm:pt>
    <dgm:pt modelId="{C99F968C-E366-C94C-9DDD-2E51E5CE098D}" type="pres">
      <dgm:prSet presAssocID="{F75266DA-9A00-084C-89E6-F08EE1BB280A}" presName="parTxOnly" presStyleLbl="node1" presStyleIdx="2" presStyleCnt="5">
        <dgm:presLayoutVars>
          <dgm:chMax val="0"/>
          <dgm:chPref val="0"/>
          <dgm:bulletEnabled val="1"/>
        </dgm:presLayoutVars>
      </dgm:prSet>
      <dgm:spPr/>
      <dgm:t>
        <a:bodyPr/>
        <a:lstStyle/>
        <a:p>
          <a:endParaRPr lang="en-US"/>
        </a:p>
      </dgm:t>
    </dgm:pt>
    <dgm:pt modelId="{D2D9EA18-F181-0040-A0CF-0E1C444711C7}" type="pres">
      <dgm:prSet presAssocID="{379367C7-FB32-4A4E-8B31-463478AAB3F9}" presName="parTxOnlySpace" presStyleCnt="0"/>
      <dgm:spPr/>
    </dgm:pt>
    <dgm:pt modelId="{D427118D-E2A1-0045-84D3-E4D7CB1BF171}" type="pres">
      <dgm:prSet presAssocID="{B4225A76-30E2-F845-B072-C50AE19B4CAB}" presName="parTxOnly" presStyleLbl="node1" presStyleIdx="3" presStyleCnt="5">
        <dgm:presLayoutVars>
          <dgm:chMax val="0"/>
          <dgm:chPref val="0"/>
          <dgm:bulletEnabled val="1"/>
        </dgm:presLayoutVars>
      </dgm:prSet>
      <dgm:spPr/>
      <dgm:t>
        <a:bodyPr/>
        <a:lstStyle/>
        <a:p>
          <a:endParaRPr lang="en-US"/>
        </a:p>
      </dgm:t>
    </dgm:pt>
    <dgm:pt modelId="{746AE817-D58E-774C-AC38-4B06AA4AFC60}" type="pres">
      <dgm:prSet presAssocID="{9626F4EB-7222-914E-A6D7-3A68843F09D1}" presName="parTxOnlySpace" presStyleCnt="0"/>
      <dgm:spPr/>
    </dgm:pt>
    <dgm:pt modelId="{C57AA173-DD9E-6842-A663-5604B225D592}" type="pres">
      <dgm:prSet presAssocID="{1DFB4150-C675-D040-A0D6-781F0DCB8310}" presName="parTxOnly" presStyleLbl="node1" presStyleIdx="4" presStyleCnt="5">
        <dgm:presLayoutVars>
          <dgm:chMax val="0"/>
          <dgm:chPref val="0"/>
          <dgm:bulletEnabled val="1"/>
        </dgm:presLayoutVars>
      </dgm:prSet>
      <dgm:spPr/>
      <dgm:t>
        <a:bodyPr/>
        <a:lstStyle/>
        <a:p>
          <a:endParaRPr lang="en-US"/>
        </a:p>
      </dgm:t>
    </dgm:pt>
  </dgm:ptLst>
  <dgm:cxnLst>
    <dgm:cxn modelId="{B3997E31-1984-2D45-9EEA-8E2A0BE5810C}" srcId="{A6CD4464-CAE1-1B4C-9BE1-C2208575FADE}" destId="{1DFB4150-C675-D040-A0D6-781F0DCB8310}" srcOrd="4" destOrd="0" parTransId="{76B03F6B-E560-9C49-9D14-6093E8C276E7}" sibTransId="{E969294E-4038-0749-A221-CCE07F5A8781}"/>
    <dgm:cxn modelId="{69F37BD9-8799-634E-8319-14806A027826}" srcId="{A6CD4464-CAE1-1B4C-9BE1-C2208575FADE}" destId="{9F8481E7-EA05-7E44-A4A1-BFDB112EE003}" srcOrd="1" destOrd="0" parTransId="{74BB8C37-EA48-D144-8F65-1376DDA4F620}" sibTransId="{6338BA11-1D99-814A-BA13-663BF353FE39}"/>
    <dgm:cxn modelId="{1BFF620B-B622-A344-8611-3FA48DB63F00}" type="presOf" srcId="{F75266DA-9A00-084C-89E6-F08EE1BB280A}" destId="{C99F968C-E366-C94C-9DDD-2E51E5CE098D}" srcOrd="0" destOrd="0" presId="urn:microsoft.com/office/officeart/2005/8/layout/chevron1"/>
    <dgm:cxn modelId="{1766E9D9-1EBB-6E4A-9112-BED055B7344E}" srcId="{A6CD4464-CAE1-1B4C-9BE1-C2208575FADE}" destId="{F75266DA-9A00-084C-89E6-F08EE1BB280A}" srcOrd="2" destOrd="0" parTransId="{7EB3BE61-F34C-B643-A926-35ED5EE06A4A}" sibTransId="{379367C7-FB32-4A4E-8B31-463478AAB3F9}"/>
    <dgm:cxn modelId="{DB133148-43AD-B743-8C60-ADCA1EC2947F}" srcId="{A6CD4464-CAE1-1B4C-9BE1-C2208575FADE}" destId="{DB44F0AE-A57B-0942-B6CA-A4CEBEAA6936}" srcOrd="0" destOrd="0" parTransId="{A4BE33D9-D5DA-8F46-B547-139EC4BB15F4}" sibTransId="{63360C0C-87E4-9041-847E-BA26A6A9E697}"/>
    <dgm:cxn modelId="{9E3F677F-F039-4D46-852A-A5517C3642B9}" type="presOf" srcId="{9F8481E7-EA05-7E44-A4A1-BFDB112EE003}" destId="{B7FA048B-4336-944B-B4D8-0A83E4CEBF56}" srcOrd="0" destOrd="0" presId="urn:microsoft.com/office/officeart/2005/8/layout/chevron1"/>
    <dgm:cxn modelId="{E543EE5B-C527-2A46-9978-DAFE52DA6361}" type="presOf" srcId="{A6CD4464-CAE1-1B4C-9BE1-C2208575FADE}" destId="{72DB47EF-2599-DF4C-87E1-0FBDF9DAA575}" srcOrd="0" destOrd="0" presId="urn:microsoft.com/office/officeart/2005/8/layout/chevron1"/>
    <dgm:cxn modelId="{770E8F5D-2DC5-4048-9BA0-76EEFB61ACEF}" type="presOf" srcId="{DB44F0AE-A57B-0942-B6CA-A4CEBEAA6936}" destId="{EA27A63F-26B2-8D48-980B-9EFB011C30DA}" srcOrd="0" destOrd="0" presId="urn:microsoft.com/office/officeart/2005/8/layout/chevron1"/>
    <dgm:cxn modelId="{CCD00AA3-20E7-1D4A-965E-A036508F62E1}" type="presOf" srcId="{1DFB4150-C675-D040-A0D6-781F0DCB8310}" destId="{C57AA173-DD9E-6842-A663-5604B225D592}" srcOrd="0" destOrd="0" presId="urn:microsoft.com/office/officeart/2005/8/layout/chevron1"/>
    <dgm:cxn modelId="{E8DB1D27-0C24-B841-AECC-28C40761246D}" type="presOf" srcId="{B4225A76-30E2-F845-B072-C50AE19B4CAB}" destId="{D427118D-E2A1-0045-84D3-E4D7CB1BF171}" srcOrd="0" destOrd="0" presId="urn:microsoft.com/office/officeart/2005/8/layout/chevron1"/>
    <dgm:cxn modelId="{4D8E5987-6261-B849-A178-5476CA945B87}" srcId="{A6CD4464-CAE1-1B4C-9BE1-C2208575FADE}" destId="{B4225A76-30E2-F845-B072-C50AE19B4CAB}" srcOrd="3" destOrd="0" parTransId="{CE86DC09-38AB-7B4F-BCA2-9E6A665D457A}" sibTransId="{9626F4EB-7222-914E-A6D7-3A68843F09D1}"/>
    <dgm:cxn modelId="{2D1E86F2-A897-FB4B-B58F-AE58BC3DAA67}" type="presParOf" srcId="{72DB47EF-2599-DF4C-87E1-0FBDF9DAA575}" destId="{EA27A63F-26B2-8D48-980B-9EFB011C30DA}" srcOrd="0" destOrd="0" presId="urn:microsoft.com/office/officeart/2005/8/layout/chevron1"/>
    <dgm:cxn modelId="{92FB607A-787B-6047-AE5D-19FC0F0FC4F9}" type="presParOf" srcId="{72DB47EF-2599-DF4C-87E1-0FBDF9DAA575}" destId="{D7B02E39-9C50-2844-981E-98E5D47B931F}" srcOrd="1" destOrd="0" presId="urn:microsoft.com/office/officeart/2005/8/layout/chevron1"/>
    <dgm:cxn modelId="{AB001845-4D00-0A43-AD2E-477C9CFE0D0C}" type="presParOf" srcId="{72DB47EF-2599-DF4C-87E1-0FBDF9DAA575}" destId="{B7FA048B-4336-944B-B4D8-0A83E4CEBF56}" srcOrd="2" destOrd="0" presId="urn:microsoft.com/office/officeart/2005/8/layout/chevron1"/>
    <dgm:cxn modelId="{B016C49E-D168-904C-94F9-ED51BABEAC77}" type="presParOf" srcId="{72DB47EF-2599-DF4C-87E1-0FBDF9DAA575}" destId="{20171FD5-CCE6-924C-9756-5F8C6E32CA0A}" srcOrd="3" destOrd="0" presId="urn:microsoft.com/office/officeart/2005/8/layout/chevron1"/>
    <dgm:cxn modelId="{72538BAB-163C-BC41-B468-7E4D183B5516}" type="presParOf" srcId="{72DB47EF-2599-DF4C-87E1-0FBDF9DAA575}" destId="{C99F968C-E366-C94C-9DDD-2E51E5CE098D}" srcOrd="4" destOrd="0" presId="urn:microsoft.com/office/officeart/2005/8/layout/chevron1"/>
    <dgm:cxn modelId="{35D5F085-63D4-DB48-814F-986CAA463DD6}" type="presParOf" srcId="{72DB47EF-2599-DF4C-87E1-0FBDF9DAA575}" destId="{D2D9EA18-F181-0040-A0CF-0E1C444711C7}" srcOrd="5" destOrd="0" presId="urn:microsoft.com/office/officeart/2005/8/layout/chevron1"/>
    <dgm:cxn modelId="{59E399E3-3680-154F-8DBD-1DB7BD43D725}" type="presParOf" srcId="{72DB47EF-2599-DF4C-87E1-0FBDF9DAA575}" destId="{D427118D-E2A1-0045-84D3-E4D7CB1BF171}" srcOrd="6" destOrd="0" presId="urn:microsoft.com/office/officeart/2005/8/layout/chevron1"/>
    <dgm:cxn modelId="{F269AD32-0AD0-2940-842A-767FC87863A3}" type="presParOf" srcId="{72DB47EF-2599-DF4C-87E1-0FBDF9DAA575}" destId="{746AE817-D58E-774C-AC38-4B06AA4AFC60}" srcOrd="7" destOrd="0" presId="urn:microsoft.com/office/officeart/2005/8/layout/chevron1"/>
    <dgm:cxn modelId="{D918CF95-9255-1945-A3DB-65A2D7F16314}" type="presParOf" srcId="{72DB47EF-2599-DF4C-87E1-0FBDF9DAA575}" destId="{C57AA173-DD9E-6842-A663-5604B225D592}" srcOrd="8"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6CD4464-CAE1-1B4C-9BE1-C2208575FADE}" type="doc">
      <dgm:prSet loTypeId="urn:microsoft.com/office/officeart/2005/8/layout/chevron1" loCatId="process" qsTypeId="urn:microsoft.com/office/officeart/2005/8/quickstyle/simple4" qsCatId="simple" csTypeId="urn:microsoft.com/office/officeart/2005/8/colors/accent1_2" csCatId="accent1" phldr="1"/>
      <dgm:spPr/>
    </dgm:pt>
    <dgm:pt modelId="{DB44F0AE-A57B-0942-B6CA-A4CEBEAA6936}">
      <dgm:prSet phldrT="[Text]"/>
      <dgm:spPr>
        <a:solidFill>
          <a:schemeClr val="tx1">
            <a:lumMod val="25000"/>
            <a:lumOff val="75000"/>
          </a:schemeClr>
        </a:solidFill>
      </dgm:spPr>
      <dgm:t>
        <a:bodyPr/>
        <a:lstStyle/>
        <a:p>
          <a:r>
            <a:rPr lang="en-US" dirty="0"/>
            <a:t>Data Collection and Preparation</a:t>
          </a:r>
        </a:p>
      </dgm:t>
    </dgm:pt>
    <dgm:pt modelId="{A4BE33D9-D5DA-8F46-B547-139EC4BB15F4}" type="parTrans" cxnId="{DB133148-43AD-B743-8C60-ADCA1EC2947F}">
      <dgm:prSet/>
      <dgm:spPr/>
      <dgm:t>
        <a:bodyPr/>
        <a:lstStyle/>
        <a:p>
          <a:endParaRPr lang="en-US"/>
        </a:p>
      </dgm:t>
    </dgm:pt>
    <dgm:pt modelId="{63360C0C-87E4-9041-847E-BA26A6A9E697}" type="sibTrans" cxnId="{DB133148-43AD-B743-8C60-ADCA1EC2947F}">
      <dgm:prSet/>
      <dgm:spPr/>
      <dgm:t>
        <a:bodyPr/>
        <a:lstStyle/>
        <a:p>
          <a:endParaRPr lang="en-US"/>
        </a:p>
      </dgm:t>
    </dgm:pt>
    <dgm:pt modelId="{9F8481E7-EA05-7E44-A4A1-BFDB112EE003}">
      <dgm:prSet phldrT="[Text]"/>
      <dgm:spPr>
        <a:solidFill>
          <a:schemeClr val="bg2">
            <a:lumMod val="90000"/>
          </a:schemeClr>
        </a:solidFill>
      </dgm:spPr>
      <dgm:t>
        <a:bodyPr/>
        <a:lstStyle/>
        <a:p>
          <a:r>
            <a:rPr lang="en-US" dirty="0"/>
            <a:t>Data Exploration</a:t>
          </a:r>
        </a:p>
      </dgm:t>
    </dgm:pt>
    <dgm:pt modelId="{74BB8C37-EA48-D144-8F65-1376DDA4F620}" type="parTrans" cxnId="{69F37BD9-8799-634E-8319-14806A027826}">
      <dgm:prSet/>
      <dgm:spPr/>
      <dgm:t>
        <a:bodyPr/>
        <a:lstStyle/>
        <a:p>
          <a:endParaRPr lang="en-US"/>
        </a:p>
      </dgm:t>
    </dgm:pt>
    <dgm:pt modelId="{6338BA11-1D99-814A-BA13-663BF353FE39}" type="sibTrans" cxnId="{69F37BD9-8799-634E-8319-14806A027826}">
      <dgm:prSet/>
      <dgm:spPr/>
      <dgm:t>
        <a:bodyPr/>
        <a:lstStyle/>
        <a:p>
          <a:endParaRPr lang="en-US"/>
        </a:p>
      </dgm:t>
    </dgm:pt>
    <dgm:pt modelId="{F75266DA-9A00-084C-89E6-F08EE1BB280A}">
      <dgm:prSet phldrT="[Text]"/>
      <dgm:spPr>
        <a:solidFill>
          <a:schemeClr val="bg2">
            <a:lumMod val="90000"/>
          </a:schemeClr>
        </a:solidFill>
      </dgm:spPr>
      <dgm:t>
        <a:bodyPr/>
        <a:lstStyle/>
        <a:p>
          <a:r>
            <a:rPr lang="en-US" dirty="0"/>
            <a:t>Variable Importance</a:t>
          </a:r>
        </a:p>
      </dgm:t>
    </dgm:pt>
    <dgm:pt modelId="{7EB3BE61-F34C-B643-A926-35ED5EE06A4A}" type="parTrans" cxnId="{1766E9D9-1EBB-6E4A-9112-BED055B7344E}">
      <dgm:prSet/>
      <dgm:spPr/>
      <dgm:t>
        <a:bodyPr/>
        <a:lstStyle/>
        <a:p>
          <a:endParaRPr lang="en-US"/>
        </a:p>
      </dgm:t>
    </dgm:pt>
    <dgm:pt modelId="{379367C7-FB32-4A4E-8B31-463478AAB3F9}" type="sibTrans" cxnId="{1766E9D9-1EBB-6E4A-9112-BED055B7344E}">
      <dgm:prSet/>
      <dgm:spPr/>
      <dgm:t>
        <a:bodyPr/>
        <a:lstStyle/>
        <a:p>
          <a:endParaRPr lang="en-US"/>
        </a:p>
      </dgm:t>
    </dgm:pt>
    <dgm:pt modelId="{B4225A76-30E2-F845-B072-C50AE19B4CAB}">
      <dgm:prSet phldrT="[Text]"/>
      <dgm:spPr>
        <a:solidFill>
          <a:schemeClr val="bg2">
            <a:lumMod val="90000"/>
          </a:schemeClr>
        </a:solidFill>
      </dgm:spPr>
      <dgm:t>
        <a:bodyPr/>
        <a:lstStyle/>
        <a:p>
          <a:r>
            <a:rPr lang="en-US" dirty="0"/>
            <a:t>Modelling</a:t>
          </a:r>
        </a:p>
      </dgm:t>
    </dgm:pt>
    <dgm:pt modelId="{CE86DC09-38AB-7B4F-BCA2-9E6A665D457A}" type="parTrans" cxnId="{4D8E5987-6261-B849-A178-5476CA945B87}">
      <dgm:prSet/>
      <dgm:spPr/>
      <dgm:t>
        <a:bodyPr/>
        <a:lstStyle/>
        <a:p>
          <a:endParaRPr lang="en-US"/>
        </a:p>
      </dgm:t>
    </dgm:pt>
    <dgm:pt modelId="{9626F4EB-7222-914E-A6D7-3A68843F09D1}" type="sibTrans" cxnId="{4D8E5987-6261-B849-A178-5476CA945B87}">
      <dgm:prSet/>
      <dgm:spPr/>
      <dgm:t>
        <a:bodyPr/>
        <a:lstStyle/>
        <a:p>
          <a:endParaRPr lang="en-US"/>
        </a:p>
      </dgm:t>
    </dgm:pt>
    <dgm:pt modelId="{1DFB4150-C675-D040-A0D6-781F0DCB8310}">
      <dgm:prSet phldrT="[Text]"/>
      <dgm:spPr>
        <a:solidFill>
          <a:srgbClr val="D15A3E"/>
        </a:solidFill>
      </dgm:spPr>
      <dgm:t>
        <a:bodyPr/>
        <a:lstStyle/>
        <a:p>
          <a:r>
            <a:rPr lang="en-US" dirty="0"/>
            <a:t>Results</a:t>
          </a:r>
        </a:p>
      </dgm:t>
    </dgm:pt>
    <dgm:pt modelId="{76B03F6B-E560-9C49-9D14-6093E8C276E7}" type="parTrans" cxnId="{B3997E31-1984-2D45-9EEA-8E2A0BE5810C}">
      <dgm:prSet/>
      <dgm:spPr/>
      <dgm:t>
        <a:bodyPr/>
        <a:lstStyle/>
        <a:p>
          <a:endParaRPr lang="en-US"/>
        </a:p>
      </dgm:t>
    </dgm:pt>
    <dgm:pt modelId="{E969294E-4038-0749-A221-CCE07F5A8781}" type="sibTrans" cxnId="{B3997E31-1984-2D45-9EEA-8E2A0BE5810C}">
      <dgm:prSet/>
      <dgm:spPr/>
      <dgm:t>
        <a:bodyPr/>
        <a:lstStyle/>
        <a:p>
          <a:endParaRPr lang="en-US"/>
        </a:p>
      </dgm:t>
    </dgm:pt>
    <dgm:pt modelId="{72DB47EF-2599-DF4C-87E1-0FBDF9DAA575}" type="pres">
      <dgm:prSet presAssocID="{A6CD4464-CAE1-1B4C-9BE1-C2208575FADE}" presName="Name0" presStyleCnt="0">
        <dgm:presLayoutVars>
          <dgm:dir/>
          <dgm:animLvl val="lvl"/>
          <dgm:resizeHandles val="exact"/>
        </dgm:presLayoutVars>
      </dgm:prSet>
      <dgm:spPr/>
    </dgm:pt>
    <dgm:pt modelId="{EA27A63F-26B2-8D48-980B-9EFB011C30DA}" type="pres">
      <dgm:prSet presAssocID="{DB44F0AE-A57B-0942-B6CA-A4CEBEAA6936}" presName="parTxOnly" presStyleLbl="node1" presStyleIdx="0" presStyleCnt="5">
        <dgm:presLayoutVars>
          <dgm:chMax val="0"/>
          <dgm:chPref val="0"/>
          <dgm:bulletEnabled val="1"/>
        </dgm:presLayoutVars>
      </dgm:prSet>
      <dgm:spPr/>
      <dgm:t>
        <a:bodyPr/>
        <a:lstStyle/>
        <a:p>
          <a:endParaRPr lang="en-US"/>
        </a:p>
      </dgm:t>
    </dgm:pt>
    <dgm:pt modelId="{D7B02E39-9C50-2844-981E-98E5D47B931F}" type="pres">
      <dgm:prSet presAssocID="{63360C0C-87E4-9041-847E-BA26A6A9E697}" presName="parTxOnlySpace" presStyleCnt="0"/>
      <dgm:spPr/>
    </dgm:pt>
    <dgm:pt modelId="{B7FA048B-4336-944B-B4D8-0A83E4CEBF56}" type="pres">
      <dgm:prSet presAssocID="{9F8481E7-EA05-7E44-A4A1-BFDB112EE003}" presName="parTxOnly" presStyleLbl="node1" presStyleIdx="1" presStyleCnt="5">
        <dgm:presLayoutVars>
          <dgm:chMax val="0"/>
          <dgm:chPref val="0"/>
          <dgm:bulletEnabled val="1"/>
        </dgm:presLayoutVars>
      </dgm:prSet>
      <dgm:spPr/>
      <dgm:t>
        <a:bodyPr/>
        <a:lstStyle/>
        <a:p>
          <a:endParaRPr lang="en-US"/>
        </a:p>
      </dgm:t>
    </dgm:pt>
    <dgm:pt modelId="{20171FD5-CCE6-924C-9756-5F8C6E32CA0A}" type="pres">
      <dgm:prSet presAssocID="{6338BA11-1D99-814A-BA13-663BF353FE39}" presName="parTxOnlySpace" presStyleCnt="0"/>
      <dgm:spPr/>
    </dgm:pt>
    <dgm:pt modelId="{C99F968C-E366-C94C-9DDD-2E51E5CE098D}" type="pres">
      <dgm:prSet presAssocID="{F75266DA-9A00-084C-89E6-F08EE1BB280A}" presName="parTxOnly" presStyleLbl="node1" presStyleIdx="2" presStyleCnt="5">
        <dgm:presLayoutVars>
          <dgm:chMax val="0"/>
          <dgm:chPref val="0"/>
          <dgm:bulletEnabled val="1"/>
        </dgm:presLayoutVars>
      </dgm:prSet>
      <dgm:spPr/>
      <dgm:t>
        <a:bodyPr/>
        <a:lstStyle/>
        <a:p>
          <a:endParaRPr lang="en-US"/>
        </a:p>
      </dgm:t>
    </dgm:pt>
    <dgm:pt modelId="{D2D9EA18-F181-0040-A0CF-0E1C444711C7}" type="pres">
      <dgm:prSet presAssocID="{379367C7-FB32-4A4E-8B31-463478AAB3F9}" presName="parTxOnlySpace" presStyleCnt="0"/>
      <dgm:spPr/>
    </dgm:pt>
    <dgm:pt modelId="{D427118D-E2A1-0045-84D3-E4D7CB1BF171}" type="pres">
      <dgm:prSet presAssocID="{B4225A76-30E2-F845-B072-C50AE19B4CAB}" presName="parTxOnly" presStyleLbl="node1" presStyleIdx="3" presStyleCnt="5">
        <dgm:presLayoutVars>
          <dgm:chMax val="0"/>
          <dgm:chPref val="0"/>
          <dgm:bulletEnabled val="1"/>
        </dgm:presLayoutVars>
      </dgm:prSet>
      <dgm:spPr/>
      <dgm:t>
        <a:bodyPr/>
        <a:lstStyle/>
        <a:p>
          <a:endParaRPr lang="en-US"/>
        </a:p>
      </dgm:t>
    </dgm:pt>
    <dgm:pt modelId="{746AE817-D58E-774C-AC38-4B06AA4AFC60}" type="pres">
      <dgm:prSet presAssocID="{9626F4EB-7222-914E-A6D7-3A68843F09D1}" presName="parTxOnlySpace" presStyleCnt="0"/>
      <dgm:spPr/>
    </dgm:pt>
    <dgm:pt modelId="{C57AA173-DD9E-6842-A663-5604B225D592}" type="pres">
      <dgm:prSet presAssocID="{1DFB4150-C675-D040-A0D6-781F0DCB8310}" presName="parTxOnly" presStyleLbl="node1" presStyleIdx="4" presStyleCnt="5" custLinFactNeighborX="1124">
        <dgm:presLayoutVars>
          <dgm:chMax val="0"/>
          <dgm:chPref val="0"/>
          <dgm:bulletEnabled val="1"/>
        </dgm:presLayoutVars>
      </dgm:prSet>
      <dgm:spPr/>
      <dgm:t>
        <a:bodyPr/>
        <a:lstStyle/>
        <a:p>
          <a:endParaRPr lang="en-US"/>
        </a:p>
      </dgm:t>
    </dgm:pt>
  </dgm:ptLst>
  <dgm:cxnLst>
    <dgm:cxn modelId="{B3997E31-1984-2D45-9EEA-8E2A0BE5810C}" srcId="{A6CD4464-CAE1-1B4C-9BE1-C2208575FADE}" destId="{1DFB4150-C675-D040-A0D6-781F0DCB8310}" srcOrd="4" destOrd="0" parTransId="{76B03F6B-E560-9C49-9D14-6093E8C276E7}" sibTransId="{E969294E-4038-0749-A221-CCE07F5A8781}"/>
    <dgm:cxn modelId="{69F37BD9-8799-634E-8319-14806A027826}" srcId="{A6CD4464-CAE1-1B4C-9BE1-C2208575FADE}" destId="{9F8481E7-EA05-7E44-A4A1-BFDB112EE003}" srcOrd="1" destOrd="0" parTransId="{74BB8C37-EA48-D144-8F65-1376DDA4F620}" sibTransId="{6338BA11-1D99-814A-BA13-663BF353FE39}"/>
    <dgm:cxn modelId="{1BFF620B-B622-A344-8611-3FA48DB63F00}" type="presOf" srcId="{F75266DA-9A00-084C-89E6-F08EE1BB280A}" destId="{C99F968C-E366-C94C-9DDD-2E51E5CE098D}" srcOrd="0" destOrd="0" presId="urn:microsoft.com/office/officeart/2005/8/layout/chevron1"/>
    <dgm:cxn modelId="{1766E9D9-1EBB-6E4A-9112-BED055B7344E}" srcId="{A6CD4464-CAE1-1B4C-9BE1-C2208575FADE}" destId="{F75266DA-9A00-084C-89E6-F08EE1BB280A}" srcOrd="2" destOrd="0" parTransId="{7EB3BE61-F34C-B643-A926-35ED5EE06A4A}" sibTransId="{379367C7-FB32-4A4E-8B31-463478AAB3F9}"/>
    <dgm:cxn modelId="{DB133148-43AD-B743-8C60-ADCA1EC2947F}" srcId="{A6CD4464-CAE1-1B4C-9BE1-C2208575FADE}" destId="{DB44F0AE-A57B-0942-B6CA-A4CEBEAA6936}" srcOrd="0" destOrd="0" parTransId="{A4BE33D9-D5DA-8F46-B547-139EC4BB15F4}" sibTransId="{63360C0C-87E4-9041-847E-BA26A6A9E697}"/>
    <dgm:cxn modelId="{9E3F677F-F039-4D46-852A-A5517C3642B9}" type="presOf" srcId="{9F8481E7-EA05-7E44-A4A1-BFDB112EE003}" destId="{B7FA048B-4336-944B-B4D8-0A83E4CEBF56}" srcOrd="0" destOrd="0" presId="urn:microsoft.com/office/officeart/2005/8/layout/chevron1"/>
    <dgm:cxn modelId="{E543EE5B-C527-2A46-9978-DAFE52DA6361}" type="presOf" srcId="{A6CD4464-CAE1-1B4C-9BE1-C2208575FADE}" destId="{72DB47EF-2599-DF4C-87E1-0FBDF9DAA575}" srcOrd="0" destOrd="0" presId="urn:microsoft.com/office/officeart/2005/8/layout/chevron1"/>
    <dgm:cxn modelId="{770E8F5D-2DC5-4048-9BA0-76EEFB61ACEF}" type="presOf" srcId="{DB44F0AE-A57B-0942-B6CA-A4CEBEAA6936}" destId="{EA27A63F-26B2-8D48-980B-9EFB011C30DA}" srcOrd="0" destOrd="0" presId="urn:microsoft.com/office/officeart/2005/8/layout/chevron1"/>
    <dgm:cxn modelId="{CCD00AA3-20E7-1D4A-965E-A036508F62E1}" type="presOf" srcId="{1DFB4150-C675-D040-A0D6-781F0DCB8310}" destId="{C57AA173-DD9E-6842-A663-5604B225D592}" srcOrd="0" destOrd="0" presId="urn:microsoft.com/office/officeart/2005/8/layout/chevron1"/>
    <dgm:cxn modelId="{E8DB1D27-0C24-B841-AECC-28C40761246D}" type="presOf" srcId="{B4225A76-30E2-F845-B072-C50AE19B4CAB}" destId="{D427118D-E2A1-0045-84D3-E4D7CB1BF171}" srcOrd="0" destOrd="0" presId="urn:microsoft.com/office/officeart/2005/8/layout/chevron1"/>
    <dgm:cxn modelId="{4D8E5987-6261-B849-A178-5476CA945B87}" srcId="{A6CD4464-CAE1-1B4C-9BE1-C2208575FADE}" destId="{B4225A76-30E2-F845-B072-C50AE19B4CAB}" srcOrd="3" destOrd="0" parTransId="{CE86DC09-38AB-7B4F-BCA2-9E6A665D457A}" sibTransId="{9626F4EB-7222-914E-A6D7-3A68843F09D1}"/>
    <dgm:cxn modelId="{2D1E86F2-A897-FB4B-B58F-AE58BC3DAA67}" type="presParOf" srcId="{72DB47EF-2599-DF4C-87E1-0FBDF9DAA575}" destId="{EA27A63F-26B2-8D48-980B-9EFB011C30DA}" srcOrd="0" destOrd="0" presId="urn:microsoft.com/office/officeart/2005/8/layout/chevron1"/>
    <dgm:cxn modelId="{92FB607A-787B-6047-AE5D-19FC0F0FC4F9}" type="presParOf" srcId="{72DB47EF-2599-DF4C-87E1-0FBDF9DAA575}" destId="{D7B02E39-9C50-2844-981E-98E5D47B931F}" srcOrd="1" destOrd="0" presId="urn:microsoft.com/office/officeart/2005/8/layout/chevron1"/>
    <dgm:cxn modelId="{AB001845-4D00-0A43-AD2E-477C9CFE0D0C}" type="presParOf" srcId="{72DB47EF-2599-DF4C-87E1-0FBDF9DAA575}" destId="{B7FA048B-4336-944B-B4D8-0A83E4CEBF56}" srcOrd="2" destOrd="0" presId="urn:microsoft.com/office/officeart/2005/8/layout/chevron1"/>
    <dgm:cxn modelId="{B016C49E-D168-904C-94F9-ED51BABEAC77}" type="presParOf" srcId="{72DB47EF-2599-DF4C-87E1-0FBDF9DAA575}" destId="{20171FD5-CCE6-924C-9756-5F8C6E32CA0A}" srcOrd="3" destOrd="0" presId="urn:microsoft.com/office/officeart/2005/8/layout/chevron1"/>
    <dgm:cxn modelId="{72538BAB-163C-BC41-B468-7E4D183B5516}" type="presParOf" srcId="{72DB47EF-2599-DF4C-87E1-0FBDF9DAA575}" destId="{C99F968C-E366-C94C-9DDD-2E51E5CE098D}" srcOrd="4" destOrd="0" presId="urn:microsoft.com/office/officeart/2005/8/layout/chevron1"/>
    <dgm:cxn modelId="{35D5F085-63D4-DB48-814F-986CAA463DD6}" type="presParOf" srcId="{72DB47EF-2599-DF4C-87E1-0FBDF9DAA575}" destId="{D2D9EA18-F181-0040-A0CF-0E1C444711C7}" srcOrd="5" destOrd="0" presId="urn:microsoft.com/office/officeart/2005/8/layout/chevron1"/>
    <dgm:cxn modelId="{59E399E3-3680-154F-8DBD-1DB7BD43D725}" type="presParOf" srcId="{72DB47EF-2599-DF4C-87E1-0FBDF9DAA575}" destId="{D427118D-E2A1-0045-84D3-E4D7CB1BF171}" srcOrd="6" destOrd="0" presId="urn:microsoft.com/office/officeart/2005/8/layout/chevron1"/>
    <dgm:cxn modelId="{F269AD32-0AD0-2940-842A-767FC87863A3}" type="presParOf" srcId="{72DB47EF-2599-DF4C-87E1-0FBDF9DAA575}" destId="{746AE817-D58E-774C-AC38-4B06AA4AFC60}" srcOrd="7" destOrd="0" presId="urn:microsoft.com/office/officeart/2005/8/layout/chevron1"/>
    <dgm:cxn modelId="{D918CF95-9255-1945-A3DB-65A2D7F16314}" type="presParOf" srcId="{72DB47EF-2599-DF4C-87E1-0FBDF9DAA575}" destId="{C57AA173-DD9E-6842-A663-5604B225D592}"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6CD4464-CAE1-1B4C-9BE1-C2208575FADE}" type="doc">
      <dgm:prSet loTypeId="urn:microsoft.com/office/officeart/2005/8/layout/chevron1" loCatId="process" qsTypeId="urn:microsoft.com/office/officeart/2005/8/quickstyle/simple4" qsCatId="simple" csTypeId="urn:microsoft.com/office/officeart/2005/8/colors/accent1_2" csCatId="accent1" phldr="1"/>
      <dgm:spPr/>
    </dgm:pt>
    <dgm:pt modelId="{DB44F0AE-A57B-0942-B6CA-A4CEBEAA6936}">
      <dgm:prSet phldrT="[Text]"/>
      <dgm:spPr>
        <a:solidFill>
          <a:schemeClr val="tx1">
            <a:lumMod val="25000"/>
            <a:lumOff val="75000"/>
          </a:schemeClr>
        </a:solidFill>
      </dgm:spPr>
      <dgm:t>
        <a:bodyPr/>
        <a:lstStyle/>
        <a:p>
          <a:r>
            <a:rPr lang="en-US" dirty="0"/>
            <a:t>Data Collection and Preparation</a:t>
          </a:r>
        </a:p>
      </dgm:t>
    </dgm:pt>
    <dgm:pt modelId="{A4BE33D9-D5DA-8F46-B547-139EC4BB15F4}" type="parTrans" cxnId="{DB133148-43AD-B743-8C60-ADCA1EC2947F}">
      <dgm:prSet/>
      <dgm:spPr/>
      <dgm:t>
        <a:bodyPr/>
        <a:lstStyle/>
        <a:p>
          <a:endParaRPr lang="en-US"/>
        </a:p>
      </dgm:t>
    </dgm:pt>
    <dgm:pt modelId="{63360C0C-87E4-9041-847E-BA26A6A9E697}" type="sibTrans" cxnId="{DB133148-43AD-B743-8C60-ADCA1EC2947F}">
      <dgm:prSet/>
      <dgm:spPr/>
      <dgm:t>
        <a:bodyPr/>
        <a:lstStyle/>
        <a:p>
          <a:endParaRPr lang="en-US"/>
        </a:p>
      </dgm:t>
    </dgm:pt>
    <dgm:pt modelId="{9F8481E7-EA05-7E44-A4A1-BFDB112EE003}">
      <dgm:prSet phldrT="[Text]"/>
      <dgm:spPr>
        <a:solidFill>
          <a:schemeClr val="bg2">
            <a:lumMod val="90000"/>
          </a:schemeClr>
        </a:solidFill>
      </dgm:spPr>
      <dgm:t>
        <a:bodyPr/>
        <a:lstStyle/>
        <a:p>
          <a:r>
            <a:rPr lang="en-US" dirty="0"/>
            <a:t>Data Exploration</a:t>
          </a:r>
        </a:p>
      </dgm:t>
    </dgm:pt>
    <dgm:pt modelId="{74BB8C37-EA48-D144-8F65-1376DDA4F620}" type="parTrans" cxnId="{69F37BD9-8799-634E-8319-14806A027826}">
      <dgm:prSet/>
      <dgm:spPr/>
      <dgm:t>
        <a:bodyPr/>
        <a:lstStyle/>
        <a:p>
          <a:endParaRPr lang="en-US"/>
        </a:p>
      </dgm:t>
    </dgm:pt>
    <dgm:pt modelId="{6338BA11-1D99-814A-BA13-663BF353FE39}" type="sibTrans" cxnId="{69F37BD9-8799-634E-8319-14806A027826}">
      <dgm:prSet/>
      <dgm:spPr/>
      <dgm:t>
        <a:bodyPr/>
        <a:lstStyle/>
        <a:p>
          <a:endParaRPr lang="en-US"/>
        </a:p>
      </dgm:t>
    </dgm:pt>
    <dgm:pt modelId="{F75266DA-9A00-084C-89E6-F08EE1BB280A}">
      <dgm:prSet phldrT="[Text]"/>
      <dgm:spPr>
        <a:solidFill>
          <a:schemeClr val="bg2">
            <a:lumMod val="90000"/>
          </a:schemeClr>
        </a:solidFill>
      </dgm:spPr>
      <dgm:t>
        <a:bodyPr/>
        <a:lstStyle/>
        <a:p>
          <a:r>
            <a:rPr lang="en-US" dirty="0"/>
            <a:t>Variable Importance</a:t>
          </a:r>
        </a:p>
      </dgm:t>
    </dgm:pt>
    <dgm:pt modelId="{7EB3BE61-F34C-B643-A926-35ED5EE06A4A}" type="parTrans" cxnId="{1766E9D9-1EBB-6E4A-9112-BED055B7344E}">
      <dgm:prSet/>
      <dgm:spPr/>
      <dgm:t>
        <a:bodyPr/>
        <a:lstStyle/>
        <a:p>
          <a:endParaRPr lang="en-US"/>
        </a:p>
      </dgm:t>
    </dgm:pt>
    <dgm:pt modelId="{379367C7-FB32-4A4E-8B31-463478AAB3F9}" type="sibTrans" cxnId="{1766E9D9-1EBB-6E4A-9112-BED055B7344E}">
      <dgm:prSet/>
      <dgm:spPr/>
      <dgm:t>
        <a:bodyPr/>
        <a:lstStyle/>
        <a:p>
          <a:endParaRPr lang="en-US"/>
        </a:p>
      </dgm:t>
    </dgm:pt>
    <dgm:pt modelId="{B4225A76-30E2-F845-B072-C50AE19B4CAB}">
      <dgm:prSet phldrT="[Text]"/>
      <dgm:spPr>
        <a:solidFill>
          <a:schemeClr val="bg2">
            <a:lumMod val="90000"/>
          </a:schemeClr>
        </a:solidFill>
      </dgm:spPr>
      <dgm:t>
        <a:bodyPr/>
        <a:lstStyle/>
        <a:p>
          <a:r>
            <a:rPr lang="en-US" dirty="0"/>
            <a:t>Modelling</a:t>
          </a:r>
        </a:p>
      </dgm:t>
    </dgm:pt>
    <dgm:pt modelId="{CE86DC09-38AB-7B4F-BCA2-9E6A665D457A}" type="parTrans" cxnId="{4D8E5987-6261-B849-A178-5476CA945B87}">
      <dgm:prSet/>
      <dgm:spPr/>
      <dgm:t>
        <a:bodyPr/>
        <a:lstStyle/>
        <a:p>
          <a:endParaRPr lang="en-US"/>
        </a:p>
      </dgm:t>
    </dgm:pt>
    <dgm:pt modelId="{9626F4EB-7222-914E-A6D7-3A68843F09D1}" type="sibTrans" cxnId="{4D8E5987-6261-B849-A178-5476CA945B87}">
      <dgm:prSet/>
      <dgm:spPr/>
      <dgm:t>
        <a:bodyPr/>
        <a:lstStyle/>
        <a:p>
          <a:endParaRPr lang="en-US"/>
        </a:p>
      </dgm:t>
    </dgm:pt>
    <dgm:pt modelId="{1DFB4150-C675-D040-A0D6-781F0DCB8310}">
      <dgm:prSet phldrT="[Text]"/>
      <dgm:spPr>
        <a:solidFill>
          <a:srgbClr val="D15A3E"/>
        </a:solidFill>
      </dgm:spPr>
      <dgm:t>
        <a:bodyPr/>
        <a:lstStyle/>
        <a:p>
          <a:r>
            <a:rPr lang="en-US" dirty="0"/>
            <a:t>Results</a:t>
          </a:r>
        </a:p>
      </dgm:t>
    </dgm:pt>
    <dgm:pt modelId="{76B03F6B-E560-9C49-9D14-6093E8C276E7}" type="parTrans" cxnId="{B3997E31-1984-2D45-9EEA-8E2A0BE5810C}">
      <dgm:prSet/>
      <dgm:spPr/>
      <dgm:t>
        <a:bodyPr/>
        <a:lstStyle/>
        <a:p>
          <a:endParaRPr lang="en-US"/>
        </a:p>
      </dgm:t>
    </dgm:pt>
    <dgm:pt modelId="{E969294E-4038-0749-A221-CCE07F5A8781}" type="sibTrans" cxnId="{B3997E31-1984-2D45-9EEA-8E2A0BE5810C}">
      <dgm:prSet/>
      <dgm:spPr/>
      <dgm:t>
        <a:bodyPr/>
        <a:lstStyle/>
        <a:p>
          <a:endParaRPr lang="en-US"/>
        </a:p>
      </dgm:t>
    </dgm:pt>
    <dgm:pt modelId="{72DB47EF-2599-DF4C-87E1-0FBDF9DAA575}" type="pres">
      <dgm:prSet presAssocID="{A6CD4464-CAE1-1B4C-9BE1-C2208575FADE}" presName="Name0" presStyleCnt="0">
        <dgm:presLayoutVars>
          <dgm:dir/>
          <dgm:animLvl val="lvl"/>
          <dgm:resizeHandles val="exact"/>
        </dgm:presLayoutVars>
      </dgm:prSet>
      <dgm:spPr/>
    </dgm:pt>
    <dgm:pt modelId="{EA27A63F-26B2-8D48-980B-9EFB011C30DA}" type="pres">
      <dgm:prSet presAssocID="{DB44F0AE-A57B-0942-B6CA-A4CEBEAA6936}" presName="parTxOnly" presStyleLbl="node1" presStyleIdx="0" presStyleCnt="5">
        <dgm:presLayoutVars>
          <dgm:chMax val="0"/>
          <dgm:chPref val="0"/>
          <dgm:bulletEnabled val="1"/>
        </dgm:presLayoutVars>
      </dgm:prSet>
      <dgm:spPr/>
      <dgm:t>
        <a:bodyPr/>
        <a:lstStyle/>
        <a:p>
          <a:endParaRPr lang="en-US"/>
        </a:p>
      </dgm:t>
    </dgm:pt>
    <dgm:pt modelId="{D7B02E39-9C50-2844-981E-98E5D47B931F}" type="pres">
      <dgm:prSet presAssocID="{63360C0C-87E4-9041-847E-BA26A6A9E697}" presName="parTxOnlySpace" presStyleCnt="0"/>
      <dgm:spPr/>
    </dgm:pt>
    <dgm:pt modelId="{B7FA048B-4336-944B-B4D8-0A83E4CEBF56}" type="pres">
      <dgm:prSet presAssocID="{9F8481E7-EA05-7E44-A4A1-BFDB112EE003}" presName="parTxOnly" presStyleLbl="node1" presStyleIdx="1" presStyleCnt="5">
        <dgm:presLayoutVars>
          <dgm:chMax val="0"/>
          <dgm:chPref val="0"/>
          <dgm:bulletEnabled val="1"/>
        </dgm:presLayoutVars>
      </dgm:prSet>
      <dgm:spPr/>
      <dgm:t>
        <a:bodyPr/>
        <a:lstStyle/>
        <a:p>
          <a:endParaRPr lang="en-US"/>
        </a:p>
      </dgm:t>
    </dgm:pt>
    <dgm:pt modelId="{20171FD5-CCE6-924C-9756-5F8C6E32CA0A}" type="pres">
      <dgm:prSet presAssocID="{6338BA11-1D99-814A-BA13-663BF353FE39}" presName="parTxOnlySpace" presStyleCnt="0"/>
      <dgm:spPr/>
    </dgm:pt>
    <dgm:pt modelId="{C99F968C-E366-C94C-9DDD-2E51E5CE098D}" type="pres">
      <dgm:prSet presAssocID="{F75266DA-9A00-084C-89E6-F08EE1BB280A}" presName="parTxOnly" presStyleLbl="node1" presStyleIdx="2" presStyleCnt="5">
        <dgm:presLayoutVars>
          <dgm:chMax val="0"/>
          <dgm:chPref val="0"/>
          <dgm:bulletEnabled val="1"/>
        </dgm:presLayoutVars>
      </dgm:prSet>
      <dgm:spPr/>
      <dgm:t>
        <a:bodyPr/>
        <a:lstStyle/>
        <a:p>
          <a:endParaRPr lang="en-US"/>
        </a:p>
      </dgm:t>
    </dgm:pt>
    <dgm:pt modelId="{D2D9EA18-F181-0040-A0CF-0E1C444711C7}" type="pres">
      <dgm:prSet presAssocID="{379367C7-FB32-4A4E-8B31-463478AAB3F9}" presName="parTxOnlySpace" presStyleCnt="0"/>
      <dgm:spPr/>
    </dgm:pt>
    <dgm:pt modelId="{D427118D-E2A1-0045-84D3-E4D7CB1BF171}" type="pres">
      <dgm:prSet presAssocID="{B4225A76-30E2-F845-B072-C50AE19B4CAB}" presName="parTxOnly" presStyleLbl="node1" presStyleIdx="3" presStyleCnt="5">
        <dgm:presLayoutVars>
          <dgm:chMax val="0"/>
          <dgm:chPref val="0"/>
          <dgm:bulletEnabled val="1"/>
        </dgm:presLayoutVars>
      </dgm:prSet>
      <dgm:spPr/>
      <dgm:t>
        <a:bodyPr/>
        <a:lstStyle/>
        <a:p>
          <a:endParaRPr lang="en-US"/>
        </a:p>
      </dgm:t>
    </dgm:pt>
    <dgm:pt modelId="{746AE817-D58E-774C-AC38-4B06AA4AFC60}" type="pres">
      <dgm:prSet presAssocID="{9626F4EB-7222-914E-A6D7-3A68843F09D1}" presName="parTxOnlySpace" presStyleCnt="0"/>
      <dgm:spPr/>
    </dgm:pt>
    <dgm:pt modelId="{C57AA173-DD9E-6842-A663-5604B225D592}" type="pres">
      <dgm:prSet presAssocID="{1DFB4150-C675-D040-A0D6-781F0DCB8310}" presName="parTxOnly" presStyleLbl="node1" presStyleIdx="4" presStyleCnt="5" custLinFactNeighborX="1124">
        <dgm:presLayoutVars>
          <dgm:chMax val="0"/>
          <dgm:chPref val="0"/>
          <dgm:bulletEnabled val="1"/>
        </dgm:presLayoutVars>
      </dgm:prSet>
      <dgm:spPr/>
      <dgm:t>
        <a:bodyPr/>
        <a:lstStyle/>
        <a:p>
          <a:endParaRPr lang="en-US"/>
        </a:p>
      </dgm:t>
    </dgm:pt>
  </dgm:ptLst>
  <dgm:cxnLst>
    <dgm:cxn modelId="{B3997E31-1984-2D45-9EEA-8E2A0BE5810C}" srcId="{A6CD4464-CAE1-1B4C-9BE1-C2208575FADE}" destId="{1DFB4150-C675-D040-A0D6-781F0DCB8310}" srcOrd="4" destOrd="0" parTransId="{76B03F6B-E560-9C49-9D14-6093E8C276E7}" sibTransId="{E969294E-4038-0749-A221-CCE07F5A8781}"/>
    <dgm:cxn modelId="{69F37BD9-8799-634E-8319-14806A027826}" srcId="{A6CD4464-CAE1-1B4C-9BE1-C2208575FADE}" destId="{9F8481E7-EA05-7E44-A4A1-BFDB112EE003}" srcOrd="1" destOrd="0" parTransId="{74BB8C37-EA48-D144-8F65-1376DDA4F620}" sibTransId="{6338BA11-1D99-814A-BA13-663BF353FE39}"/>
    <dgm:cxn modelId="{1BFF620B-B622-A344-8611-3FA48DB63F00}" type="presOf" srcId="{F75266DA-9A00-084C-89E6-F08EE1BB280A}" destId="{C99F968C-E366-C94C-9DDD-2E51E5CE098D}" srcOrd="0" destOrd="0" presId="urn:microsoft.com/office/officeart/2005/8/layout/chevron1"/>
    <dgm:cxn modelId="{1766E9D9-1EBB-6E4A-9112-BED055B7344E}" srcId="{A6CD4464-CAE1-1B4C-9BE1-C2208575FADE}" destId="{F75266DA-9A00-084C-89E6-F08EE1BB280A}" srcOrd="2" destOrd="0" parTransId="{7EB3BE61-F34C-B643-A926-35ED5EE06A4A}" sibTransId="{379367C7-FB32-4A4E-8B31-463478AAB3F9}"/>
    <dgm:cxn modelId="{DB133148-43AD-B743-8C60-ADCA1EC2947F}" srcId="{A6CD4464-CAE1-1B4C-9BE1-C2208575FADE}" destId="{DB44F0AE-A57B-0942-B6CA-A4CEBEAA6936}" srcOrd="0" destOrd="0" parTransId="{A4BE33D9-D5DA-8F46-B547-139EC4BB15F4}" sibTransId="{63360C0C-87E4-9041-847E-BA26A6A9E697}"/>
    <dgm:cxn modelId="{9E3F677F-F039-4D46-852A-A5517C3642B9}" type="presOf" srcId="{9F8481E7-EA05-7E44-A4A1-BFDB112EE003}" destId="{B7FA048B-4336-944B-B4D8-0A83E4CEBF56}" srcOrd="0" destOrd="0" presId="urn:microsoft.com/office/officeart/2005/8/layout/chevron1"/>
    <dgm:cxn modelId="{E543EE5B-C527-2A46-9978-DAFE52DA6361}" type="presOf" srcId="{A6CD4464-CAE1-1B4C-9BE1-C2208575FADE}" destId="{72DB47EF-2599-DF4C-87E1-0FBDF9DAA575}" srcOrd="0" destOrd="0" presId="urn:microsoft.com/office/officeart/2005/8/layout/chevron1"/>
    <dgm:cxn modelId="{770E8F5D-2DC5-4048-9BA0-76EEFB61ACEF}" type="presOf" srcId="{DB44F0AE-A57B-0942-B6CA-A4CEBEAA6936}" destId="{EA27A63F-26B2-8D48-980B-9EFB011C30DA}" srcOrd="0" destOrd="0" presId="urn:microsoft.com/office/officeart/2005/8/layout/chevron1"/>
    <dgm:cxn modelId="{CCD00AA3-20E7-1D4A-965E-A036508F62E1}" type="presOf" srcId="{1DFB4150-C675-D040-A0D6-781F0DCB8310}" destId="{C57AA173-DD9E-6842-A663-5604B225D592}" srcOrd="0" destOrd="0" presId="urn:microsoft.com/office/officeart/2005/8/layout/chevron1"/>
    <dgm:cxn modelId="{E8DB1D27-0C24-B841-AECC-28C40761246D}" type="presOf" srcId="{B4225A76-30E2-F845-B072-C50AE19B4CAB}" destId="{D427118D-E2A1-0045-84D3-E4D7CB1BF171}" srcOrd="0" destOrd="0" presId="urn:microsoft.com/office/officeart/2005/8/layout/chevron1"/>
    <dgm:cxn modelId="{4D8E5987-6261-B849-A178-5476CA945B87}" srcId="{A6CD4464-CAE1-1B4C-9BE1-C2208575FADE}" destId="{B4225A76-30E2-F845-B072-C50AE19B4CAB}" srcOrd="3" destOrd="0" parTransId="{CE86DC09-38AB-7B4F-BCA2-9E6A665D457A}" sibTransId="{9626F4EB-7222-914E-A6D7-3A68843F09D1}"/>
    <dgm:cxn modelId="{2D1E86F2-A897-FB4B-B58F-AE58BC3DAA67}" type="presParOf" srcId="{72DB47EF-2599-DF4C-87E1-0FBDF9DAA575}" destId="{EA27A63F-26B2-8D48-980B-9EFB011C30DA}" srcOrd="0" destOrd="0" presId="urn:microsoft.com/office/officeart/2005/8/layout/chevron1"/>
    <dgm:cxn modelId="{92FB607A-787B-6047-AE5D-19FC0F0FC4F9}" type="presParOf" srcId="{72DB47EF-2599-DF4C-87E1-0FBDF9DAA575}" destId="{D7B02E39-9C50-2844-981E-98E5D47B931F}" srcOrd="1" destOrd="0" presId="urn:microsoft.com/office/officeart/2005/8/layout/chevron1"/>
    <dgm:cxn modelId="{AB001845-4D00-0A43-AD2E-477C9CFE0D0C}" type="presParOf" srcId="{72DB47EF-2599-DF4C-87E1-0FBDF9DAA575}" destId="{B7FA048B-4336-944B-B4D8-0A83E4CEBF56}" srcOrd="2" destOrd="0" presId="urn:microsoft.com/office/officeart/2005/8/layout/chevron1"/>
    <dgm:cxn modelId="{B016C49E-D168-904C-94F9-ED51BABEAC77}" type="presParOf" srcId="{72DB47EF-2599-DF4C-87E1-0FBDF9DAA575}" destId="{20171FD5-CCE6-924C-9756-5F8C6E32CA0A}" srcOrd="3" destOrd="0" presId="urn:microsoft.com/office/officeart/2005/8/layout/chevron1"/>
    <dgm:cxn modelId="{72538BAB-163C-BC41-B468-7E4D183B5516}" type="presParOf" srcId="{72DB47EF-2599-DF4C-87E1-0FBDF9DAA575}" destId="{C99F968C-E366-C94C-9DDD-2E51E5CE098D}" srcOrd="4" destOrd="0" presId="urn:microsoft.com/office/officeart/2005/8/layout/chevron1"/>
    <dgm:cxn modelId="{35D5F085-63D4-DB48-814F-986CAA463DD6}" type="presParOf" srcId="{72DB47EF-2599-DF4C-87E1-0FBDF9DAA575}" destId="{D2D9EA18-F181-0040-A0CF-0E1C444711C7}" srcOrd="5" destOrd="0" presId="urn:microsoft.com/office/officeart/2005/8/layout/chevron1"/>
    <dgm:cxn modelId="{59E399E3-3680-154F-8DBD-1DB7BD43D725}" type="presParOf" srcId="{72DB47EF-2599-DF4C-87E1-0FBDF9DAA575}" destId="{D427118D-E2A1-0045-84D3-E4D7CB1BF171}" srcOrd="6" destOrd="0" presId="urn:microsoft.com/office/officeart/2005/8/layout/chevron1"/>
    <dgm:cxn modelId="{F269AD32-0AD0-2940-842A-767FC87863A3}" type="presParOf" srcId="{72DB47EF-2599-DF4C-87E1-0FBDF9DAA575}" destId="{746AE817-D58E-774C-AC38-4B06AA4AFC60}" srcOrd="7" destOrd="0" presId="urn:microsoft.com/office/officeart/2005/8/layout/chevron1"/>
    <dgm:cxn modelId="{D918CF95-9255-1945-A3DB-65A2D7F16314}" type="presParOf" srcId="{72DB47EF-2599-DF4C-87E1-0FBDF9DAA575}" destId="{C57AA173-DD9E-6842-A663-5604B225D59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F56BB55-929A-46FA-96EF-361302C9EBC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ACDD1FD-4FC7-4379-8C49-7E3D41A455A8}">
      <dgm:prSet phldrT="[Text]"/>
      <dgm:spPr/>
      <dgm:t>
        <a:bodyPr/>
        <a:lstStyle/>
        <a:p>
          <a:r>
            <a:rPr lang="en-US" dirty="0"/>
            <a:t>Distance from airport</a:t>
          </a:r>
        </a:p>
      </dgm:t>
    </dgm:pt>
    <dgm:pt modelId="{ADA01CA1-6D62-4FE9-B55B-7AE9B601E372}" type="parTrans" cxnId="{136FDCD2-58BA-4ABE-AE7D-2DFE28325D3D}">
      <dgm:prSet/>
      <dgm:spPr/>
      <dgm:t>
        <a:bodyPr/>
        <a:lstStyle/>
        <a:p>
          <a:endParaRPr lang="en-US"/>
        </a:p>
      </dgm:t>
    </dgm:pt>
    <dgm:pt modelId="{34E1A19D-6AD1-4405-89B8-160EFFBE525B}" type="sibTrans" cxnId="{136FDCD2-58BA-4ABE-AE7D-2DFE28325D3D}">
      <dgm:prSet/>
      <dgm:spPr/>
      <dgm:t>
        <a:bodyPr/>
        <a:lstStyle/>
        <a:p>
          <a:endParaRPr lang="en-US"/>
        </a:p>
      </dgm:t>
    </dgm:pt>
    <dgm:pt modelId="{99B2CC1D-58DE-449C-B8C3-DDD306331436}">
      <dgm:prSet phldrT="[Text]"/>
      <dgm:spPr/>
      <dgm:t>
        <a:bodyPr/>
        <a:lstStyle/>
        <a:p>
          <a:r>
            <a:rPr lang="en-US" dirty="0"/>
            <a:t>Working </a:t>
          </a:r>
          <a:r>
            <a:rPr lang="en-US" dirty="0" smtClean="0"/>
            <a:t>and skilled population</a:t>
          </a:r>
          <a:endParaRPr lang="en-US" dirty="0"/>
        </a:p>
      </dgm:t>
    </dgm:pt>
    <dgm:pt modelId="{8EE2C282-C11D-49FD-837C-034A42A6FAC7}" type="parTrans" cxnId="{CD792475-D732-4E5B-B339-1AF58B641C9A}">
      <dgm:prSet/>
      <dgm:spPr/>
      <dgm:t>
        <a:bodyPr/>
        <a:lstStyle/>
        <a:p>
          <a:endParaRPr lang="en-US"/>
        </a:p>
      </dgm:t>
    </dgm:pt>
    <dgm:pt modelId="{8110BA6E-AA13-4680-92A7-33ED1058C781}" type="sibTrans" cxnId="{CD792475-D732-4E5B-B339-1AF58B641C9A}">
      <dgm:prSet/>
      <dgm:spPr/>
      <dgm:t>
        <a:bodyPr/>
        <a:lstStyle/>
        <a:p>
          <a:endParaRPr lang="en-US"/>
        </a:p>
      </dgm:t>
    </dgm:pt>
    <dgm:pt modelId="{B7C6786F-16F9-453D-83D0-0A3CF7F54257}">
      <dgm:prSet phldrT="[Text]"/>
      <dgm:spPr/>
      <dgm:t>
        <a:bodyPr/>
        <a:lstStyle/>
        <a:p>
          <a:r>
            <a:rPr lang="en-US" dirty="0"/>
            <a:t>Connectivity and infrastructure</a:t>
          </a:r>
        </a:p>
      </dgm:t>
    </dgm:pt>
    <dgm:pt modelId="{5B1E6B21-1B19-4936-98F6-7F614D22DADF}" type="parTrans" cxnId="{7E57821A-1C0E-4236-8A3D-A2D2BEFF6B05}">
      <dgm:prSet/>
      <dgm:spPr/>
      <dgm:t>
        <a:bodyPr/>
        <a:lstStyle/>
        <a:p>
          <a:endParaRPr lang="en-US"/>
        </a:p>
      </dgm:t>
    </dgm:pt>
    <dgm:pt modelId="{ADF7AD6D-AC81-44A2-88C9-5563EE15442B}" type="sibTrans" cxnId="{7E57821A-1C0E-4236-8A3D-A2D2BEFF6B05}">
      <dgm:prSet/>
      <dgm:spPr/>
      <dgm:t>
        <a:bodyPr/>
        <a:lstStyle/>
        <a:p>
          <a:endParaRPr lang="en-US"/>
        </a:p>
      </dgm:t>
    </dgm:pt>
    <dgm:pt modelId="{2B1437F0-AB7B-4EA4-B2CC-95AA75CAF7D5}">
      <dgm:prSet phldrT="[Text]"/>
      <dgm:spPr/>
      <dgm:t>
        <a:bodyPr/>
        <a:lstStyle/>
        <a:p>
          <a:r>
            <a:rPr lang="en-US" dirty="0"/>
            <a:t>Sewer system</a:t>
          </a:r>
        </a:p>
      </dgm:t>
    </dgm:pt>
    <dgm:pt modelId="{C3AE2F7C-70EF-4D32-BC6D-1B83D77E258A}" type="parTrans" cxnId="{8465DBFF-7C1B-40C4-BB0F-F64FA10BAEF5}">
      <dgm:prSet/>
      <dgm:spPr/>
      <dgm:t>
        <a:bodyPr/>
        <a:lstStyle/>
        <a:p>
          <a:endParaRPr lang="en-US"/>
        </a:p>
      </dgm:t>
    </dgm:pt>
    <dgm:pt modelId="{E6E34277-9F6A-4A86-A386-07461D6B8AA5}" type="sibTrans" cxnId="{8465DBFF-7C1B-40C4-BB0F-F64FA10BAEF5}">
      <dgm:prSet/>
      <dgm:spPr/>
      <dgm:t>
        <a:bodyPr/>
        <a:lstStyle/>
        <a:p>
          <a:endParaRPr lang="en-US"/>
        </a:p>
      </dgm:t>
    </dgm:pt>
    <dgm:pt modelId="{9667552B-8AF1-412D-B1A3-69E56BD2AA33}">
      <dgm:prSet phldrT="[Text]"/>
      <dgm:spPr/>
      <dgm:t>
        <a:bodyPr/>
        <a:lstStyle/>
        <a:p>
          <a:r>
            <a:rPr lang="en-US" dirty="0"/>
            <a:t>Availability of treated water</a:t>
          </a:r>
        </a:p>
      </dgm:t>
    </dgm:pt>
    <dgm:pt modelId="{B8E44423-D038-4779-B3AE-86872B5E3F46}" type="parTrans" cxnId="{89F39069-0C66-4656-93C6-E986EA2A4081}">
      <dgm:prSet/>
      <dgm:spPr/>
      <dgm:t>
        <a:bodyPr/>
        <a:lstStyle/>
        <a:p>
          <a:endParaRPr lang="en-US"/>
        </a:p>
      </dgm:t>
    </dgm:pt>
    <dgm:pt modelId="{11FBEDD4-A80E-4735-BA22-4F838D9CBE1C}" type="sibTrans" cxnId="{89F39069-0C66-4656-93C6-E986EA2A4081}">
      <dgm:prSet/>
      <dgm:spPr/>
      <dgm:t>
        <a:bodyPr/>
        <a:lstStyle/>
        <a:p>
          <a:endParaRPr lang="en-US"/>
        </a:p>
      </dgm:t>
    </dgm:pt>
    <dgm:pt modelId="{A6B39E04-2ADE-48DC-8A34-4BA100A3E649}">
      <dgm:prSet phldrT="[Text]"/>
      <dgm:spPr/>
      <dgm:t>
        <a:bodyPr/>
        <a:lstStyle/>
        <a:p>
          <a:r>
            <a:rPr lang="en-US" dirty="0"/>
            <a:t>Livability – Air quality and crime</a:t>
          </a:r>
        </a:p>
      </dgm:t>
    </dgm:pt>
    <dgm:pt modelId="{BB4C2C0F-1692-4A99-901D-1B873F086758}" type="parTrans" cxnId="{DD4C1E26-6E32-404E-8F2A-371E216AAC29}">
      <dgm:prSet/>
      <dgm:spPr/>
      <dgm:t>
        <a:bodyPr/>
        <a:lstStyle/>
        <a:p>
          <a:endParaRPr lang="en-US"/>
        </a:p>
      </dgm:t>
    </dgm:pt>
    <dgm:pt modelId="{AAC47CA3-1682-400E-B337-0215006E78F4}" type="sibTrans" cxnId="{DD4C1E26-6E32-404E-8F2A-371E216AAC29}">
      <dgm:prSet/>
      <dgm:spPr/>
      <dgm:t>
        <a:bodyPr/>
        <a:lstStyle/>
        <a:p>
          <a:endParaRPr lang="en-US"/>
        </a:p>
      </dgm:t>
    </dgm:pt>
    <dgm:pt modelId="{61E2B8EE-27F9-470C-9EC0-36702CFFA301}">
      <dgm:prSet phldrT="[Text]"/>
      <dgm:spPr/>
      <dgm:t>
        <a:bodyPr/>
        <a:lstStyle/>
        <a:p>
          <a:endParaRPr lang="en-US"/>
        </a:p>
      </dgm:t>
    </dgm:pt>
    <dgm:pt modelId="{20CD6451-E7F9-4FBA-BB48-17D39C8708BE}" type="parTrans" cxnId="{6F189545-AF4A-42CC-AFE8-B95DE3743DB1}">
      <dgm:prSet/>
      <dgm:spPr/>
      <dgm:t>
        <a:bodyPr/>
        <a:lstStyle/>
        <a:p>
          <a:endParaRPr lang="en-US"/>
        </a:p>
      </dgm:t>
    </dgm:pt>
    <dgm:pt modelId="{0D801719-A97D-4CA5-8C65-0B337BB4CFF6}" type="sibTrans" cxnId="{6F189545-AF4A-42CC-AFE8-B95DE3743DB1}">
      <dgm:prSet/>
      <dgm:spPr/>
      <dgm:t>
        <a:bodyPr/>
        <a:lstStyle/>
        <a:p>
          <a:endParaRPr lang="en-US"/>
        </a:p>
      </dgm:t>
    </dgm:pt>
    <dgm:pt modelId="{4618DD0E-764B-45D2-8716-DAAD49401902}">
      <dgm:prSet phldrT="[Text]"/>
      <dgm:spPr/>
      <dgm:t>
        <a:bodyPr/>
        <a:lstStyle/>
        <a:p>
          <a:r>
            <a:rPr lang="en-US" dirty="0"/>
            <a:t>Electricity availability</a:t>
          </a:r>
        </a:p>
      </dgm:t>
    </dgm:pt>
    <dgm:pt modelId="{247CA221-1C07-4249-84D6-4335826913C9}" type="parTrans" cxnId="{0E822AC3-D325-4827-8A1F-8E07E98A2C19}">
      <dgm:prSet/>
      <dgm:spPr/>
      <dgm:t>
        <a:bodyPr/>
        <a:lstStyle/>
        <a:p>
          <a:endParaRPr lang="en-US"/>
        </a:p>
      </dgm:t>
    </dgm:pt>
    <dgm:pt modelId="{C35CC639-C0FE-4F2C-926A-198021A763F9}" type="sibTrans" cxnId="{0E822AC3-D325-4827-8A1F-8E07E98A2C19}">
      <dgm:prSet/>
      <dgm:spPr/>
      <dgm:t>
        <a:bodyPr/>
        <a:lstStyle/>
        <a:p>
          <a:endParaRPr lang="en-US"/>
        </a:p>
      </dgm:t>
    </dgm:pt>
    <dgm:pt modelId="{26DFF982-C996-5A41-A41E-85A70B5ABC81}">
      <dgm:prSet phldrT="[Text]"/>
      <dgm:spPr/>
      <dgm:t>
        <a:bodyPr/>
        <a:lstStyle/>
        <a:p>
          <a:endParaRPr lang="en-US" dirty="0"/>
        </a:p>
      </dgm:t>
    </dgm:pt>
    <dgm:pt modelId="{F223049E-0DA3-4F4C-BE31-76BD34FD2DC6}" type="parTrans" cxnId="{F0DA5C45-A5E4-4447-B318-3C88DD4DADD5}">
      <dgm:prSet/>
      <dgm:spPr/>
      <dgm:t>
        <a:bodyPr/>
        <a:lstStyle/>
        <a:p>
          <a:endParaRPr lang="en-US"/>
        </a:p>
      </dgm:t>
    </dgm:pt>
    <dgm:pt modelId="{9845BFD9-2323-5448-8FA5-C431552ABBA8}" type="sibTrans" cxnId="{F0DA5C45-A5E4-4447-B318-3C88DD4DADD5}">
      <dgm:prSet/>
      <dgm:spPr/>
      <dgm:t>
        <a:bodyPr/>
        <a:lstStyle/>
        <a:p>
          <a:endParaRPr lang="en-US"/>
        </a:p>
      </dgm:t>
    </dgm:pt>
    <dgm:pt modelId="{C1C393EE-6528-4B28-92A7-1B38EBA332D4}" type="pres">
      <dgm:prSet presAssocID="{EF56BB55-929A-46FA-96EF-361302C9EBCD}" presName="Name0" presStyleCnt="0">
        <dgm:presLayoutVars>
          <dgm:chMax val="7"/>
          <dgm:chPref val="7"/>
          <dgm:dir/>
        </dgm:presLayoutVars>
      </dgm:prSet>
      <dgm:spPr/>
      <dgm:t>
        <a:bodyPr/>
        <a:lstStyle/>
        <a:p>
          <a:endParaRPr lang="en-US"/>
        </a:p>
      </dgm:t>
    </dgm:pt>
    <dgm:pt modelId="{3BEB3D1D-6F22-463F-8617-B3F72504E967}" type="pres">
      <dgm:prSet presAssocID="{EF56BB55-929A-46FA-96EF-361302C9EBCD}" presName="Name1" presStyleCnt="0"/>
      <dgm:spPr/>
    </dgm:pt>
    <dgm:pt modelId="{04B735BC-C662-4927-8279-95D153645391}" type="pres">
      <dgm:prSet presAssocID="{EF56BB55-929A-46FA-96EF-361302C9EBCD}" presName="cycle" presStyleCnt="0"/>
      <dgm:spPr/>
    </dgm:pt>
    <dgm:pt modelId="{64ABD157-B9E1-4FB9-A13E-DABF8E2DA6CC}" type="pres">
      <dgm:prSet presAssocID="{EF56BB55-929A-46FA-96EF-361302C9EBCD}" presName="srcNode" presStyleLbl="node1" presStyleIdx="0" presStyleCnt="7"/>
      <dgm:spPr/>
    </dgm:pt>
    <dgm:pt modelId="{0FCB3BB9-9081-48FA-A1E0-78DCC2189905}" type="pres">
      <dgm:prSet presAssocID="{EF56BB55-929A-46FA-96EF-361302C9EBCD}" presName="conn" presStyleLbl="parChTrans1D2" presStyleIdx="0" presStyleCnt="1"/>
      <dgm:spPr/>
      <dgm:t>
        <a:bodyPr/>
        <a:lstStyle/>
        <a:p>
          <a:endParaRPr lang="en-US"/>
        </a:p>
      </dgm:t>
    </dgm:pt>
    <dgm:pt modelId="{BE0653F4-ABB3-46BE-8C98-02AB07F69D48}" type="pres">
      <dgm:prSet presAssocID="{EF56BB55-929A-46FA-96EF-361302C9EBCD}" presName="extraNode" presStyleLbl="node1" presStyleIdx="0" presStyleCnt="7"/>
      <dgm:spPr/>
    </dgm:pt>
    <dgm:pt modelId="{6DAB7077-C18F-46D5-9783-F87DBDB786DB}" type="pres">
      <dgm:prSet presAssocID="{EF56BB55-929A-46FA-96EF-361302C9EBCD}" presName="dstNode" presStyleLbl="node1" presStyleIdx="0" presStyleCnt="7"/>
      <dgm:spPr/>
    </dgm:pt>
    <dgm:pt modelId="{5C78BAC4-9322-4D6A-BCA6-9214F8162BAE}" type="pres">
      <dgm:prSet presAssocID="{6ACDD1FD-4FC7-4379-8C49-7E3D41A455A8}" presName="text_1" presStyleLbl="node1" presStyleIdx="0" presStyleCnt="7">
        <dgm:presLayoutVars>
          <dgm:bulletEnabled val="1"/>
        </dgm:presLayoutVars>
      </dgm:prSet>
      <dgm:spPr/>
      <dgm:t>
        <a:bodyPr/>
        <a:lstStyle/>
        <a:p>
          <a:endParaRPr lang="en-US"/>
        </a:p>
      </dgm:t>
    </dgm:pt>
    <dgm:pt modelId="{E42FE01B-E74C-491A-AB1B-623A61C80869}" type="pres">
      <dgm:prSet presAssocID="{6ACDD1FD-4FC7-4379-8C49-7E3D41A455A8}" presName="accent_1" presStyleCnt="0"/>
      <dgm:spPr/>
    </dgm:pt>
    <dgm:pt modelId="{BE8C2893-8A65-4791-A95D-1005F41B4222}" type="pres">
      <dgm:prSet presAssocID="{6ACDD1FD-4FC7-4379-8C49-7E3D41A455A8}" presName="accentRepeatNode" presStyleLbl="solidFgAcc1" presStyleIdx="0" presStyleCnt="7"/>
      <dgm:spPr/>
    </dgm:pt>
    <dgm:pt modelId="{22EE8D74-1AC0-4756-A0F2-53E0B83C7A09}" type="pres">
      <dgm:prSet presAssocID="{4618DD0E-764B-45D2-8716-DAAD49401902}" presName="text_2" presStyleLbl="node1" presStyleIdx="1" presStyleCnt="7">
        <dgm:presLayoutVars>
          <dgm:bulletEnabled val="1"/>
        </dgm:presLayoutVars>
      </dgm:prSet>
      <dgm:spPr/>
      <dgm:t>
        <a:bodyPr/>
        <a:lstStyle/>
        <a:p>
          <a:endParaRPr lang="en-US"/>
        </a:p>
      </dgm:t>
    </dgm:pt>
    <dgm:pt modelId="{63F89C93-F17B-4FA8-8525-2ADFB24FAC4D}" type="pres">
      <dgm:prSet presAssocID="{4618DD0E-764B-45D2-8716-DAAD49401902}" presName="accent_2" presStyleCnt="0"/>
      <dgm:spPr/>
    </dgm:pt>
    <dgm:pt modelId="{1723FD12-9DB0-464A-9648-AABDC7C7EBDC}" type="pres">
      <dgm:prSet presAssocID="{4618DD0E-764B-45D2-8716-DAAD49401902}" presName="accentRepeatNode" presStyleLbl="solidFgAcc1" presStyleIdx="1" presStyleCnt="7" custScaleX="106321" custScaleY="98604" custLinFactNeighborY="-1782"/>
      <dgm:spPr>
        <a:blipFill rotWithShape="0">
          <a:blip xmlns:r="http://schemas.openxmlformats.org/officeDocument/2006/relationships" r:embed="rId1"/>
          <a:srcRect/>
          <a:stretch>
            <a:fillRect l="-1000" r="-1000"/>
          </a:stretch>
        </a:blipFill>
      </dgm:spPr>
    </dgm:pt>
    <dgm:pt modelId="{3EFB3D79-227A-442B-A625-A37099FB340F}" type="pres">
      <dgm:prSet presAssocID="{99B2CC1D-58DE-449C-B8C3-DDD306331436}" presName="text_3" presStyleLbl="node1" presStyleIdx="2" presStyleCnt="7" custLinFactNeighborX="0">
        <dgm:presLayoutVars>
          <dgm:bulletEnabled val="1"/>
        </dgm:presLayoutVars>
      </dgm:prSet>
      <dgm:spPr/>
      <dgm:t>
        <a:bodyPr/>
        <a:lstStyle/>
        <a:p>
          <a:endParaRPr lang="en-US"/>
        </a:p>
      </dgm:t>
    </dgm:pt>
    <dgm:pt modelId="{AB7E13AB-790F-4287-BB35-6DE135718AF0}" type="pres">
      <dgm:prSet presAssocID="{99B2CC1D-58DE-449C-B8C3-DDD306331436}" presName="accent_3" presStyleCnt="0"/>
      <dgm:spPr/>
    </dgm:pt>
    <dgm:pt modelId="{7586E76C-A489-4D23-B123-EF559871D785}" type="pres">
      <dgm:prSet presAssocID="{99B2CC1D-58DE-449C-B8C3-DDD306331436}" presName="accentRepeatNode" presStyleLbl="solidFgAcc1" presStyleIdx="2" presStyleCnt="7"/>
      <dgm:spPr/>
    </dgm:pt>
    <dgm:pt modelId="{29FF76F5-5B5E-49E6-9FCF-3B0EE22F56EE}" type="pres">
      <dgm:prSet presAssocID="{B7C6786F-16F9-453D-83D0-0A3CF7F54257}" presName="text_4" presStyleLbl="node1" presStyleIdx="3" presStyleCnt="7">
        <dgm:presLayoutVars>
          <dgm:bulletEnabled val="1"/>
        </dgm:presLayoutVars>
      </dgm:prSet>
      <dgm:spPr/>
      <dgm:t>
        <a:bodyPr/>
        <a:lstStyle/>
        <a:p>
          <a:endParaRPr lang="en-US"/>
        </a:p>
      </dgm:t>
    </dgm:pt>
    <dgm:pt modelId="{DC49E471-8567-45E5-9B83-E8A49B95BB55}" type="pres">
      <dgm:prSet presAssocID="{B7C6786F-16F9-453D-83D0-0A3CF7F54257}" presName="accent_4" presStyleCnt="0"/>
      <dgm:spPr/>
    </dgm:pt>
    <dgm:pt modelId="{E824A1F9-5213-4142-A1C7-A3B0306D3311}" type="pres">
      <dgm:prSet presAssocID="{B7C6786F-16F9-453D-83D0-0A3CF7F54257}" presName="accentRepeatNode" presStyleLbl="solidFgAcc1" presStyleIdx="3" presStyleCnt="7"/>
      <dgm:spPr/>
    </dgm:pt>
    <dgm:pt modelId="{94CA39B7-5447-4BCE-9758-0D3A4015A049}" type="pres">
      <dgm:prSet presAssocID="{2B1437F0-AB7B-4EA4-B2CC-95AA75CAF7D5}" presName="text_5" presStyleLbl="node1" presStyleIdx="4" presStyleCnt="7">
        <dgm:presLayoutVars>
          <dgm:bulletEnabled val="1"/>
        </dgm:presLayoutVars>
      </dgm:prSet>
      <dgm:spPr/>
      <dgm:t>
        <a:bodyPr/>
        <a:lstStyle/>
        <a:p>
          <a:endParaRPr lang="en-US"/>
        </a:p>
      </dgm:t>
    </dgm:pt>
    <dgm:pt modelId="{16E1662F-99A0-4384-86C6-7C585FF588B5}" type="pres">
      <dgm:prSet presAssocID="{2B1437F0-AB7B-4EA4-B2CC-95AA75CAF7D5}" presName="accent_5" presStyleCnt="0"/>
      <dgm:spPr/>
    </dgm:pt>
    <dgm:pt modelId="{71A5648E-F0FB-4344-A381-95FC82535DF8}" type="pres">
      <dgm:prSet presAssocID="{2B1437F0-AB7B-4EA4-B2CC-95AA75CAF7D5}" presName="accentRepeatNode" presStyleLbl="solidFgAcc1" presStyleIdx="4" presStyleCnt="7"/>
      <dgm:spPr/>
    </dgm:pt>
    <dgm:pt modelId="{1FF7C009-7237-43C4-B665-A1E11060628C}" type="pres">
      <dgm:prSet presAssocID="{9667552B-8AF1-412D-B1A3-69E56BD2AA33}" presName="text_6" presStyleLbl="node1" presStyleIdx="5" presStyleCnt="7">
        <dgm:presLayoutVars>
          <dgm:bulletEnabled val="1"/>
        </dgm:presLayoutVars>
      </dgm:prSet>
      <dgm:spPr/>
      <dgm:t>
        <a:bodyPr/>
        <a:lstStyle/>
        <a:p>
          <a:endParaRPr lang="en-US"/>
        </a:p>
      </dgm:t>
    </dgm:pt>
    <dgm:pt modelId="{0D7389E0-CECB-45C3-9319-54D3496CBA91}" type="pres">
      <dgm:prSet presAssocID="{9667552B-8AF1-412D-B1A3-69E56BD2AA33}" presName="accent_6" presStyleCnt="0"/>
      <dgm:spPr/>
    </dgm:pt>
    <dgm:pt modelId="{77829FEE-6052-49B3-A975-EBC9E5A3C8DF}" type="pres">
      <dgm:prSet presAssocID="{9667552B-8AF1-412D-B1A3-69E56BD2AA33}" presName="accentRepeatNode" presStyleLbl="solidFgAcc1" presStyleIdx="5" presStyleCnt="7"/>
      <dgm:spPr/>
    </dgm:pt>
    <dgm:pt modelId="{BD0EB0E2-AEF0-46BA-B90F-D444DBE7632B}" type="pres">
      <dgm:prSet presAssocID="{A6B39E04-2ADE-48DC-8A34-4BA100A3E649}" presName="text_7" presStyleLbl="node1" presStyleIdx="6" presStyleCnt="7">
        <dgm:presLayoutVars>
          <dgm:bulletEnabled val="1"/>
        </dgm:presLayoutVars>
      </dgm:prSet>
      <dgm:spPr/>
      <dgm:t>
        <a:bodyPr/>
        <a:lstStyle/>
        <a:p>
          <a:endParaRPr lang="en-US"/>
        </a:p>
      </dgm:t>
    </dgm:pt>
    <dgm:pt modelId="{B58E54AD-3E46-4251-85FC-C787F570EB19}" type="pres">
      <dgm:prSet presAssocID="{A6B39E04-2ADE-48DC-8A34-4BA100A3E649}" presName="accent_7" presStyleCnt="0"/>
      <dgm:spPr/>
    </dgm:pt>
    <dgm:pt modelId="{04A4EE49-8264-4FB2-A035-91ABD069E251}" type="pres">
      <dgm:prSet presAssocID="{A6B39E04-2ADE-48DC-8A34-4BA100A3E649}" presName="accentRepeatNode" presStyleLbl="solidFgAcc1" presStyleIdx="6" presStyleCnt="7"/>
      <dgm:spPr/>
    </dgm:pt>
  </dgm:ptLst>
  <dgm:cxnLst>
    <dgm:cxn modelId="{8465DBFF-7C1B-40C4-BB0F-F64FA10BAEF5}" srcId="{EF56BB55-929A-46FA-96EF-361302C9EBCD}" destId="{2B1437F0-AB7B-4EA4-B2CC-95AA75CAF7D5}" srcOrd="4" destOrd="0" parTransId="{C3AE2F7C-70EF-4D32-BC6D-1B83D77E258A}" sibTransId="{E6E34277-9F6A-4A86-A386-07461D6B8AA5}"/>
    <dgm:cxn modelId="{89F39069-0C66-4656-93C6-E986EA2A4081}" srcId="{EF56BB55-929A-46FA-96EF-361302C9EBCD}" destId="{9667552B-8AF1-412D-B1A3-69E56BD2AA33}" srcOrd="5" destOrd="0" parTransId="{B8E44423-D038-4779-B3AE-86872B5E3F46}" sibTransId="{11FBEDD4-A80E-4735-BA22-4F838D9CBE1C}"/>
    <dgm:cxn modelId="{0E822AC3-D325-4827-8A1F-8E07E98A2C19}" srcId="{EF56BB55-929A-46FA-96EF-361302C9EBCD}" destId="{4618DD0E-764B-45D2-8716-DAAD49401902}" srcOrd="1" destOrd="0" parTransId="{247CA221-1C07-4249-84D6-4335826913C9}" sibTransId="{C35CC639-C0FE-4F2C-926A-198021A763F9}"/>
    <dgm:cxn modelId="{51AEFEB7-8D36-41D9-89D7-5AA34D27BA8A}" type="presOf" srcId="{6ACDD1FD-4FC7-4379-8C49-7E3D41A455A8}" destId="{5C78BAC4-9322-4D6A-BCA6-9214F8162BAE}" srcOrd="0" destOrd="0" presId="urn:microsoft.com/office/officeart/2008/layout/VerticalCurvedList"/>
    <dgm:cxn modelId="{B277A028-B1DA-4756-9B04-F5BD50D001A1}" type="presOf" srcId="{4618DD0E-764B-45D2-8716-DAAD49401902}" destId="{22EE8D74-1AC0-4756-A0F2-53E0B83C7A09}" srcOrd="0" destOrd="0" presId="urn:microsoft.com/office/officeart/2008/layout/VerticalCurvedList"/>
    <dgm:cxn modelId="{995D453F-95AE-4DD9-8AC4-7DD12892D9AF}" type="presOf" srcId="{B7C6786F-16F9-453D-83D0-0A3CF7F54257}" destId="{29FF76F5-5B5E-49E6-9FCF-3B0EE22F56EE}" srcOrd="0" destOrd="0" presId="urn:microsoft.com/office/officeart/2008/layout/VerticalCurvedList"/>
    <dgm:cxn modelId="{93B1F4DD-FE27-49C7-9C5D-945E856DB284}" type="presOf" srcId="{9667552B-8AF1-412D-B1A3-69E56BD2AA33}" destId="{1FF7C009-7237-43C4-B665-A1E11060628C}" srcOrd="0" destOrd="0" presId="urn:microsoft.com/office/officeart/2008/layout/VerticalCurvedList"/>
    <dgm:cxn modelId="{567BDD71-B47D-46CB-8336-29D961211F21}" type="presOf" srcId="{99B2CC1D-58DE-449C-B8C3-DDD306331436}" destId="{3EFB3D79-227A-442B-A625-A37099FB340F}" srcOrd="0" destOrd="0" presId="urn:microsoft.com/office/officeart/2008/layout/VerticalCurvedList"/>
    <dgm:cxn modelId="{136FDCD2-58BA-4ABE-AE7D-2DFE28325D3D}" srcId="{EF56BB55-929A-46FA-96EF-361302C9EBCD}" destId="{6ACDD1FD-4FC7-4379-8C49-7E3D41A455A8}" srcOrd="0" destOrd="0" parTransId="{ADA01CA1-6D62-4FE9-B55B-7AE9B601E372}" sibTransId="{34E1A19D-6AD1-4405-89B8-160EFFBE525B}"/>
    <dgm:cxn modelId="{93E908EB-BDA7-4B3A-9508-07B976D8F8ED}" type="presOf" srcId="{A6B39E04-2ADE-48DC-8A34-4BA100A3E649}" destId="{BD0EB0E2-AEF0-46BA-B90F-D444DBE7632B}" srcOrd="0" destOrd="0" presId="urn:microsoft.com/office/officeart/2008/layout/VerticalCurvedList"/>
    <dgm:cxn modelId="{AD401451-AE9E-4CA4-8B24-924678068B57}" type="presOf" srcId="{2B1437F0-AB7B-4EA4-B2CC-95AA75CAF7D5}" destId="{94CA39B7-5447-4BCE-9758-0D3A4015A049}" srcOrd="0" destOrd="0" presId="urn:microsoft.com/office/officeart/2008/layout/VerticalCurvedList"/>
    <dgm:cxn modelId="{F0DA5C45-A5E4-4447-B318-3C88DD4DADD5}" srcId="{EF56BB55-929A-46FA-96EF-361302C9EBCD}" destId="{26DFF982-C996-5A41-A41E-85A70B5ABC81}" srcOrd="8" destOrd="0" parTransId="{F223049E-0DA3-4F4C-BE31-76BD34FD2DC6}" sibTransId="{9845BFD9-2323-5448-8FA5-C431552ABBA8}"/>
    <dgm:cxn modelId="{7A5B20DD-5705-4859-8236-3BFB65423D01}" type="presOf" srcId="{34E1A19D-6AD1-4405-89B8-160EFFBE525B}" destId="{0FCB3BB9-9081-48FA-A1E0-78DCC2189905}" srcOrd="0" destOrd="0" presId="urn:microsoft.com/office/officeart/2008/layout/VerticalCurvedList"/>
    <dgm:cxn modelId="{6F189545-AF4A-42CC-AFE8-B95DE3743DB1}" srcId="{EF56BB55-929A-46FA-96EF-361302C9EBCD}" destId="{61E2B8EE-27F9-470C-9EC0-36702CFFA301}" srcOrd="7" destOrd="0" parTransId="{20CD6451-E7F9-4FBA-BB48-17D39C8708BE}" sibTransId="{0D801719-A97D-4CA5-8C65-0B337BB4CFF6}"/>
    <dgm:cxn modelId="{CD792475-D732-4E5B-B339-1AF58B641C9A}" srcId="{EF56BB55-929A-46FA-96EF-361302C9EBCD}" destId="{99B2CC1D-58DE-449C-B8C3-DDD306331436}" srcOrd="2" destOrd="0" parTransId="{8EE2C282-C11D-49FD-837C-034A42A6FAC7}" sibTransId="{8110BA6E-AA13-4680-92A7-33ED1058C781}"/>
    <dgm:cxn modelId="{7E57821A-1C0E-4236-8A3D-A2D2BEFF6B05}" srcId="{EF56BB55-929A-46FA-96EF-361302C9EBCD}" destId="{B7C6786F-16F9-453D-83D0-0A3CF7F54257}" srcOrd="3" destOrd="0" parTransId="{5B1E6B21-1B19-4936-98F6-7F614D22DADF}" sibTransId="{ADF7AD6D-AC81-44A2-88C9-5563EE15442B}"/>
    <dgm:cxn modelId="{DD4C1E26-6E32-404E-8F2A-371E216AAC29}" srcId="{EF56BB55-929A-46FA-96EF-361302C9EBCD}" destId="{A6B39E04-2ADE-48DC-8A34-4BA100A3E649}" srcOrd="6" destOrd="0" parTransId="{BB4C2C0F-1692-4A99-901D-1B873F086758}" sibTransId="{AAC47CA3-1682-400E-B337-0215006E78F4}"/>
    <dgm:cxn modelId="{E5DBF807-1094-42AB-A9E1-875829DDA4D3}" type="presOf" srcId="{EF56BB55-929A-46FA-96EF-361302C9EBCD}" destId="{C1C393EE-6528-4B28-92A7-1B38EBA332D4}" srcOrd="0" destOrd="0" presId="urn:microsoft.com/office/officeart/2008/layout/VerticalCurvedList"/>
    <dgm:cxn modelId="{63EE2493-7541-475C-8062-38B565B38977}" type="presParOf" srcId="{C1C393EE-6528-4B28-92A7-1B38EBA332D4}" destId="{3BEB3D1D-6F22-463F-8617-B3F72504E967}" srcOrd="0" destOrd="0" presId="urn:microsoft.com/office/officeart/2008/layout/VerticalCurvedList"/>
    <dgm:cxn modelId="{6A1DFD32-4AD1-4EAB-8953-9A0C79E8E6CA}" type="presParOf" srcId="{3BEB3D1D-6F22-463F-8617-B3F72504E967}" destId="{04B735BC-C662-4927-8279-95D153645391}" srcOrd="0" destOrd="0" presId="urn:microsoft.com/office/officeart/2008/layout/VerticalCurvedList"/>
    <dgm:cxn modelId="{541152E4-43AE-4BB5-88F2-9D55EAD15315}" type="presParOf" srcId="{04B735BC-C662-4927-8279-95D153645391}" destId="{64ABD157-B9E1-4FB9-A13E-DABF8E2DA6CC}" srcOrd="0" destOrd="0" presId="urn:microsoft.com/office/officeart/2008/layout/VerticalCurvedList"/>
    <dgm:cxn modelId="{EDE7EF81-FEF1-493B-822E-854F2A76F854}" type="presParOf" srcId="{04B735BC-C662-4927-8279-95D153645391}" destId="{0FCB3BB9-9081-48FA-A1E0-78DCC2189905}" srcOrd="1" destOrd="0" presId="urn:microsoft.com/office/officeart/2008/layout/VerticalCurvedList"/>
    <dgm:cxn modelId="{107B41EB-6D0A-46FA-84CA-931B4BA6711F}" type="presParOf" srcId="{04B735BC-C662-4927-8279-95D153645391}" destId="{BE0653F4-ABB3-46BE-8C98-02AB07F69D48}" srcOrd="2" destOrd="0" presId="urn:microsoft.com/office/officeart/2008/layout/VerticalCurvedList"/>
    <dgm:cxn modelId="{210EA971-619C-4021-A842-A9B1C94A5485}" type="presParOf" srcId="{04B735BC-C662-4927-8279-95D153645391}" destId="{6DAB7077-C18F-46D5-9783-F87DBDB786DB}" srcOrd="3" destOrd="0" presId="urn:microsoft.com/office/officeart/2008/layout/VerticalCurvedList"/>
    <dgm:cxn modelId="{7DD2203D-0B49-44F4-841A-0FB8160B8558}" type="presParOf" srcId="{3BEB3D1D-6F22-463F-8617-B3F72504E967}" destId="{5C78BAC4-9322-4D6A-BCA6-9214F8162BAE}" srcOrd="1" destOrd="0" presId="urn:microsoft.com/office/officeart/2008/layout/VerticalCurvedList"/>
    <dgm:cxn modelId="{A67D8315-9267-499C-B914-1BF369500EC0}" type="presParOf" srcId="{3BEB3D1D-6F22-463F-8617-B3F72504E967}" destId="{E42FE01B-E74C-491A-AB1B-623A61C80869}" srcOrd="2" destOrd="0" presId="urn:microsoft.com/office/officeart/2008/layout/VerticalCurvedList"/>
    <dgm:cxn modelId="{C6594163-D794-4B0F-AF6B-09DE4DD90DCD}" type="presParOf" srcId="{E42FE01B-E74C-491A-AB1B-623A61C80869}" destId="{BE8C2893-8A65-4791-A95D-1005F41B4222}" srcOrd="0" destOrd="0" presId="urn:microsoft.com/office/officeart/2008/layout/VerticalCurvedList"/>
    <dgm:cxn modelId="{6F21D577-EDF9-4354-BADE-DF020B25308A}" type="presParOf" srcId="{3BEB3D1D-6F22-463F-8617-B3F72504E967}" destId="{22EE8D74-1AC0-4756-A0F2-53E0B83C7A09}" srcOrd="3" destOrd="0" presId="urn:microsoft.com/office/officeart/2008/layout/VerticalCurvedList"/>
    <dgm:cxn modelId="{F0792B1E-1763-4612-ADE0-DD55E3918E84}" type="presParOf" srcId="{3BEB3D1D-6F22-463F-8617-B3F72504E967}" destId="{63F89C93-F17B-4FA8-8525-2ADFB24FAC4D}" srcOrd="4" destOrd="0" presId="urn:microsoft.com/office/officeart/2008/layout/VerticalCurvedList"/>
    <dgm:cxn modelId="{C8CD0BB9-1C1E-45FD-86EE-8C9A129D4614}" type="presParOf" srcId="{63F89C93-F17B-4FA8-8525-2ADFB24FAC4D}" destId="{1723FD12-9DB0-464A-9648-AABDC7C7EBDC}" srcOrd="0" destOrd="0" presId="urn:microsoft.com/office/officeart/2008/layout/VerticalCurvedList"/>
    <dgm:cxn modelId="{D751B1DD-2E00-4797-94BE-072D1D550154}" type="presParOf" srcId="{3BEB3D1D-6F22-463F-8617-B3F72504E967}" destId="{3EFB3D79-227A-442B-A625-A37099FB340F}" srcOrd="5" destOrd="0" presId="urn:microsoft.com/office/officeart/2008/layout/VerticalCurvedList"/>
    <dgm:cxn modelId="{884C9F1E-1216-4EA9-B46D-CFE21A127887}" type="presParOf" srcId="{3BEB3D1D-6F22-463F-8617-B3F72504E967}" destId="{AB7E13AB-790F-4287-BB35-6DE135718AF0}" srcOrd="6" destOrd="0" presId="urn:microsoft.com/office/officeart/2008/layout/VerticalCurvedList"/>
    <dgm:cxn modelId="{75C6D467-7646-473B-B2CB-D9BBDB5DF681}" type="presParOf" srcId="{AB7E13AB-790F-4287-BB35-6DE135718AF0}" destId="{7586E76C-A489-4D23-B123-EF559871D785}" srcOrd="0" destOrd="0" presId="urn:microsoft.com/office/officeart/2008/layout/VerticalCurvedList"/>
    <dgm:cxn modelId="{C95DF9B2-FF4F-4B26-8278-BA10A69258BA}" type="presParOf" srcId="{3BEB3D1D-6F22-463F-8617-B3F72504E967}" destId="{29FF76F5-5B5E-49E6-9FCF-3B0EE22F56EE}" srcOrd="7" destOrd="0" presId="urn:microsoft.com/office/officeart/2008/layout/VerticalCurvedList"/>
    <dgm:cxn modelId="{7CC463FA-9697-498E-ABA3-8DA88987A325}" type="presParOf" srcId="{3BEB3D1D-6F22-463F-8617-B3F72504E967}" destId="{DC49E471-8567-45E5-9B83-E8A49B95BB55}" srcOrd="8" destOrd="0" presId="urn:microsoft.com/office/officeart/2008/layout/VerticalCurvedList"/>
    <dgm:cxn modelId="{ADA69EBC-2307-468B-A11E-89F5E3BEA3FC}" type="presParOf" srcId="{DC49E471-8567-45E5-9B83-E8A49B95BB55}" destId="{E824A1F9-5213-4142-A1C7-A3B0306D3311}" srcOrd="0" destOrd="0" presId="urn:microsoft.com/office/officeart/2008/layout/VerticalCurvedList"/>
    <dgm:cxn modelId="{CBB9408F-58A0-4393-A905-B448CC1134CF}" type="presParOf" srcId="{3BEB3D1D-6F22-463F-8617-B3F72504E967}" destId="{94CA39B7-5447-4BCE-9758-0D3A4015A049}" srcOrd="9" destOrd="0" presId="urn:microsoft.com/office/officeart/2008/layout/VerticalCurvedList"/>
    <dgm:cxn modelId="{8FFA7035-A529-4A94-8411-4170FF99E905}" type="presParOf" srcId="{3BEB3D1D-6F22-463F-8617-B3F72504E967}" destId="{16E1662F-99A0-4384-86C6-7C585FF588B5}" srcOrd="10" destOrd="0" presId="urn:microsoft.com/office/officeart/2008/layout/VerticalCurvedList"/>
    <dgm:cxn modelId="{0E14D772-907D-4A06-A814-4EA155AEB9B7}" type="presParOf" srcId="{16E1662F-99A0-4384-86C6-7C585FF588B5}" destId="{71A5648E-F0FB-4344-A381-95FC82535DF8}" srcOrd="0" destOrd="0" presId="urn:microsoft.com/office/officeart/2008/layout/VerticalCurvedList"/>
    <dgm:cxn modelId="{8650C91E-11E0-4251-A788-B41E26972172}" type="presParOf" srcId="{3BEB3D1D-6F22-463F-8617-B3F72504E967}" destId="{1FF7C009-7237-43C4-B665-A1E11060628C}" srcOrd="11" destOrd="0" presId="urn:microsoft.com/office/officeart/2008/layout/VerticalCurvedList"/>
    <dgm:cxn modelId="{D1960982-96EE-4B20-92C5-0CE76C4D98F0}" type="presParOf" srcId="{3BEB3D1D-6F22-463F-8617-B3F72504E967}" destId="{0D7389E0-CECB-45C3-9319-54D3496CBA91}" srcOrd="12" destOrd="0" presId="urn:microsoft.com/office/officeart/2008/layout/VerticalCurvedList"/>
    <dgm:cxn modelId="{0D539F86-219C-485D-9E61-E092A6E86413}" type="presParOf" srcId="{0D7389E0-CECB-45C3-9319-54D3496CBA91}" destId="{77829FEE-6052-49B3-A975-EBC9E5A3C8DF}" srcOrd="0" destOrd="0" presId="urn:microsoft.com/office/officeart/2008/layout/VerticalCurvedList"/>
    <dgm:cxn modelId="{C1B55069-0895-421A-B09F-1E425F23B6E8}" type="presParOf" srcId="{3BEB3D1D-6F22-463F-8617-B3F72504E967}" destId="{BD0EB0E2-AEF0-46BA-B90F-D444DBE7632B}" srcOrd="13" destOrd="0" presId="urn:microsoft.com/office/officeart/2008/layout/VerticalCurvedList"/>
    <dgm:cxn modelId="{C866CC1B-0564-4FA9-86A7-625F00569478}" type="presParOf" srcId="{3BEB3D1D-6F22-463F-8617-B3F72504E967}" destId="{B58E54AD-3E46-4251-85FC-C787F570EB19}" srcOrd="14" destOrd="0" presId="urn:microsoft.com/office/officeart/2008/layout/VerticalCurvedList"/>
    <dgm:cxn modelId="{FEBE9106-0381-4CFC-87EC-B71AD0981169}" type="presParOf" srcId="{B58E54AD-3E46-4251-85FC-C787F570EB19}" destId="{04A4EE49-8264-4FB2-A035-91ABD069E25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A517A8A-B547-7E42-BC90-D5A8C349BBD4}" type="doc">
      <dgm:prSet loTypeId="urn:microsoft.com/office/officeart/2008/layout/BubblePictureList" loCatId="" qsTypeId="urn:microsoft.com/office/officeart/2005/8/quickstyle/simple3" qsCatId="simple" csTypeId="urn:microsoft.com/office/officeart/2005/8/colors/accent1_2" csCatId="accent1" phldr="1"/>
      <dgm:spPr/>
      <dgm:t>
        <a:bodyPr/>
        <a:lstStyle/>
        <a:p>
          <a:endParaRPr lang="en-US"/>
        </a:p>
      </dgm:t>
    </dgm:pt>
    <dgm:pt modelId="{124D394D-381A-1849-AA52-12032C7BD228}">
      <dgm:prSet phldrT="[Text]" custT="1"/>
      <dgm:spPr/>
      <dgm:t>
        <a:bodyPr/>
        <a:lstStyle/>
        <a:p>
          <a:r>
            <a:rPr lang="en-US" sz="2800" b="1" i="0" u="sng" dirty="0" smtClean="0"/>
            <a:t>Noida Extension</a:t>
          </a:r>
          <a:r>
            <a:rPr lang="en-US" sz="2800" b="1" i="0" dirty="0" smtClean="0"/>
            <a:t/>
          </a:r>
          <a:br>
            <a:rPr lang="en-US" sz="2800" b="1" i="0" dirty="0" smtClean="0"/>
          </a:br>
          <a:r>
            <a:rPr lang="en-US" sz="2800" b="1" i="0" dirty="0" err="1" smtClean="0">
              <a:solidFill>
                <a:schemeClr val="accent1">
                  <a:lumMod val="75000"/>
                </a:schemeClr>
              </a:solidFill>
            </a:rPr>
            <a:t>Jahangirpur</a:t>
          </a:r>
          <a:r>
            <a:rPr lang="en-US" sz="2800" b="1" i="0" dirty="0" smtClean="0">
              <a:solidFill>
                <a:schemeClr val="accent1">
                  <a:lumMod val="75000"/>
                </a:schemeClr>
              </a:solidFill>
            </a:rPr>
            <a:t/>
          </a:r>
          <a:br>
            <a:rPr lang="en-US" sz="2800" b="1" i="0" dirty="0" smtClean="0">
              <a:solidFill>
                <a:schemeClr val="accent1">
                  <a:lumMod val="75000"/>
                </a:schemeClr>
              </a:solidFill>
            </a:rPr>
          </a:br>
          <a:r>
            <a:rPr lang="en-US" sz="2800" b="1" i="0" dirty="0" err="1" smtClean="0">
              <a:solidFill>
                <a:schemeClr val="accent1">
                  <a:lumMod val="75000"/>
                </a:schemeClr>
              </a:solidFill>
            </a:rPr>
            <a:t>Jewar</a:t>
          </a:r>
          <a:endParaRPr lang="en-US" sz="2800" b="1" i="0" dirty="0">
            <a:solidFill>
              <a:schemeClr val="accent1">
                <a:lumMod val="75000"/>
              </a:schemeClr>
            </a:solidFill>
          </a:endParaRPr>
        </a:p>
      </dgm:t>
    </dgm:pt>
    <dgm:pt modelId="{245855A0-917E-EC43-9153-5B58610A9183}" type="parTrans" cxnId="{22136372-9380-E741-8E66-F5C77C1D8FBF}">
      <dgm:prSet/>
      <dgm:spPr/>
      <dgm:t>
        <a:bodyPr/>
        <a:lstStyle/>
        <a:p>
          <a:endParaRPr lang="en-US"/>
        </a:p>
      </dgm:t>
    </dgm:pt>
    <dgm:pt modelId="{3EBD0BBE-F682-264A-9E44-0206F372AEA0}" type="sibTrans" cxnId="{22136372-9380-E741-8E66-F5C77C1D8FB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40000" r="-40000"/>
          </a:stretch>
        </a:blipFill>
      </dgm:spPr>
      <dgm:t>
        <a:bodyPr/>
        <a:lstStyle/>
        <a:p>
          <a:endParaRPr lang="en-US"/>
        </a:p>
      </dgm:t>
    </dgm:pt>
    <dgm:pt modelId="{FB95CDAD-707D-864D-A71D-83CCC7F32503}">
      <dgm:prSet phldrT="[Text]" custT="1"/>
      <dgm:spPr/>
      <dgm:t>
        <a:bodyPr/>
        <a:lstStyle/>
        <a:p>
          <a:r>
            <a:rPr lang="en-US" sz="2000" dirty="0" smtClean="0"/>
            <a:t>Yamuna Expressway</a:t>
          </a:r>
          <a:endParaRPr lang="en-US" sz="2000" dirty="0"/>
        </a:p>
      </dgm:t>
    </dgm:pt>
    <dgm:pt modelId="{EB03845E-26D8-6B4F-9857-95B7CD2ED10F}" type="parTrans" cxnId="{47A3D2CD-6ED7-A44E-86B5-7F7F1817EC84}">
      <dgm:prSet/>
      <dgm:spPr/>
      <dgm:t>
        <a:bodyPr/>
        <a:lstStyle/>
        <a:p>
          <a:endParaRPr lang="en-US"/>
        </a:p>
      </dgm:t>
    </dgm:pt>
    <dgm:pt modelId="{A418DE17-D3B9-2F42-AAD0-3ED675CE2989}" type="sibTrans" cxnId="{47A3D2CD-6ED7-A44E-86B5-7F7F1817EC84}">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4B98ECC-55BC-E941-A3A9-4942AFC6BED1}">
      <dgm:prSet phldrT="[Text]" custT="1"/>
      <dgm:spPr/>
      <dgm:t>
        <a:bodyPr/>
        <a:lstStyle/>
        <a:p>
          <a:r>
            <a:rPr lang="en-US" sz="2000" dirty="0" smtClean="0"/>
            <a:t>Greater Noida</a:t>
          </a:r>
          <a:endParaRPr lang="en-US" sz="2000" dirty="0"/>
        </a:p>
      </dgm:t>
    </dgm:pt>
    <dgm:pt modelId="{C259B365-4D61-1B43-A598-9F7104254F4B}" type="parTrans" cxnId="{39570C53-7ECE-E642-BC87-B1E7AF9CC35A}">
      <dgm:prSet/>
      <dgm:spPr/>
      <dgm:t>
        <a:bodyPr/>
        <a:lstStyle/>
        <a:p>
          <a:endParaRPr lang="en-US"/>
        </a:p>
      </dgm:t>
    </dgm:pt>
    <dgm:pt modelId="{DAB70559-8EAB-7F49-9D30-62003C453108}" type="sibTrans" cxnId="{39570C53-7ECE-E642-BC87-B1E7AF9CC35A}">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dgm:spPr>
      <dgm:t>
        <a:bodyPr/>
        <a:lstStyle/>
        <a:p>
          <a:endParaRPr lang="en-US"/>
        </a:p>
      </dgm:t>
    </dgm:pt>
    <dgm:pt modelId="{7D034B9C-FADA-B344-9AE3-93721B4045DE}">
      <dgm:prSet phldrT="[Text]" custT="1"/>
      <dgm:spPr/>
      <dgm:t>
        <a:bodyPr/>
        <a:lstStyle/>
        <a:p>
          <a:r>
            <a:rPr lang="en-US" sz="2000" dirty="0" smtClean="0"/>
            <a:t>Faridabad</a:t>
          </a:r>
          <a:endParaRPr lang="en-US" sz="2000" dirty="0"/>
        </a:p>
      </dgm:t>
    </dgm:pt>
    <dgm:pt modelId="{B3B8EABF-B07F-3D45-A2D9-3C80C65124E1}" type="parTrans" cxnId="{C72EFB3B-671C-BE4A-A75E-67109F878FFB}">
      <dgm:prSet/>
      <dgm:spPr/>
      <dgm:t>
        <a:bodyPr/>
        <a:lstStyle/>
        <a:p>
          <a:endParaRPr lang="en-US"/>
        </a:p>
      </dgm:t>
    </dgm:pt>
    <dgm:pt modelId="{BF753BC1-4A45-8240-B1C1-669830E267D9}" type="sibTrans" cxnId="{C72EFB3B-671C-BE4A-A75E-67109F878FFB}">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32000" b="-32000"/>
          </a:stretch>
        </a:blipFill>
      </dgm:spPr>
      <dgm:t>
        <a:bodyPr/>
        <a:lstStyle/>
        <a:p>
          <a:endParaRPr lang="en-US"/>
        </a:p>
      </dgm:t>
    </dgm:pt>
    <dgm:pt modelId="{97D12B97-323C-CD4A-B3A9-0EB42F24F3E9}" type="pres">
      <dgm:prSet presAssocID="{AA517A8A-B547-7E42-BC90-D5A8C349BBD4}" presName="Name0" presStyleCnt="0">
        <dgm:presLayoutVars>
          <dgm:chMax val="8"/>
          <dgm:chPref val="8"/>
          <dgm:dir/>
        </dgm:presLayoutVars>
      </dgm:prSet>
      <dgm:spPr/>
      <dgm:t>
        <a:bodyPr/>
        <a:lstStyle/>
        <a:p>
          <a:endParaRPr lang="en-US"/>
        </a:p>
      </dgm:t>
    </dgm:pt>
    <dgm:pt modelId="{08B0D461-D3F2-E848-9F80-F26E5D801C64}" type="pres">
      <dgm:prSet presAssocID="{124D394D-381A-1849-AA52-12032C7BD228}" presName="parent_text_1" presStyleLbl="revTx" presStyleIdx="0" presStyleCnt="4">
        <dgm:presLayoutVars>
          <dgm:chMax val="0"/>
          <dgm:chPref val="0"/>
          <dgm:bulletEnabled val="1"/>
        </dgm:presLayoutVars>
      </dgm:prSet>
      <dgm:spPr/>
      <dgm:t>
        <a:bodyPr/>
        <a:lstStyle/>
        <a:p>
          <a:endParaRPr lang="en-US"/>
        </a:p>
      </dgm:t>
    </dgm:pt>
    <dgm:pt modelId="{4FE9E428-C62C-B148-B365-BE3FD4D911A0}" type="pres">
      <dgm:prSet presAssocID="{124D394D-381A-1849-AA52-12032C7BD228}" presName="image_accent_1" presStyleCnt="0"/>
      <dgm:spPr/>
    </dgm:pt>
    <dgm:pt modelId="{B16DFF34-E806-174E-98D7-57460DFE39E7}" type="pres">
      <dgm:prSet presAssocID="{124D394D-381A-1849-AA52-12032C7BD228}" presName="imageAccentRepeatNode" presStyleLbl="alignNode1" presStyleIdx="0" presStyleCnt="8"/>
      <dgm:spPr/>
    </dgm:pt>
    <dgm:pt modelId="{D888E3A1-3A35-2E48-9AF6-21571EACC0B8}" type="pres">
      <dgm:prSet presAssocID="{124D394D-381A-1849-AA52-12032C7BD228}" presName="accent_1" presStyleLbl="alignNode1" presStyleIdx="1" presStyleCnt="8"/>
      <dgm:spPr/>
    </dgm:pt>
    <dgm:pt modelId="{0095FD1C-CFC6-4F41-B4CB-5FE09E444E7C}" type="pres">
      <dgm:prSet presAssocID="{3EBD0BBE-F682-264A-9E44-0206F372AEA0}" presName="image_1" presStyleCnt="0"/>
      <dgm:spPr/>
    </dgm:pt>
    <dgm:pt modelId="{5786D5CD-76FF-E44F-8B74-2B4707E15204}" type="pres">
      <dgm:prSet presAssocID="{3EBD0BBE-F682-264A-9E44-0206F372AEA0}" presName="imageRepeatNode" presStyleLbl="fgImgPlace1" presStyleIdx="0" presStyleCnt="4" custScaleX="91562" custScaleY="91041"/>
      <dgm:spPr/>
      <dgm:t>
        <a:bodyPr/>
        <a:lstStyle/>
        <a:p>
          <a:endParaRPr lang="en-US"/>
        </a:p>
      </dgm:t>
    </dgm:pt>
    <dgm:pt modelId="{ED97035C-C3E3-064C-8ABA-A9E41BEC2D95}" type="pres">
      <dgm:prSet presAssocID="{FB95CDAD-707D-864D-A71D-83CCC7F32503}" presName="parent_text_2" presStyleLbl="revTx" presStyleIdx="1" presStyleCnt="4" custLinFactNeighborX="-5190">
        <dgm:presLayoutVars>
          <dgm:chMax val="0"/>
          <dgm:chPref val="0"/>
          <dgm:bulletEnabled val="1"/>
        </dgm:presLayoutVars>
      </dgm:prSet>
      <dgm:spPr/>
      <dgm:t>
        <a:bodyPr/>
        <a:lstStyle/>
        <a:p>
          <a:endParaRPr lang="en-US"/>
        </a:p>
      </dgm:t>
    </dgm:pt>
    <dgm:pt modelId="{251B6050-0FC7-4B42-88C9-21FAF348C066}" type="pres">
      <dgm:prSet presAssocID="{FB95CDAD-707D-864D-A71D-83CCC7F32503}" presName="image_accent_2" presStyleCnt="0"/>
      <dgm:spPr/>
    </dgm:pt>
    <dgm:pt modelId="{CAD60FFB-6E8A-9E4A-ABC3-2ECD5ADAD054}" type="pres">
      <dgm:prSet presAssocID="{FB95CDAD-707D-864D-A71D-83CCC7F32503}" presName="imageAccentRepeatNode" presStyleLbl="alignNode1" presStyleIdx="2" presStyleCnt="8"/>
      <dgm:spPr/>
    </dgm:pt>
    <dgm:pt modelId="{43FC9F73-5B31-3C48-A472-9EF2B5345114}" type="pres">
      <dgm:prSet presAssocID="{A418DE17-D3B9-2F42-AAD0-3ED675CE2989}" presName="image_2" presStyleCnt="0"/>
      <dgm:spPr/>
    </dgm:pt>
    <dgm:pt modelId="{9F2A77DE-7286-5749-B50E-9CC803A72730}" type="pres">
      <dgm:prSet presAssocID="{A418DE17-D3B9-2F42-AAD0-3ED675CE2989}" presName="imageRepeatNode" presStyleLbl="fgImgPlace1" presStyleIdx="1" presStyleCnt="4"/>
      <dgm:spPr/>
      <dgm:t>
        <a:bodyPr/>
        <a:lstStyle/>
        <a:p>
          <a:endParaRPr lang="en-US"/>
        </a:p>
      </dgm:t>
    </dgm:pt>
    <dgm:pt modelId="{7E9FB315-1789-2A43-939D-D11EDB5467C7}" type="pres">
      <dgm:prSet presAssocID="{B4B98ECC-55BC-E941-A3A9-4942AFC6BED1}" presName="image_accent_3" presStyleCnt="0"/>
      <dgm:spPr/>
    </dgm:pt>
    <dgm:pt modelId="{66EAFD12-8C64-2047-B80C-919B5DCA5B93}" type="pres">
      <dgm:prSet presAssocID="{B4B98ECC-55BC-E941-A3A9-4942AFC6BED1}" presName="imageAccentRepeatNode" presStyleLbl="alignNode1" presStyleIdx="3" presStyleCnt="8"/>
      <dgm:spPr/>
    </dgm:pt>
    <dgm:pt modelId="{1159A040-73E7-8446-B079-476AA094CB7E}" type="pres">
      <dgm:prSet presAssocID="{B4B98ECC-55BC-E941-A3A9-4942AFC6BED1}" presName="parent_text_3" presStyleLbl="revTx" presStyleIdx="2" presStyleCnt="4" custLinFactNeighborX="-4671" custLinFactNeighborY="-917">
        <dgm:presLayoutVars>
          <dgm:chMax val="0"/>
          <dgm:chPref val="0"/>
          <dgm:bulletEnabled val="1"/>
        </dgm:presLayoutVars>
      </dgm:prSet>
      <dgm:spPr/>
      <dgm:t>
        <a:bodyPr/>
        <a:lstStyle/>
        <a:p>
          <a:endParaRPr lang="en-US"/>
        </a:p>
      </dgm:t>
    </dgm:pt>
    <dgm:pt modelId="{15D0D112-65B2-444A-BC8F-A2A0C5E28E46}" type="pres">
      <dgm:prSet presAssocID="{B4B98ECC-55BC-E941-A3A9-4942AFC6BED1}" presName="accent_2" presStyleLbl="alignNode1" presStyleIdx="4" presStyleCnt="8"/>
      <dgm:spPr/>
    </dgm:pt>
    <dgm:pt modelId="{BB9405F4-4932-2C4D-B780-50EF134C05FD}" type="pres">
      <dgm:prSet presAssocID="{B4B98ECC-55BC-E941-A3A9-4942AFC6BED1}" presName="accent_3" presStyleLbl="alignNode1" presStyleIdx="5" presStyleCnt="8"/>
      <dgm:spPr/>
    </dgm:pt>
    <dgm:pt modelId="{0ACE2EE1-FB2A-D748-8651-C58F57F5E8AA}" type="pres">
      <dgm:prSet presAssocID="{DAB70559-8EAB-7F49-9D30-62003C453108}" presName="image_3" presStyleCnt="0"/>
      <dgm:spPr/>
    </dgm:pt>
    <dgm:pt modelId="{95E6C921-FCE3-0141-8BFF-BFAB8FD6F093}" type="pres">
      <dgm:prSet presAssocID="{DAB70559-8EAB-7F49-9D30-62003C453108}" presName="imageRepeatNode" presStyleLbl="fgImgPlace1" presStyleIdx="2" presStyleCnt="4" custScaleX="91905" custScaleY="94600"/>
      <dgm:spPr/>
      <dgm:t>
        <a:bodyPr/>
        <a:lstStyle/>
        <a:p>
          <a:endParaRPr lang="en-US"/>
        </a:p>
      </dgm:t>
    </dgm:pt>
    <dgm:pt modelId="{72C13495-B010-D347-918F-B08998C8702D}" type="pres">
      <dgm:prSet presAssocID="{7D034B9C-FADA-B344-9AE3-93721B4045DE}" presName="image_accent_4" presStyleCnt="0"/>
      <dgm:spPr/>
    </dgm:pt>
    <dgm:pt modelId="{096F3F15-2613-4D4D-BA06-EB11826BE586}" type="pres">
      <dgm:prSet presAssocID="{7D034B9C-FADA-B344-9AE3-93721B4045DE}" presName="imageAccentRepeatNode" presStyleLbl="alignNode1" presStyleIdx="6" presStyleCnt="8"/>
      <dgm:spPr/>
    </dgm:pt>
    <dgm:pt modelId="{0CA3D601-E478-D04F-8ADC-5322B492790F}" type="pres">
      <dgm:prSet presAssocID="{7D034B9C-FADA-B344-9AE3-93721B4045DE}" presName="parent_text_4" presStyleLbl="revTx" presStyleIdx="3" presStyleCnt="4">
        <dgm:presLayoutVars>
          <dgm:chMax val="0"/>
          <dgm:chPref val="0"/>
          <dgm:bulletEnabled val="1"/>
        </dgm:presLayoutVars>
      </dgm:prSet>
      <dgm:spPr/>
      <dgm:t>
        <a:bodyPr/>
        <a:lstStyle/>
        <a:p>
          <a:endParaRPr lang="en-US"/>
        </a:p>
      </dgm:t>
    </dgm:pt>
    <dgm:pt modelId="{9F8B6B42-073A-3240-A34B-FC585F41A1A5}" type="pres">
      <dgm:prSet presAssocID="{7D034B9C-FADA-B344-9AE3-93721B4045DE}" presName="accent_4" presStyleLbl="alignNode1" presStyleIdx="7" presStyleCnt="8"/>
      <dgm:spPr/>
    </dgm:pt>
    <dgm:pt modelId="{4193F304-5C1F-F44F-9FE6-23195ADC4F99}" type="pres">
      <dgm:prSet presAssocID="{BF753BC1-4A45-8240-B1C1-669830E267D9}" presName="image_4" presStyleCnt="0"/>
      <dgm:spPr/>
    </dgm:pt>
    <dgm:pt modelId="{FB50098E-13D4-A643-8D01-30694A6F2536}" type="pres">
      <dgm:prSet presAssocID="{BF753BC1-4A45-8240-B1C1-669830E267D9}" presName="imageRepeatNode" presStyleLbl="fgImgPlace1" presStyleIdx="3" presStyleCnt="4"/>
      <dgm:spPr/>
      <dgm:t>
        <a:bodyPr/>
        <a:lstStyle/>
        <a:p>
          <a:endParaRPr lang="en-US"/>
        </a:p>
      </dgm:t>
    </dgm:pt>
  </dgm:ptLst>
  <dgm:cxnLst>
    <dgm:cxn modelId="{7F719BBF-5FC4-0647-A322-655A5B5F7226}" type="presOf" srcId="{A418DE17-D3B9-2F42-AAD0-3ED675CE2989}" destId="{9F2A77DE-7286-5749-B50E-9CC803A72730}" srcOrd="0" destOrd="0" presId="urn:microsoft.com/office/officeart/2008/layout/BubblePictureList"/>
    <dgm:cxn modelId="{E4E045AB-3EB7-394F-B063-1A13113BC75D}" type="presOf" srcId="{BF753BC1-4A45-8240-B1C1-669830E267D9}" destId="{FB50098E-13D4-A643-8D01-30694A6F2536}" srcOrd="0" destOrd="0" presId="urn:microsoft.com/office/officeart/2008/layout/BubblePictureList"/>
    <dgm:cxn modelId="{82949922-D549-8245-9D11-FCA813BE1791}" type="presOf" srcId="{7D034B9C-FADA-B344-9AE3-93721B4045DE}" destId="{0CA3D601-E478-D04F-8ADC-5322B492790F}" srcOrd="0" destOrd="0" presId="urn:microsoft.com/office/officeart/2008/layout/BubblePictureList"/>
    <dgm:cxn modelId="{6F7BD20C-64B1-AB4C-8206-5E6BF4A8555D}" type="presOf" srcId="{B4B98ECC-55BC-E941-A3A9-4942AFC6BED1}" destId="{1159A040-73E7-8446-B079-476AA094CB7E}" srcOrd="0" destOrd="0" presId="urn:microsoft.com/office/officeart/2008/layout/BubblePictureList"/>
    <dgm:cxn modelId="{18D24313-4F8D-9F4F-9517-5484AEC09CE0}" type="presOf" srcId="{3EBD0BBE-F682-264A-9E44-0206F372AEA0}" destId="{5786D5CD-76FF-E44F-8B74-2B4707E15204}" srcOrd="0" destOrd="0" presId="urn:microsoft.com/office/officeart/2008/layout/BubblePictureList"/>
    <dgm:cxn modelId="{869AF99E-3920-0647-B5FE-FAED6D61959D}" type="presOf" srcId="{AA517A8A-B547-7E42-BC90-D5A8C349BBD4}" destId="{97D12B97-323C-CD4A-B3A9-0EB42F24F3E9}" srcOrd="0" destOrd="0" presId="urn:microsoft.com/office/officeart/2008/layout/BubblePictureList"/>
    <dgm:cxn modelId="{22136372-9380-E741-8E66-F5C77C1D8FBF}" srcId="{AA517A8A-B547-7E42-BC90-D5A8C349BBD4}" destId="{124D394D-381A-1849-AA52-12032C7BD228}" srcOrd="0" destOrd="0" parTransId="{245855A0-917E-EC43-9153-5B58610A9183}" sibTransId="{3EBD0BBE-F682-264A-9E44-0206F372AEA0}"/>
    <dgm:cxn modelId="{9680146E-1F21-F24C-8A7C-D22209644CBC}" type="presOf" srcId="{124D394D-381A-1849-AA52-12032C7BD228}" destId="{08B0D461-D3F2-E848-9F80-F26E5D801C64}" srcOrd="0" destOrd="0" presId="urn:microsoft.com/office/officeart/2008/layout/BubblePictureList"/>
    <dgm:cxn modelId="{41ACC8DD-F9B0-B34C-AA69-1EF9484CBF1B}" type="presOf" srcId="{FB95CDAD-707D-864D-A71D-83CCC7F32503}" destId="{ED97035C-C3E3-064C-8ABA-A9E41BEC2D95}" srcOrd="0" destOrd="0" presId="urn:microsoft.com/office/officeart/2008/layout/BubblePictureList"/>
    <dgm:cxn modelId="{39570C53-7ECE-E642-BC87-B1E7AF9CC35A}" srcId="{AA517A8A-B547-7E42-BC90-D5A8C349BBD4}" destId="{B4B98ECC-55BC-E941-A3A9-4942AFC6BED1}" srcOrd="2" destOrd="0" parTransId="{C259B365-4D61-1B43-A598-9F7104254F4B}" sibTransId="{DAB70559-8EAB-7F49-9D30-62003C453108}"/>
    <dgm:cxn modelId="{BB737F51-7712-2D4B-97EF-74335724C33B}" type="presOf" srcId="{DAB70559-8EAB-7F49-9D30-62003C453108}" destId="{95E6C921-FCE3-0141-8BFF-BFAB8FD6F093}" srcOrd="0" destOrd="0" presId="urn:microsoft.com/office/officeart/2008/layout/BubblePictureList"/>
    <dgm:cxn modelId="{47A3D2CD-6ED7-A44E-86B5-7F7F1817EC84}" srcId="{AA517A8A-B547-7E42-BC90-D5A8C349BBD4}" destId="{FB95CDAD-707D-864D-A71D-83CCC7F32503}" srcOrd="1" destOrd="0" parTransId="{EB03845E-26D8-6B4F-9857-95B7CD2ED10F}" sibTransId="{A418DE17-D3B9-2F42-AAD0-3ED675CE2989}"/>
    <dgm:cxn modelId="{C72EFB3B-671C-BE4A-A75E-67109F878FFB}" srcId="{AA517A8A-B547-7E42-BC90-D5A8C349BBD4}" destId="{7D034B9C-FADA-B344-9AE3-93721B4045DE}" srcOrd="3" destOrd="0" parTransId="{B3B8EABF-B07F-3D45-A2D9-3C80C65124E1}" sibTransId="{BF753BC1-4A45-8240-B1C1-669830E267D9}"/>
    <dgm:cxn modelId="{9C7CCCA3-53FA-A64F-B875-53AB202D68D9}" type="presParOf" srcId="{97D12B97-323C-CD4A-B3A9-0EB42F24F3E9}" destId="{08B0D461-D3F2-E848-9F80-F26E5D801C64}" srcOrd="0" destOrd="0" presId="urn:microsoft.com/office/officeart/2008/layout/BubblePictureList"/>
    <dgm:cxn modelId="{9C020002-6628-6248-8DDF-8C8428124C92}" type="presParOf" srcId="{97D12B97-323C-CD4A-B3A9-0EB42F24F3E9}" destId="{4FE9E428-C62C-B148-B365-BE3FD4D911A0}" srcOrd="1" destOrd="0" presId="urn:microsoft.com/office/officeart/2008/layout/BubblePictureList"/>
    <dgm:cxn modelId="{095CA1A8-5277-AF49-A908-4EA5ABA476EE}" type="presParOf" srcId="{4FE9E428-C62C-B148-B365-BE3FD4D911A0}" destId="{B16DFF34-E806-174E-98D7-57460DFE39E7}" srcOrd="0" destOrd="0" presId="urn:microsoft.com/office/officeart/2008/layout/BubblePictureList"/>
    <dgm:cxn modelId="{D8326ED3-8028-EA4F-B202-C87FF78B1271}" type="presParOf" srcId="{97D12B97-323C-CD4A-B3A9-0EB42F24F3E9}" destId="{D888E3A1-3A35-2E48-9AF6-21571EACC0B8}" srcOrd="2" destOrd="0" presId="urn:microsoft.com/office/officeart/2008/layout/BubblePictureList"/>
    <dgm:cxn modelId="{C40DE4B1-802A-624A-94E7-1438D05F62E1}" type="presParOf" srcId="{97D12B97-323C-CD4A-B3A9-0EB42F24F3E9}" destId="{0095FD1C-CFC6-4F41-B4CB-5FE09E444E7C}" srcOrd="3" destOrd="0" presId="urn:microsoft.com/office/officeart/2008/layout/BubblePictureList"/>
    <dgm:cxn modelId="{97D31226-E216-4C4F-876B-CE73EB3FC29C}" type="presParOf" srcId="{0095FD1C-CFC6-4F41-B4CB-5FE09E444E7C}" destId="{5786D5CD-76FF-E44F-8B74-2B4707E15204}" srcOrd="0" destOrd="0" presId="urn:microsoft.com/office/officeart/2008/layout/BubblePictureList"/>
    <dgm:cxn modelId="{2A6F9C5D-2D1D-EC4B-8F9F-37D2C73685E0}" type="presParOf" srcId="{97D12B97-323C-CD4A-B3A9-0EB42F24F3E9}" destId="{ED97035C-C3E3-064C-8ABA-A9E41BEC2D95}" srcOrd="4" destOrd="0" presId="urn:microsoft.com/office/officeart/2008/layout/BubblePictureList"/>
    <dgm:cxn modelId="{9BE12A50-1043-484A-ADE1-BC615B0F832F}" type="presParOf" srcId="{97D12B97-323C-CD4A-B3A9-0EB42F24F3E9}" destId="{251B6050-0FC7-4B42-88C9-21FAF348C066}" srcOrd="5" destOrd="0" presId="urn:microsoft.com/office/officeart/2008/layout/BubblePictureList"/>
    <dgm:cxn modelId="{DA0F4400-97DA-2944-B524-EA6802D80B38}" type="presParOf" srcId="{251B6050-0FC7-4B42-88C9-21FAF348C066}" destId="{CAD60FFB-6E8A-9E4A-ABC3-2ECD5ADAD054}" srcOrd="0" destOrd="0" presId="urn:microsoft.com/office/officeart/2008/layout/BubblePictureList"/>
    <dgm:cxn modelId="{557F95F2-BA6F-DB42-87D7-132A7C40187E}" type="presParOf" srcId="{97D12B97-323C-CD4A-B3A9-0EB42F24F3E9}" destId="{43FC9F73-5B31-3C48-A472-9EF2B5345114}" srcOrd="6" destOrd="0" presId="urn:microsoft.com/office/officeart/2008/layout/BubblePictureList"/>
    <dgm:cxn modelId="{62B6E3AE-B15F-8643-BA3C-82967AE099FC}" type="presParOf" srcId="{43FC9F73-5B31-3C48-A472-9EF2B5345114}" destId="{9F2A77DE-7286-5749-B50E-9CC803A72730}" srcOrd="0" destOrd="0" presId="urn:microsoft.com/office/officeart/2008/layout/BubblePictureList"/>
    <dgm:cxn modelId="{43B464A5-0120-5E45-924F-4ECDCDA14804}" type="presParOf" srcId="{97D12B97-323C-CD4A-B3A9-0EB42F24F3E9}" destId="{7E9FB315-1789-2A43-939D-D11EDB5467C7}" srcOrd="7" destOrd="0" presId="urn:microsoft.com/office/officeart/2008/layout/BubblePictureList"/>
    <dgm:cxn modelId="{0808AC18-B89F-8F41-8378-AF91BBC09B28}" type="presParOf" srcId="{7E9FB315-1789-2A43-939D-D11EDB5467C7}" destId="{66EAFD12-8C64-2047-B80C-919B5DCA5B93}" srcOrd="0" destOrd="0" presId="urn:microsoft.com/office/officeart/2008/layout/BubblePictureList"/>
    <dgm:cxn modelId="{3CD5426C-6BD3-7C4C-93A3-D8D211EA8F5D}" type="presParOf" srcId="{97D12B97-323C-CD4A-B3A9-0EB42F24F3E9}" destId="{1159A040-73E7-8446-B079-476AA094CB7E}" srcOrd="8" destOrd="0" presId="urn:microsoft.com/office/officeart/2008/layout/BubblePictureList"/>
    <dgm:cxn modelId="{9F2F6A72-37A9-4748-9897-F02DE744C008}" type="presParOf" srcId="{97D12B97-323C-CD4A-B3A9-0EB42F24F3E9}" destId="{15D0D112-65B2-444A-BC8F-A2A0C5E28E46}" srcOrd="9" destOrd="0" presId="urn:microsoft.com/office/officeart/2008/layout/BubblePictureList"/>
    <dgm:cxn modelId="{D0C4DF20-ACE1-2746-A38E-E09822CA9E20}" type="presParOf" srcId="{97D12B97-323C-CD4A-B3A9-0EB42F24F3E9}" destId="{BB9405F4-4932-2C4D-B780-50EF134C05FD}" srcOrd="10" destOrd="0" presId="urn:microsoft.com/office/officeart/2008/layout/BubblePictureList"/>
    <dgm:cxn modelId="{627DE0F6-BBC3-0C42-9612-AA95E7FEAEC1}" type="presParOf" srcId="{97D12B97-323C-CD4A-B3A9-0EB42F24F3E9}" destId="{0ACE2EE1-FB2A-D748-8651-C58F57F5E8AA}" srcOrd="11" destOrd="0" presId="urn:microsoft.com/office/officeart/2008/layout/BubblePictureList"/>
    <dgm:cxn modelId="{3C5C852E-B23F-EB47-BED7-B68B83125175}" type="presParOf" srcId="{0ACE2EE1-FB2A-D748-8651-C58F57F5E8AA}" destId="{95E6C921-FCE3-0141-8BFF-BFAB8FD6F093}" srcOrd="0" destOrd="0" presId="urn:microsoft.com/office/officeart/2008/layout/BubblePictureList"/>
    <dgm:cxn modelId="{B6B4F202-E972-304B-A8D0-8C27B11F43C2}" type="presParOf" srcId="{97D12B97-323C-CD4A-B3A9-0EB42F24F3E9}" destId="{72C13495-B010-D347-918F-B08998C8702D}" srcOrd="12" destOrd="0" presId="urn:microsoft.com/office/officeart/2008/layout/BubblePictureList"/>
    <dgm:cxn modelId="{5C215EA5-2051-BF4C-B5C5-B135B12D6417}" type="presParOf" srcId="{72C13495-B010-D347-918F-B08998C8702D}" destId="{096F3F15-2613-4D4D-BA06-EB11826BE586}" srcOrd="0" destOrd="0" presId="urn:microsoft.com/office/officeart/2008/layout/BubblePictureList"/>
    <dgm:cxn modelId="{1A75CC27-450A-284A-AE85-19465CD05585}" type="presParOf" srcId="{97D12B97-323C-CD4A-B3A9-0EB42F24F3E9}" destId="{0CA3D601-E478-D04F-8ADC-5322B492790F}" srcOrd="13" destOrd="0" presId="urn:microsoft.com/office/officeart/2008/layout/BubblePictureList"/>
    <dgm:cxn modelId="{7C64EB23-84AE-0A4D-BF49-E35114E12169}" type="presParOf" srcId="{97D12B97-323C-CD4A-B3A9-0EB42F24F3E9}" destId="{9F8B6B42-073A-3240-A34B-FC585F41A1A5}" srcOrd="14" destOrd="0" presId="urn:microsoft.com/office/officeart/2008/layout/BubblePictureList"/>
    <dgm:cxn modelId="{14DF839A-4F0B-3B40-9616-F1211FA6E409}" type="presParOf" srcId="{97D12B97-323C-CD4A-B3A9-0EB42F24F3E9}" destId="{4193F304-5C1F-F44F-9FE6-23195ADC4F99}" srcOrd="15" destOrd="0" presId="urn:microsoft.com/office/officeart/2008/layout/BubblePictureList"/>
    <dgm:cxn modelId="{CB30C1CB-8797-BA49-BBF6-07DF84A12201}" type="presParOf" srcId="{4193F304-5C1F-F44F-9FE6-23195ADC4F99}" destId="{FB50098E-13D4-A643-8D01-30694A6F2536}" srcOrd="0" destOrd="0" presId="urn:microsoft.com/office/officeart/2008/layout/Bubble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A596E7-8DCB-48C1-89EB-BD27D2CD2A08}" type="doc">
      <dgm:prSet loTypeId="urn:microsoft.com/office/officeart/2009/3/layout/StepUpProcess" loCatId="process" qsTypeId="urn:microsoft.com/office/officeart/2005/8/quickstyle/simple1" qsCatId="simple" csTypeId="urn:microsoft.com/office/officeart/2005/8/colors/colorful5" csCatId="colorful" phldr="1"/>
      <dgm:spPr/>
      <dgm:t>
        <a:bodyPr/>
        <a:lstStyle/>
        <a:p>
          <a:endParaRPr lang="en-US"/>
        </a:p>
      </dgm:t>
    </dgm:pt>
    <dgm:pt modelId="{2A9A9A09-E0A9-4EC7-BDFB-E74052B97552}">
      <dgm:prSet phldrT="[Text]" custT="1"/>
      <dgm:spPr/>
      <dgm:t>
        <a:bodyPr/>
        <a:lstStyle/>
        <a:p>
          <a:r>
            <a:rPr lang="en-US" sz="1400" dirty="0"/>
            <a:t>Declaration of a city</a:t>
          </a:r>
        </a:p>
        <a:p>
          <a:r>
            <a:rPr lang="en-US" sz="1400" dirty="0"/>
            <a:t>(Land Use definition)</a:t>
          </a:r>
        </a:p>
      </dgm:t>
    </dgm:pt>
    <dgm:pt modelId="{289C8C40-228A-485F-9848-2799B2576BC7}" type="parTrans" cxnId="{4E9251C0-8549-4282-A576-E7ABE73FCC8B}">
      <dgm:prSet/>
      <dgm:spPr/>
      <dgm:t>
        <a:bodyPr/>
        <a:lstStyle/>
        <a:p>
          <a:endParaRPr lang="en-US"/>
        </a:p>
      </dgm:t>
    </dgm:pt>
    <dgm:pt modelId="{1D1DB63C-DE54-4A01-B969-D04B389423DC}" type="sibTrans" cxnId="{4E9251C0-8549-4282-A576-E7ABE73FCC8B}">
      <dgm:prSet/>
      <dgm:spPr/>
      <dgm:t>
        <a:bodyPr/>
        <a:lstStyle/>
        <a:p>
          <a:endParaRPr lang="en-US"/>
        </a:p>
      </dgm:t>
    </dgm:pt>
    <dgm:pt modelId="{888F2E7E-088B-4959-B750-CA77BEAD2CC2}">
      <dgm:prSet phldrT="[Text]" custT="1"/>
      <dgm:spPr/>
      <dgm:t>
        <a:bodyPr/>
        <a:lstStyle/>
        <a:p>
          <a:r>
            <a:rPr lang="en-US" sz="1400" dirty="0"/>
            <a:t>Connectivity and Trunk Infrastructure</a:t>
          </a:r>
        </a:p>
        <a:p>
          <a:r>
            <a:rPr lang="en-US" sz="1400" dirty="0"/>
            <a:t>(Highways, roads, Electricity, Canals, Storm water drains )</a:t>
          </a:r>
        </a:p>
      </dgm:t>
    </dgm:pt>
    <dgm:pt modelId="{0A6BFE93-BD67-41AA-A672-D3FE63D0CED6}" type="parTrans" cxnId="{7F394B2A-30B8-4281-9CAA-39879367EBD2}">
      <dgm:prSet/>
      <dgm:spPr/>
      <dgm:t>
        <a:bodyPr/>
        <a:lstStyle/>
        <a:p>
          <a:endParaRPr lang="en-US"/>
        </a:p>
      </dgm:t>
    </dgm:pt>
    <dgm:pt modelId="{49B12077-E55C-4AF8-8C18-C1A37CC775BA}" type="sibTrans" cxnId="{7F394B2A-30B8-4281-9CAA-39879367EBD2}">
      <dgm:prSet/>
      <dgm:spPr/>
      <dgm:t>
        <a:bodyPr/>
        <a:lstStyle/>
        <a:p>
          <a:endParaRPr lang="en-US"/>
        </a:p>
      </dgm:t>
    </dgm:pt>
    <dgm:pt modelId="{B9289AC3-33CA-4100-8A4C-BA27F419171D}">
      <dgm:prSet phldrT="[Text]" custT="1"/>
      <dgm:spPr/>
      <dgm:t>
        <a:bodyPr/>
        <a:lstStyle/>
        <a:p>
          <a:r>
            <a:rPr lang="en-US" sz="1400" dirty="0"/>
            <a:t>Arrival of Industry</a:t>
          </a:r>
        </a:p>
        <a:p>
          <a:r>
            <a:rPr lang="en-US" sz="1400" dirty="0"/>
            <a:t>(Factories, Offices, Business Parks)</a:t>
          </a:r>
        </a:p>
      </dgm:t>
    </dgm:pt>
    <dgm:pt modelId="{CDE978E7-48C7-46C4-B6F7-1E569B295713}" type="parTrans" cxnId="{53486EE4-7B6C-4037-9170-E038003F1A1D}">
      <dgm:prSet/>
      <dgm:spPr/>
      <dgm:t>
        <a:bodyPr/>
        <a:lstStyle/>
        <a:p>
          <a:endParaRPr lang="en-US"/>
        </a:p>
      </dgm:t>
    </dgm:pt>
    <dgm:pt modelId="{F760DEEB-B46C-460B-929B-88EF3FCDBBF3}" type="sibTrans" cxnId="{53486EE4-7B6C-4037-9170-E038003F1A1D}">
      <dgm:prSet/>
      <dgm:spPr/>
      <dgm:t>
        <a:bodyPr/>
        <a:lstStyle/>
        <a:p>
          <a:endParaRPr lang="en-US"/>
        </a:p>
      </dgm:t>
    </dgm:pt>
    <dgm:pt modelId="{37E45309-E13A-4EB8-BBA3-9075C3C38823}">
      <dgm:prSet phldrT="[Text]" custT="1"/>
      <dgm:spPr/>
      <dgm:t>
        <a:bodyPr/>
        <a:lstStyle/>
        <a:p>
          <a:r>
            <a:rPr lang="en-US" sz="1400" dirty="0"/>
            <a:t>Development of Residential Infrastructure</a:t>
          </a:r>
        </a:p>
        <a:p>
          <a:r>
            <a:rPr lang="en-US" sz="1400" dirty="0"/>
            <a:t>( Condos, Apartments )</a:t>
          </a:r>
        </a:p>
      </dgm:t>
    </dgm:pt>
    <dgm:pt modelId="{DDBF38E5-3DF0-4FC0-9CA3-D78BFBF201CF}" type="parTrans" cxnId="{253F891A-1374-4CE8-86BD-898D9060C804}">
      <dgm:prSet/>
      <dgm:spPr/>
      <dgm:t>
        <a:bodyPr/>
        <a:lstStyle/>
        <a:p>
          <a:endParaRPr lang="en-US"/>
        </a:p>
      </dgm:t>
    </dgm:pt>
    <dgm:pt modelId="{2EB938EE-AD70-44FC-B7A1-3C0761627D30}" type="sibTrans" cxnId="{253F891A-1374-4CE8-86BD-898D9060C804}">
      <dgm:prSet/>
      <dgm:spPr/>
      <dgm:t>
        <a:bodyPr/>
        <a:lstStyle/>
        <a:p>
          <a:endParaRPr lang="en-US"/>
        </a:p>
      </dgm:t>
    </dgm:pt>
    <dgm:pt modelId="{228E0AB4-083B-4A04-9A5A-F61F8E171CD4}">
      <dgm:prSet phldrT="[Text]" custT="1"/>
      <dgm:spPr/>
      <dgm:t>
        <a:bodyPr/>
        <a:lstStyle/>
        <a:p>
          <a:r>
            <a:rPr lang="en-US" sz="1400" dirty="0"/>
            <a:t>Development of Education and Health care Amenities</a:t>
          </a:r>
        </a:p>
        <a:p>
          <a:r>
            <a:rPr lang="en-US" sz="1400" dirty="0"/>
            <a:t>(Schools, Hospitals )</a:t>
          </a:r>
        </a:p>
      </dgm:t>
    </dgm:pt>
    <dgm:pt modelId="{258B8100-9C3F-4CB5-9862-1EDC314C0AE0}" type="parTrans" cxnId="{AEC60E5C-7917-4E02-937E-0FA98C99D803}">
      <dgm:prSet/>
      <dgm:spPr/>
      <dgm:t>
        <a:bodyPr/>
        <a:lstStyle/>
        <a:p>
          <a:endParaRPr lang="en-US"/>
        </a:p>
      </dgm:t>
    </dgm:pt>
    <dgm:pt modelId="{5C73AA80-FC8D-4426-89B6-C999C011BED7}" type="sibTrans" cxnId="{AEC60E5C-7917-4E02-937E-0FA98C99D803}">
      <dgm:prSet/>
      <dgm:spPr/>
      <dgm:t>
        <a:bodyPr/>
        <a:lstStyle/>
        <a:p>
          <a:endParaRPr lang="en-US"/>
        </a:p>
      </dgm:t>
    </dgm:pt>
    <dgm:pt modelId="{3BA3817C-947B-4E3B-B822-0021F672CE76}">
      <dgm:prSet phldrT="[Text]" custT="1"/>
      <dgm:spPr/>
      <dgm:t>
        <a:bodyPr/>
        <a:lstStyle/>
        <a:p>
          <a:r>
            <a:rPr lang="en-US" sz="1400" dirty="0"/>
            <a:t>Development of commercial Infrastructure</a:t>
          </a:r>
        </a:p>
        <a:p>
          <a:r>
            <a:rPr lang="en-US" sz="1400" dirty="0"/>
            <a:t>( Malls, Theatres, Amusement parks )</a:t>
          </a:r>
        </a:p>
      </dgm:t>
    </dgm:pt>
    <dgm:pt modelId="{9671CD33-2825-4BDD-8044-5C8D976B1BEB}" type="parTrans" cxnId="{93AE425E-787C-4866-B701-B86B4F05A346}">
      <dgm:prSet/>
      <dgm:spPr/>
      <dgm:t>
        <a:bodyPr/>
        <a:lstStyle/>
        <a:p>
          <a:endParaRPr lang="en-US"/>
        </a:p>
      </dgm:t>
    </dgm:pt>
    <dgm:pt modelId="{C99E4516-2F1C-465E-B37B-A2FEF94C5851}" type="sibTrans" cxnId="{93AE425E-787C-4866-B701-B86B4F05A346}">
      <dgm:prSet/>
      <dgm:spPr/>
      <dgm:t>
        <a:bodyPr/>
        <a:lstStyle/>
        <a:p>
          <a:endParaRPr lang="en-US"/>
        </a:p>
      </dgm:t>
    </dgm:pt>
    <dgm:pt modelId="{5007889B-3647-4FA8-B5E0-8060609C7482}" type="pres">
      <dgm:prSet presAssocID="{0CA596E7-8DCB-48C1-89EB-BD27D2CD2A08}" presName="rootnode" presStyleCnt="0">
        <dgm:presLayoutVars>
          <dgm:chMax/>
          <dgm:chPref/>
          <dgm:dir/>
          <dgm:animLvl val="lvl"/>
        </dgm:presLayoutVars>
      </dgm:prSet>
      <dgm:spPr/>
      <dgm:t>
        <a:bodyPr/>
        <a:lstStyle/>
        <a:p>
          <a:endParaRPr lang="en-US"/>
        </a:p>
      </dgm:t>
    </dgm:pt>
    <dgm:pt modelId="{8240F352-1756-4519-BD0D-8CFC6B7779D3}" type="pres">
      <dgm:prSet presAssocID="{2A9A9A09-E0A9-4EC7-BDFB-E74052B97552}" presName="composite" presStyleCnt="0"/>
      <dgm:spPr/>
    </dgm:pt>
    <dgm:pt modelId="{9B51E3CE-993A-44E8-ABAE-07E93F4A7E26}" type="pres">
      <dgm:prSet presAssocID="{2A9A9A09-E0A9-4EC7-BDFB-E74052B97552}" presName="LShape" presStyleLbl="alignNode1" presStyleIdx="0" presStyleCnt="11"/>
      <dgm:spPr/>
    </dgm:pt>
    <dgm:pt modelId="{5C3C37BD-E1FE-4CA9-8073-106ADBE9706E}" type="pres">
      <dgm:prSet presAssocID="{2A9A9A09-E0A9-4EC7-BDFB-E74052B97552}" presName="ParentText" presStyleLbl="revTx" presStyleIdx="0" presStyleCnt="6">
        <dgm:presLayoutVars>
          <dgm:chMax val="0"/>
          <dgm:chPref val="0"/>
          <dgm:bulletEnabled val="1"/>
        </dgm:presLayoutVars>
      </dgm:prSet>
      <dgm:spPr/>
      <dgm:t>
        <a:bodyPr/>
        <a:lstStyle/>
        <a:p>
          <a:endParaRPr lang="en-US"/>
        </a:p>
      </dgm:t>
    </dgm:pt>
    <dgm:pt modelId="{0066AB17-FED3-4B10-BECB-37243D8189B8}" type="pres">
      <dgm:prSet presAssocID="{2A9A9A09-E0A9-4EC7-BDFB-E74052B97552}" presName="Triangle" presStyleLbl="alignNode1" presStyleIdx="1" presStyleCnt="11"/>
      <dgm:spPr/>
    </dgm:pt>
    <dgm:pt modelId="{6E6329D4-7BA9-4E63-B7E2-E29E54614A07}" type="pres">
      <dgm:prSet presAssocID="{1D1DB63C-DE54-4A01-B969-D04B389423DC}" presName="sibTrans" presStyleCnt="0"/>
      <dgm:spPr/>
    </dgm:pt>
    <dgm:pt modelId="{AE84D1D4-A87C-4FBB-B4B4-7D1B4D6FB7AB}" type="pres">
      <dgm:prSet presAssocID="{1D1DB63C-DE54-4A01-B969-D04B389423DC}" presName="space" presStyleCnt="0"/>
      <dgm:spPr/>
    </dgm:pt>
    <dgm:pt modelId="{16AE8E6E-202A-4587-862A-829A765E76DF}" type="pres">
      <dgm:prSet presAssocID="{888F2E7E-088B-4959-B750-CA77BEAD2CC2}" presName="composite" presStyleCnt="0"/>
      <dgm:spPr/>
    </dgm:pt>
    <dgm:pt modelId="{2DD91A9C-1264-4B15-8731-6B363377A7EE}" type="pres">
      <dgm:prSet presAssocID="{888F2E7E-088B-4959-B750-CA77BEAD2CC2}" presName="LShape" presStyleLbl="alignNode1" presStyleIdx="2" presStyleCnt="11" custLinFactNeighborY="0"/>
      <dgm:spPr/>
    </dgm:pt>
    <dgm:pt modelId="{B60867EB-EAB1-4FE7-9808-E286D361B373}" type="pres">
      <dgm:prSet presAssocID="{888F2E7E-088B-4959-B750-CA77BEAD2CC2}" presName="ParentText" presStyleLbl="revTx" presStyleIdx="1" presStyleCnt="6">
        <dgm:presLayoutVars>
          <dgm:chMax val="0"/>
          <dgm:chPref val="0"/>
          <dgm:bulletEnabled val="1"/>
        </dgm:presLayoutVars>
      </dgm:prSet>
      <dgm:spPr/>
      <dgm:t>
        <a:bodyPr/>
        <a:lstStyle/>
        <a:p>
          <a:endParaRPr lang="en-US"/>
        </a:p>
      </dgm:t>
    </dgm:pt>
    <dgm:pt modelId="{EB5DD72F-1D32-4591-BB15-B833624CBE63}" type="pres">
      <dgm:prSet presAssocID="{888F2E7E-088B-4959-B750-CA77BEAD2CC2}" presName="Triangle" presStyleLbl="alignNode1" presStyleIdx="3" presStyleCnt="11"/>
      <dgm:spPr/>
    </dgm:pt>
    <dgm:pt modelId="{BC782795-E307-4D4B-8424-673CEBF6AD9A}" type="pres">
      <dgm:prSet presAssocID="{49B12077-E55C-4AF8-8C18-C1A37CC775BA}" presName="sibTrans" presStyleCnt="0"/>
      <dgm:spPr/>
    </dgm:pt>
    <dgm:pt modelId="{DCC95AE3-7586-48D7-991E-CB907C1A34F6}" type="pres">
      <dgm:prSet presAssocID="{49B12077-E55C-4AF8-8C18-C1A37CC775BA}" presName="space" presStyleCnt="0"/>
      <dgm:spPr/>
    </dgm:pt>
    <dgm:pt modelId="{F64AA130-530D-40FC-A4FF-7906685D4313}" type="pres">
      <dgm:prSet presAssocID="{B9289AC3-33CA-4100-8A4C-BA27F419171D}" presName="composite" presStyleCnt="0"/>
      <dgm:spPr/>
    </dgm:pt>
    <dgm:pt modelId="{0E692CA2-7EB3-40D8-B871-368B3E2B7B7D}" type="pres">
      <dgm:prSet presAssocID="{B9289AC3-33CA-4100-8A4C-BA27F419171D}" presName="LShape" presStyleLbl="alignNode1" presStyleIdx="4" presStyleCnt="11"/>
      <dgm:spPr/>
    </dgm:pt>
    <dgm:pt modelId="{D1623A10-A773-4EDA-BF27-27D95304D6E6}" type="pres">
      <dgm:prSet presAssocID="{B9289AC3-33CA-4100-8A4C-BA27F419171D}" presName="ParentText" presStyleLbl="revTx" presStyleIdx="2" presStyleCnt="6">
        <dgm:presLayoutVars>
          <dgm:chMax val="0"/>
          <dgm:chPref val="0"/>
          <dgm:bulletEnabled val="1"/>
        </dgm:presLayoutVars>
      </dgm:prSet>
      <dgm:spPr/>
      <dgm:t>
        <a:bodyPr/>
        <a:lstStyle/>
        <a:p>
          <a:endParaRPr lang="en-US"/>
        </a:p>
      </dgm:t>
    </dgm:pt>
    <dgm:pt modelId="{8ABA013C-BB09-4902-B67E-5A98472F7079}" type="pres">
      <dgm:prSet presAssocID="{B9289AC3-33CA-4100-8A4C-BA27F419171D}" presName="Triangle" presStyleLbl="alignNode1" presStyleIdx="5" presStyleCnt="11"/>
      <dgm:spPr/>
    </dgm:pt>
    <dgm:pt modelId="{D6F9CBF7-60DE-4E6B-9454-F2261D4E8C95}" type="pres">
      <dgm:prSet presAssocID="{F760DEEB-B46C-460B-929B-88EF3FCDBBF3}" presName="sibTrans" presStyleCnt="0"/>
      <dgm:spPr/>
    </dgm:pt>
    <dgm:pt modelId="{763EB646-4934-4C71-BCC0-81A0D725C0B3}" type="pres">
      <dgm:prSet presAssocID="{F760DEEB-B46C-460B-929B-88EF3FCDBBF3}" presName="space" presStyleCnt="0"/>
      <dgm:spPr/>
    </dgm:pt>
    <dgm:pt modelId="{CB43C194-F6BC-4D7E-BCF5-624BB2057C43}" type="pres">
      <dgm:prSet presAssocID="{37E45309-E13A-4EB8-BBA3-9075C3C38823}" presName="composite" presStyleCnt="0"/>
      <dgm:spPr/>
    </dgm:pt>
    <dgm:pt modelId="{5F475359-E081-4B86-ADE9-B794176733B9}" type="pres">
      <dgm:prSet presAssocID="{37E45309-E13A-4EB8-BBA3-9075C3C38823}" presName="LShape" presStyleLbl="alignNode1" presStyleIdx="6" presStyleCnt="11"/>
      <dgm:spPr/>
    </dgm:pt>
    <dgm:pt modelId="{3F9BA8B9-3DE8-40BA-9D7C-FE77DB35367A}" type="pres">
      <dgm:prSet presAssocID="{37E45309-E13A-4EB8-BBA3-9075C3C38823}" presName="ParentText" presStyleLbl="revTx" presStyleIdx="3" presStyleCnt="6">
        <dgm:presLayoutVars>
          <dgm:chMax val="0"/>
          <dgm:chPref val="0"/>
          <dgm:bulletEnabled val="1"/>
        </dgm:presLayoutVars>
      </dgm:prSet>
      <dgm:spPr/>
      <dgm:t>
        <a:bodyPr/>
        <a:lstStyle/>
        <a:p>
          <a:endParaRPr lang="en-US"/>
        </a:p>
      </dgm:t>
    </dgm:pt>
    <dgm:pt modelId="{6F555D49-470B-4821-93E0-6E77FE32485F}" type="pres">
      <dgm:prSet presAssocID="{37E45309-E13A-4EB8-BBA3-9075C3C38823}" presName="Triangle" presStyleLbl="alignNode1" presStyleIdx="7" presStyleCnt="11"/>
      <dgm:spPr/>
    </dgm:pt>
    <dgm:pt modelId="{6C03CFA5-E7E2-4A1B-9F2E-D3701EEB630D}" type="pres">
      <dgm:prSet presAssocID="{2EB938EE-AD70-44FC-B7A1-3C0761627D30}" presName="sibTrans" presStyleCnt="0"/>
      <dgm:spPr/>
    </dgm:pt>
    <dgm:pt modelId="{5695E1D5-EE42-4488-8DC1-80E9A95F7452}" type="pres">
      <dgm:prSet presAssocID="{2EB938EE-AD70-44FC-B7A1-3C0761627D30}" presName="space" presStyleCnt="0"/>
      <dgm:spPr/>
    </dgm:pt>
    <dgm:pt modelId="{753F798F-2B20-4869-8B12-92BECC048B85}" type="pres">
      <dgm:prSet presAssocID="{228E0AB4-083B-4A04-9A5A-F61F8E171CD4}" presName="composite" presStyleCnt="0"/>
      <dgm:spPr/>
    </dgm:pt>
    <dgm:pt modelId="{29BE3982-1697-45B2-85E8-08089F9A1517}" type="pres">
      <dgm:prSet presAssocID="{228E0AB4-083B-4A04-9A5A-F61F8E171CD4}" presName="LShape" presStyleLbl="alignNode1" presStyleIdx="8" presStyleCnt="11"/>
      <dgm:spPr/>
    </dgm:pt>
    <dgm:pt modelId="{FA616975-E24E-4673-896A-8A8EDAF25C72}" type="pres">
      <dgm:prSet presAssocID="{228E0AB4-083B-4A04-9A5A-F61F8E171CD4}" presName="ParentText" presStyleLbl="revTx" presStyleIdx="4" presStyleCnt="6">
        <dgm:presLayoutVars>
          <dgm:chMax val="0"/>
          <dgm:chPref val="0"/>
          <dgm:bulletEnabled val="1"/>
        </dgm:presLayoutVars>
      </dgm:prSet>
      <dgm:spPr/>
      <dgm:t>
        <a:bodyPr/>
        <a:lstStyle/>
        <a:p>
          <a:endParaRPr lang="en-US"/>
        </a:p>
      </dgm:t>
    </dgm:pt>
    <dgm:pt modelId="{A368846A-6D1C-4D08-AAD0-19DD251EDCBA}" type="pres">
      <dgm:prSet presAssocID="{228E0AB4-083B-4A04-9A5A-F61F8E171CD4}" presName="Triangle" presStyleLbl="alignNode1" presStyleIdx="9" presStyleCnt="11"/>
      <dgm:spPr/>
    </dgm:pt>
    <dgm:pt modelId="{64AF46AB-8C2B-4B1C-B685-9427FB10B256}" type="pres">
      <dgm:prSet presAssocID="{5C73AA80-FC8D-4426-89B6-C999C011BED7}" presName="sibTrans" presStyleCnt="0"/>
      <dgm:spPr/>
    </dgm:pt>
    <dgm:pt modelId="{140173C3-8885-44A9-9AAE-90918B9EBC46}" type="pres">
      <dgm:prSet presAssocID="{5C73AA80-FC8D-4426-89B6-C999C011BED7}" presName="space" presStyleCnt="0"/>
      <dgm:spPr/>
    </dgm:pt>
    <dgm:pt modelId="{1C60EAEB-A203-4926-B7FA-623754DE31F1}" type="pres">
      <dgm:prSet presAssocID="{3BA3817C-947B-4E3B-B822-0021F672CE76}" presName="composite" presStyleCnt="0"/>
      <dgm:spPr/>
    </dgm:pt>
    <dgm:pt modelId="{62686346-887B-46A6-A160-B53C825AE18A}" type="pres">
      <dgm:prSet presAssocID="{3BA3817C-947B-4E3B-B822-0021F672CE76}" presName="LShape" presStyleLbl="alignNode1" presStyleIdx="10" presStyleCnt="11"/>
      <dgm:spPr/>
    </dgm:pt>
    <dgm:pt modelId="{727B2381-A7C1-430B-AC26-83918B94A505}" type="pres">
      <dgm:prSet presAssocID="{3BA3817C-947B-4E3B-B822-0021F672CE76}" presName="ParentText" presStyleLbl="revTx" presStyleIdx="5" presStyleCnt="6">
        <dgm:presLayoutVars>
          <dgm:chMax val="0"/>
          <dgm:chPref val="0"/>
          <dgm:bulletEnabled val="1"/>
        </dgm:presLayoutVars>
      </dgm:prSet>
      <dgm:spPr/>
      <dgm:t>
        <a:bodyPr/>
        <a:lstStyle/>
        <a:p>
          <a:endParaRPr lang="en-US"/>
        </a:p>
      </dgm:t>
    </dgm:pt>
  </dgm:ptLst>
  <dgm:cxnLst>
    <dgm:cxn modelId="{7F394B2A-30B8-4281-9CAA-39879367EBD2}" srcId="{0CA596E7-8DCB-48C1-89EB-BD27D2CD2A08}" destId="{888F2E7E-088B-4959-B750-CA77BEAD2CC2}" srcOrd="1" destOrd="0" parTransId="{0A6BFE93-BD67-41AA-A672-D3FE63D0CED6}" sibTransId="{49B12077-E55C-4AF8-8C18-C1A37CC775BA}"/>
    <dgm:cxn modelId="{253F891A-1374-4CE8-86BD-898D9060C804}" srcId="{0CA596E7-8DCB-48C1-89EB-BD27D2CD2A08}" destId="{37E45309-E13A-4EB8-BBA3-9075C3C38823}" srcOrd="3" destOrd="0" parTransId="{DDBF38E5-3DF0-4FC0-9CA3-D78BFBF201CF}" sibTransId="{2EB938EE-AD70-44FC-B7A1-3C0761627D30}"/>
    <dgm:cxn modelId="{6B150AA0-3EF2-46CF-93FF-E0395D0586E8}" type="presOf" srcId="{228E0AB4-083B-4A04-9A5A-F61F8E171CD4}" destId="{FA616975-E24E-4673-896A-8A8EDAF25C72}" srcOrd="0" destOrd="0" presId="urn:microsoft.com/office/officeart/2009/3/layout/StepUpProcess"/>
    <dgm:cxn modelId="{53486EE4-7B6C-4037-9170-E038003F1A1D}" srcId="{0CA596E7-8DCB-48C1-89EB-BD27D2CD2A08}" destId="{B9289AC3-33CA-4100-8A4C-BA27F419171D}" srcOrd="2" destOrd="0" parTransId="{CDE978E7-48C7-46C4-B6F7-1E569B295713}" sibTransId="{F760DEEB-B46C-460B-929B-88EF3FCDBBF3}"/>
    <dgm:cxn modelId="{63383D6B-061D-4A24-A4FF-7933A3487EEF}" type="presOf" srcId="{2A9A9A09-E0A9-4EC7-BDFB-E74052B97552}" destId="{5C3C37BD-E1FE-4CA9-8073-106ADBE9706E}" srcOrd="0" destOrd="0" presId="urn:microsoft.com/office/officeart/2009/3/layout/StepUpProcess"/>
    <dgm:cxn modelId="{E167DD84-BAD8-494C-A1F7-B9CDE041AB3E}" type="presOf" srcId="{B9289AC3-33CA-4100-8A4C-BA27F419171D}" destId="{D1623A10-A773-4EDA-BF27-27D95304D6E6}" srcOrd="0" destOrd="0" presId="urn:microsoft.com/office/officeart/2009/3/layout/StepUpProcess"/>
    <dgm:cxn modelId="{1CE68BCE-1D50-4EA8-8312-2BB5F25481BC}" type="presOf" srcId="{888F2E7E-088B-4959-B750-CA77BEAD2CC2}" destId="{B60867EB-EAB1-4FE7-9808-E286D361B373}" srcOrd="0" destOrd="0" presId="urn:microsoft.com/office/officeart/2009/3/layout/StepUpProcess"/>
    <dgm:cxn modelId="{AEC60E5C-7917-4E02-937E-0FA98C99D803}" srcId="{0CA596E7-8DCB-48C1-89EB-BD27D2CD2A08}" destId="{228E0AB4-083B-4A04-9A5A-F61F8E171CD4}" srcOrd="4" destOrd="0" parTransId="{258B8100-9C3F-4CB5-9862-1EDC314C0AE0}" sibTransId="{5C73AA80-FC8D-4426-89B6-C999C011BED7}"/>
    <dgm:cxn modelId="{827BFF09-C5D3-4254-91F6-5CA25E80A5B7}" type="presOf" srcId="{0CA596E7-8DCB-48C1-89EB-BD27D2CD2A08}" destId="{5007889B-3647-4FA8-B5E0-8060609C7482}" srcOrd="0" destOrd="0" presId="urn:microsoft.com/office/officeart/2009/3/layout/StepUpProcess"/>
    <dgm:cxn modelId="{92932881-50B7-4E32-AC34-CA12DCE08EAA}" type="presOf" srcId="{37E45309-E13A-4EB8-BBA3-9075C3C38823}" destId="{3F9BA8B9-3DE8-40BA-9D7C-FE77DB35367A}" srcOrd="0" destOrd="0" presId="urn:microsoft.com/office/officeart/2009/3/layout/StepUpProcess"/>
    <dgm:cxn modelId="{4E9251C0-8549-4282-A576-E7ABE73FCC8B}" srcId="{0CA596E7-8DCB-48C1-89EB-BD27D2CD2A08}" destId="{2A9A9A09-E0A9-4EC7-BDFB-E74052B97552}" srcOrd="0" destOrd="0" parTransId="{289C8C40-228A-485F-9848-2799B2576BC7}" sibTransId="{1D1DB63C-DE54-4A01-B969-D04B389423DC}"/>
    <dgm:cxn modelId="{6DD52AE5-16A7-4E9B-B863-67AA44D44276}" type="presOf" srcId="{3BA3817C-947B-4E3B-B822-0021F672CE76}" destId="{727B2381-A7C1-430B-AC26-83918B94A505}" srcOrd="0" destOrd="0" presId="urn:microsoft.com/office/officeart/2009/3/layout/StepUpProcess"/>
    <dgm:cxn modelId="{93AE425E-787C-4866-B701-B86B4F05A346}" srcId="{0CA596E7-8DCB-48C1-89EB-BD27D2CD2A08}" destId="{3BA3817C-947B-4E3B-B822-0021F672CE76}" srcOrd="5" destOrd="0" parTransId="{9671CD33-2825-4BDD-8044-5C8D976B1BEB}" sibTransId="{C99E4516-2F1C-465E-B37B-A2FEF94C5851}"/>
    <dgm:cxn modelId="{567885FB-2855-47A8-8BC0-45A3B89DCE86}" type="presParOf" srcId="{5007889B-3647-4FA8-B5E0-8060609C7482}" destId="{8240F352-1756-4519-BD0D-8CFC6B7779D3}" srcOrd="0" destOrd="0" presId="urn:microsoft.com/office/officeart/2009/3/layout/StepUpProcess"/>
    <dgm:cxn modelId="{75CCC316-E0E3-4293-9ABD-081FEEC4A8F4}" type="presParOf" srcId="{8240F352-1756-4519-BD0D-8CFC6B7779D3}" destId="{9B51E3CE-993A-44E8-ABAE-07E93F4A7E26}" srcOrd="0" destOrd="0" presId="urn:microsoft.com/office/officeart/2009/3/layout/StepUpProcess"/>
    <dgm:cxn modelId="{845CC9E3-6D51-4726-972C-8016719CF0BA}" type="presParOf" srcId="{8240F352-1756-4519-BD0D-8CFC6B7779D3}" destId="{5C3C37BD-E1FE-4CA9-8073-106ADBE9706E}" srcOrd="1" destOrd="0" presId="urn:microsoft.com/office/officeart/2009/3/layout/StepUpProcess"/>
    <dgm:cxn modelId="{AE4314E5-C865-4C04-BE05-2C5429EFAEE1}" type="presParOf" srcId="{8240F352-1756-4519-BD0D-8CFC6B7779D3}" destId="{0066AB17-FED3-4B10-BECB-37243D8189B8}" srcOrd="2" destOrd="0" presId="urn:microsoft.com/office/officeart/2009/3/layout/StepUpProcess"/>
    <dgm:cxn modelId="{ADF6F78D-5C75-4F41-B9E8-D0F1F20271EB}" type="presParOf" srcId="{5007889B-3647-4FA8-B5E0-8060609C7482}" destId="{6E6329D4-7BA9-4E63-B7E2-E29E54614A07}" srcOrd="1" destOrd="0" presId="urn:microsoft.com/office/officeart/2009/3/layout/StepUpProcess"/>
    <dgm:cxn modelId="{D70F753E-F7B5-4990-A80A-B58CB17E0E9B}" type="presParOf" srcId="{6E6329D4-7BA9-4E63-B7E2-E29E54614A07}" destId="{AE84D1D4-A87C-4FBB-B4B4-7D1B4D6FB7AB}" srcOrd="0" destOrd="0" presId="urn:microsoft.com/office/officeart/2009/3/layout/StepUpProcess"/>
    <dgm:cxn modelId="{3A02A3C0-F4EE-40C1-8F63-0B8DA5A868D5}" type="presParOf" srcId="{5007889B-3647-4FA8-B5E0-8060609C7482}" destId="{16AE8E6E-202A-4587-862A-829A765E76DF}" srcOrd="2" destOrd="0" presId="urn:microsoft.com/office/officeart/2009/3/layout/StepUpProcess"/>
    <dgm:cxn modelId="{EBE10741-88C2-4D7E-8DA6-C768BCE28F6D}" type="presParOf" srcId="{16AE8E6E-202A-4587-862A-829A765E76DF}" destId="{2DD91A9C-1264-4B15-8731-6B363377A7EE}" srcOrd="0" destOrd="0" presId="urn:microsoft.com/office/officeart/2009/3/layout/StepUpProcess"/>
    <dgm:cxn modelId="{2647181D-2F8F-44DC-A971-AB74C2588890}" type="presParOf" srcId="{16AE8E6E-202A-4587-862A-829A765E76DF}" destId="{B60867EB-EAB1-4FE7-9808-E286D361B373}" srcOrd="1" destOrd="0" presId="urn:microsoft.com/office/officeart/2009/3/layout/StepUpProcess"/>
    <dgm:cxn modelId="{8B9AFE7C-5D89-48F0-988F-A89CD3960EAA}" type="presParOf" srcId="{16AE8E6E-202A-4587-862A-829A765E76DF}" destId="{EB5DD72F-1D32-4591-BB15-B833624CBE63}" srcOrd="2" destOrd="0" presId="urn:microsoft.com/office/officeart/2009/3/layout/StepUpProcess"/>
    <dgm:cxn modelId="{6A6FA8FD-6DCA-4762-8B0D-3B86B9AB72DF}" type="presParOf" srcId="{5007889B-3647-4FA8-B5E0-8060609C7482}" destId="{BC782795-E307-4D4B-8424-673CEBF6AD9A}" srcOrd="3" destOrd="0" presId="urn:microsoft.com/office/officeart/2009/3/layout/StepUpProcess"/>
    <dgm:cxn modelId="{8482C066-EF8B-4A55-A5D6-61718BDDF56B}" type="presParOf" srcId="{BC782795-E307-4D4B-8424-673CEBF6AD9A}" destId="{DCC95AE3-7586-48D7-991E-CB907C1A34F6}" srcOrd="0" destOrd="0" presId="urn:microsoft.com/office/officeart/2009/3/layout/StepUpProcess"/>
    <dgm:cxn modelId="{D5098A9F-D1D0-411D-BE30-FF9C3ADECF5E}" type="presParOf" srcId="{5007889B-3647-4FA8-B5E0-8060609C7482}" destId="{F64AA130-530D-40FC-A4FF-7906685D4313}" srcOrd="4" destOrd="0" presId="urn:microsoft.com/office/officeart/2009/3/layout/StepUpProcess"/>
    <dgm:cxn modelId="{FF72D24E-CE9E-40CE-A484-63C21CB3AD39}" type="presParOf" srcId="{F64AA130-530D-40FC-A4FF-7906685D4313}" destId="{0E692CA2-7EB3-40D8-B871-368B3E2B7B7D}" srcOrd="0" destOrd="0" presId="urn:microsoft.com/office/officeart/2009/3/layout/StepUpProcess"/>
    <dgm:cxn modelId="{B4DB72A5-BDFD-485B-8327-3DA0DA6D5637}" type="presParOf" srcId="{F64AA130-530D-40FC-A4FF-7906685D4313}" destId="{D1623A10-A773-4EDA-BF27-27D95304D6E6}" srcOrd="1" destOrd="0" presId="urn:microsoft.com/office/officeart/2009/3/layout/StepUpProcess"/>
    <dgm:cxn modelId="{86B103AD-8147-41C5-97F2-BD098E003552}" type="presParOf" srcId="{F64AA130-530D-40FC-A4FF-7906685D4313}" destId="{8ABA013C-BB09-4902-B67E-5A98472F7079}" srcOrd="2" destOrd="0" presId="urn:microsoft.com/office/officeart/2009/3/layout/StepUpProcess"/>
    <dgm:cxn modelId="{A8E5A10B-497B-4210-995A-4FFDEF7DA0D6}" type="presParOf" srcId="{5007889B-3647-4FA8-B5E0-8060609C7482}" destId="{D6F9CBF7-60DE-4E6B-9454-F2261D4E8C95}" srcOrd="5" destOrd="0" presId="urn:microsoft.com/office/officeart/2009/3/layout/StepUpProcess"/>
    <dgm:cxn modelId="{100F458A-7F8C-4F12-8A86-91AD1DCFB1AE}" type="presParOf" srcId="{D6F9CBF7-60DE-4E6B-9454-F2261D4E8C95}" destId="{763EB646-4934-4C71-BCC0-81A0D725C0B3}" srcOrd="0" destOrd="0" presId="urn:microsoft.com/office/officeart/2009/3/layout/StepUpProcess"/>
    <dgm:cxn modelId="{C692ED31-0B38-4D33-8784-B0AABBF3433B}" type="presParOf" srcId="{5007889B-3647-4FA8-B5E0-8060609C7482}" destId="{CB43C194-F6BC-4D7E-BCF5-624BB2057C43}" srcOrd="6" destOrd="0" presId="urn:microsoft.com/office/officeart/2009/3/layout/StepUpProcess"/>
    <dgm:cxn modelId="{2A8893FE-BFEE-4911-9E37-1BC42AE9216E}" type="presParOf" srcId="{CB43C194-F6BC-4D7E-BCF5-624BB2057C43}" destId="{5F475359-E081-4B86-ADE9-B794176733B9}" srcOrd="0" destOrd="0" presId="urn:microsoft.com/office/officeart/2009/3/layout/StepUpProcess"/>
    <dgm:cxn modelId="{21BBDC63-C5F4-4E0F-B747-EF776DA2855B}" type="presParOf" srcId="{CB43C194-F6BC-4D7E-BCF5-624BB2057C43}" destId="{3F9BA8B9-3DE8-40BA-9D7C-FE77DB35367A}" srcOrd="1" destOrd="0" presId="urn:microsoft.com/office/officeart/2009/3/layout/StepUpProcess"/>
    <dgm:cxn modelId="{346AB62F-7C23-4BFC-A4BC-E0DDFCC04C64}" type="presParOf" srcId="{CB43C194-F6BC-4D7E-BCF5-624BB2057C43}" destId="{6F555D49-470B-4821-93E0-6E77FE32485F}" srcOrd="2" destOrd="0" presId="urn:microsoft.com/office/officeart/2009/3/layout/StepUpProcess"/>
    <dgm:cxn modelId="{EC06B058-F33B-4F24-BCA3-823BA43620E2}" type="presParOf" srcId="{5007889B-3647-4FA8-B5E0-8060609C7482}" destId="{6C03CFA5-E7E2-4A1B-9F2E-D3701EEB630D}" srcOrd="7" destOrd="0" presId="urn:microsoft.com/office/officeart/2009/3/layout/StepUpProcess"/>
    <dgm:cxn modelId="{62C6ACD0-8B1A-4A06-B914-8C45869AC29C}" type="presParOf" srcId="{6C03CFA5-E7E2-4A1B-9F2E-D3701EEB630D}" destId="{5695E1D5-EE42-4488-8DC1-80E9A95F7452}" srcOrd="0" destOrd="0" presId="urn:microsoft.com/office/officeart/2009/3/layout/StepUpProcess"/>
    <dgm:cxn modelId="{B70B53B7-0E75-4550-ABAE-04EE58656D2B}" type="presParOf" srcId="{5007889B-3647-4FA8-B5E0-8060609C7482}" destId="{753F798F-2B20-4869-8B12-92BECC048B85}" srcOrd="8" destOrd="0" presId="urn:microsoft.com/office/officeart/2009/3/layout/StepUpProcess"/>
    <dgm:cxn modelId="{4BC85BB2-3E44-4DA1-B850-7BBB94A95820}" type="presParOf" srcId="{753F798F-2B20-4869-8B12-92BECC048B85}" destId="{29BE3982-1697-45B2-85E8-08089F9A1517}" srcOrd="0" destOrd="0" presId="urn:microsoft.com/office/officeart/2009/3/layout/StepUpProcess"/>
    <dgm:cxn modelId="{402604A3-8224-416A-88D9-FB189E966309}" type="presParOf" srcId="{753F798F-2B20-4869-8B12-92BECC048B85}" destId="{FA616975-E24E-4673-896A-8A8EDAF25C72}" srcOrd="1" destOrd="0" presId="urn:microsoft.com/office/officeart/2009/3/layout/StepUpProcess"/>
    <dgm:cxn modelId="{F3824379-5751-4BD5-A7DD-0923F69DC55F}" type="presParOf" srcId="{753F798F-2B20-4869-8B12-92BECC048B85}" destId="{A368846A-6D1C-4D08-AAD0-19DD251EDCBA}" srcOrd="2" destOrd="0" presId="urn:microsoft.com/office/officeart/2009/3/layout/StepUpProcess"/>
    <dgm:cxn modelId="{DF89675D-BF2C-48FD-9A11-F28D27138E2E}" type="presParOf" srcId="{5007889B-3647-4FA8-B5E0-8060609C7482}" destId="{64AF46AB-8C2B-4B1C-B685-9427FB10B256}" srcOrd="9" destOrd="0" presId="urn:microsoft.com/office/officeart/2009/3/layout/StepUpProcess"/>
    <dgm:cxn modelId="{7701775E-F62C-43B7-9870-03ACF559838E}" type="presParOf" srcId="{64AF46AB-8C2B-4B1C-B685-9427FB10B256}" destId="{140173C3-8885-44A9-9AAE-90918B9EBC46}" srcOrd="0" destOrd="0" presId="urn:microsoft.com/office/officeart/2009/3/layout/StepUpProcess"/>
    <dgm:cxn modelId="{5DC04B4F-E2E1-4925-B74B-9FDF49EF8FDF}" type="presParOf" srcId="{5007889B-3647-4FA8-B5E0-8060609C7482}" destId="{1C60EAEB-A203-4926-B7FA-623754DE31F1}" srcOrd="10" destOrd="0" presId="urn:microsoft.com/office/officeart/2009/3/layout/StepUpProcess"/>
    <dgm:cxn modelId="{D8BFC03F-D03E-46E7-B68D-39462FC3B9E3}" type="presParOf" srcId="{1C60EAEB-A203-4926-B7FA-623754DE31F1}" destId="{62686346-887B-46A6-A160-B53C825AE18A}" srcOrd="0" destOrd="0" presId="urn:microsoft.com/office/officeart/2009/3/layout/StepUpProcess"/>
    <dgm:cxn modelId="{A9538CDA-90D8-4108-98A3-946A91127660}" type="presParOf" srcId="{1C60EAEB-A203-4926-B7FA-623754DE31F1}" destId="{727B2381-A7C1-430B-AC26-83918B94A505}"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A7A6185-1BFA-4B51-9FDD-4C1F77601515}" type="doc">
      <dgm:prSet loTypeId="urn:microsoft.com/office/officeart/2005/8/layout/arrow2" loCatId="process" qsTypeId="urn:microsoft.com/office/officeart/2005/8/quickstyle/simple1" qsCatId="simple" csTypeId="urn:microsoft.com/office/officeart/2005/8/colors/accent1_2" csCatId="accent1" phldr="1"/>
      <dgm:spPr/>
    </dgm:pt>
    <dgm:pt modelId="{DD34D0C5-392C-4AE4-8E40-BD06F395BFEA}">
      <dgm:prSet phldrT="[Text]" custT="1"/>
      <dgm:spPr/>
      <dgm:t>
        <a:bodyPr/>
        <a:lstStyle/>
        <a:p>
          <a:r>
            <a:rPr lang="en-SG" sz="2400" b="0" i="0" dirty="0"/>
            <a:t>₹</a:t>
          </a:r>
          <a:r>
            <a:rPr lang="en-US" sz="2400" dirty="0"/>
            <a:t>0-5000/ </a:t>
          </a:r>
          <a:r>
            <a:rPr lang="en-US" sz="2400" dirty="0" err="1"/>
            <a:t>sq</a:t>
          </a:r>
          <a:r>
            <a:rPr lang="en-US" sz="2400" dirty="0"/>
            <a:t> </a:t>
          </a:r>
          <a:r>
            <a:rPr lang="en-US" sz="2400" dirty="0" err="1"/>
            <a:t>ft</a:t>
          </a:r>
          <a:endParaRPr lang="en-US" sz="2400" dirty="0"/>
        </a:p>
      </dgm:t>
    </dgm:pt>
    <dgm:pt modelId="{CC0D17E9-EB4E-4A46-9083-7568DD41DBB8}" type="parTrans" cxnId="{8B3BD391-F44B-4914-BDA3-B9628FC64E75}">
      <dgm:prSet/>
      <dgm:spPr/>
      <dgm:t>
        <a:bodyPr/>
        <a:lstStyle/>
        <a:p>
          <a:endParaRPr lang="en-US"/>
        </a:p>
      </dgm:t>
    </dgm:pt>
    <dgm:pt modelId="{7AF558EB-F4CF-491B-AFF5-52CE30CA6700}" type="sibTrans" cxnId="{8B3BD391-F44B-4914-BDA3-B9628FC64E75}">
      <dgm:prSet/>
      <dgm:spPr/>
      <dgm:t>
        <a:bodyPr/>
        <a:lstStyle/>
        <a:p>
          <a:endParaRPr lang="en-US"/>
        </a:p>
      </dgm:t>
    </dgm:pt>
    <dgm:pt modelId="{42116CC7-409F-45AF-B034-BAB237469459}">
      <dgm:prSet phldrT="[Text]" custT="1"/>
      <dgm:spPr/>
      <dgm:t>
        <a:bodyPr/>
        <a:lstStyle/>
        <a:p>
          <a:r>
            <a:rPr lang="en-US" sz="3600" dirty="0"/>
            <a:t>More </a:t>
          </a:r>
          <a:r>
            <a:rPr lang="en-US" sz="3200" dirty="0"/>
            <a:t>than</a:t>
          </a:r>
          <a:r>
            <a:rPr lang="en-US" sz="3600" dirty="0"/>
            <a:t> </a:t>
          </a:r>
          <a:r>
            <a:rPr lang="en-SG" sz="3600" b="0" i="0" dirty="0"/>
            <a:t>₹</a:t>
          </a:r>
          <a:r>
            <a:rPr lang="en-US" sz="3600" dirty="0"/>
            <a:t>10000/ </a:t>
          </a:r>
          <a:r>
            <a:rPr lang="en-US" sz="3600" dirty="0" err="1"/>
            <a:t>sq</a:t>
          </a:r>
          <a:r>
            <a:rPr lang="en-US" sz="3600" dirty="0"/>
            <a:t> </a:t>
          </a:r>
          <a:r>
            <a:rPr lang="en-US" sz="3600" dirty="0" err="1"/>
            <a:t>ft</a:t>
          </a:r>
          <a:endParaRPr lang="en-US" sz="3600" dirty="0"/>
        </a:p>
      </dgm:t>
    </dgm:pt>
    <dgm:pt modelId="{FE0123FC-C709-4EB3-98CB-D63FF96A891F}" type="parTrans" cxnId="{4A7616B2-6392-4D6E-9D83-6AB062B206D7}">
      <dgm:prSet/>
      <dgm:spPr/>
      <dgm:t>
        <a:bodyPr/>
        <a:lstStyle/>
        <a:p>
          <a:endParaRPr lang="en-US"/>
        </a:p>
      </dgm:t>
    </dgm:pt>
    <dgm:pt modelId="{72205997-EC95-4357-B8BD-2744672EA4A9}" type="sibTrans" cxnId="{4A7616B2-6392-4D6E-9D83-6AB062B206D7}">
      <dgm:prSet/>
      <dgm:spPr/>
      <dgm:t>
        <a:bodyPr/>
        <a:lstStyle/>
        <a:p>
          <a:endParaRPr lang="en-US"/>
        </a:p>
      </dgm:t>
    </dgm:pt>
    <dgm:pt modelId="{EFCE40CA-E5BE-4F82-A6B6-1AE0672937E7}" type="pres">
      <dgm:prSet presAssocID="{8A7A6185-1BFA-4B51-9FDD-4C1F77601515}" presName="arrowDiagram" presStyleCnt="0">
        <dgm:presLayoutVars>
          <dgm:chMax val="5"/>
          <dgm:dir/>
          <dgm:resizeHandles val="exact"/>
        </dgm:presLayoutVars>
      </dgm:prSet>
      <dgm:spPr/>
    </dgm:pt>
    <dgm:pt modelId="{E1454BA3-E3BD-4EE0-BAED-9F4677BCA82A}" type="pres">
      <dgm:prSet presAssocID="{8A7A6185-1BFA-4B51-9FDD-4C1F77601515}" presName="arrow" presStyleLbl="bgShp" presStyleIdx="0" presStyleCnt="1" custAng="372157"/>
      <dgm:spPr/>
    </dgm:pt>
    <dgm:pt modelId="{A387DE4F-FFC6-4E1C-9FB8-90A66AA11175}" type="pres">
      <dgm:prSet presAssocID="{8A7A6185-1BFA-4B51-9FDD-4C1F77601515}" presName="arrowDiagram2" presStyleCnt="0"/>
      <dgm:spPr/>
    </dgm:pt>
    <dgm:pt modelId="{915771E4-628F-432E-8576-E40805102893}" type="pres">
      <dgm:prSet presAssocID="{DD34D0C5-392C-4AE4-8E40-BD06F395BFEA}" presName="bullet2a" presStyleLbl="node1" presStyleIdx="0" presStyleCnt="2" custLinFactX="-175901" custLinFactY="60909" custLinFactNeighborX="-200000" custLinFactNeighborY="100000"/>
      <dgm:spPr/>
    </dgm:pt>
    <dgm:pt modelId="{E98CE041-B49E-4AB8-A4D8-9FA2569725C3}" type="pres">
      <dgm:prSet presAssocID="{DD34D0C5-392C-4AE4-8E40-BD06F395BFEA}" presName="textBox2a" presStyleLbl="revTx" presStyleIdx="0" presStyleCnt="2" custScaleY="22161" custLinFactNeighborX="-53246" custLinFactNeighborY="2966">
        <dgm:presLayoutVars>
          <dgm:bulletEnabled val="1"/>
        </dgm:presLayoutVars>
      </dgm:prSet>
      <dgm:spPr/>
      <dgm:t>
        <a:bodyPr/>
        <a:lstStyle/>
        <a:p>
          <a:endParaRPr lang="en-US"/>
        </a:p>
      </dgm:t>
    </dgm:pt>
    <dgm:pt modelId="{8C459789-7546-4FB9-BEDC-55DF1355D278}" type="pres">
      <dgm:prSet presAssocID="{42116CC7-409F-45AF-B034-BAB237469459}" presName="bullet2b" presStyleLbl="node1" presStyleIdx="1" presStyleCnt="2" custLinFactX="210277" custLinFactNeighborX="300000" custLinFactNeighborY="-27306"/>
      <dgm:spPr/>
    </dgm:pt>
    <dgm:pt modelId="{C0DF7C8A-0E82-4AD3-BB77-5EAF08A135F4}" type="pres">
      <dgm:prSet presAssocID="{42116CC7-409F-45AF-B034-BAB237469459}" presName="textBox2b" presStyleLbl="revTx" presStyleIdx="1" presStyleCnt="2" custScaleX="106030" custScaleY="34944" custLinFactNeighborX="32636" custLinFactNeighborY="-161">
        <dgm:presLayoutVars>
          <dgm:bulletEnabled val="1"/>
        </dgm:presLayoutVars>
      </dgm:prSet>
      <dgm:spPr/>
      <dgm:t>
        <a:bodyPr/>
        <a:lstStyle/>
        <a:p>
          <a:endParaRPr lang="en-US"/>
        </a:p>
      </dgm:t>
    </dgm:pt>
  </dgm:ptLst>
  <dgm:cxnLst>
    <dgm:cxn modelId="{769F7705-CDDC-4D45-B305-FF72D34D2604}" type="presOf" srcId="{42116CC7-409F-45AF-B034-BAB237469459}" destId="{C0DF7C8A-0E82-4AD3-BB77-5EAF08A135F4}" srcOrd="0" destOrd="0" presId="urn:microsoft.com/office/officeart/2005/8/layout/arrow2"/>
    <dgm:cxn modelId="{8B3BD391-F44B-4914-BDA3-B9628FC64E75}" srcId="{8A7A6185-1BFA-4B51-9FDD-4C1F77601515}" destId="{DD34D0C5-392C-4AE4-8E40-BD06F395BFEA}" srcOrd="0" destOrd="0" parTransId="{CC0D17E9-EB4E-4A46-9083-7568DD41DBB8}" sibTransId="{7AF558EB-F4CF-491B-AFF5-52CE30CA6700}"/>
    <dgm:cxn modelId="{4A7616B2-6392-4D6E-9D83-6AB062B206D7}" srcId="{8A7A6185-1BFA-4B51-9FDD-4C1F77601515}" destId="{42116CC7-409F-45AF-B034-BAB237469459}" srcOrd="1" destOrd="0" parTransId="{FE0123FC-C709-4EB3-98CB-D63FF96A891F}" sibTransId="{72205997-EC95-4357-B8BD-2744672EA4A9}"/>
    <dgm:cxn modelId="{F398B1AB-DD51-46BB-89F7-F55D039C225D}" type="presOf" srcId="{8A7A6185-1BFA-4B51-9FDD-4C1F77601515}" destId="{EFCE40CA-E5BE-4F82-A6B6-1AE0672937E7}" srcOrd="0" destOrd="0" presId="urn:microsoft.com/office/officeart/2005/8/layout/arrow2"/>
    <dgm:cxn modelId="{25C5458B-A985-42C4-8A6E-09083F7895A7}" type="presOf" srcId="{DD34D0C5-392C-4AE4-8E40-BD06F395BFEA}" destId="{E98CE041-B49E-4AB8-A4D8-9FA2569725C3}" srcOrd="0" destOrd="0" presId="urn:microsoft.com/office/officeart/2005/8/layout/arrow2"/>
    <dgm:cxn modelId="{B1E977F7-F5DB-4B5E-B7AC-594E8983F21D}" type="presParOf" srcId="{EFCE40CA-E5BE-4F82-A6B6-1AE0672937E7}" destId="{E1454BA3-E3BD-4EE0-BAED-9F4677BCA82A}" srcOrd="0" destOrd="0" presId="urn:microsoft.com/office/officeart/2005/8/layout/arrow2"/>
    <dgm:cxn modelId="{6A092CBA-955F-4E22-A021-925A1B7CF8AC}" type="presParOf" srcId="{EFCE40CA-E5BE-4F82-A6B6-1AE0672937E7}" destId="{A387DE4F-FFC6-4E1C-9FB8-90A66AA11175}" srcOrd="1" destOrd="0" presId="urn:microsoft.com/office/officeart/2005/8/layout/arrow2"/>
    <dgm:cxn modelId="{378E7545-3473-4D24-8EA0-CE09B5787838}" type="presParOf" srcId="{A387DE4F-FFC6-4E1C-9FB8-90A66AA11175}" destId="{915771E4-628F-432E-8576-E40805102893}" srcOrd="0" destOrd="0" presId="urn:microsoft.com/office/officeart/2005/8/layout/arrow2"/>
    <dgm:cxn modelId="{E72C1E6B-9C62-41DB-AD4A-BE6C1D3C5E0D}" type="presParOf" srcId="{A387DE4F-FFC6-4E1C-9FB8-90A66AA11175}" destId="{E98CE041-B49E-4AB8-A4D8-9FA2569725C3}" srcOrd="1" destOrd="0" presId="urn:microsoft.com/office/officeart/2005/8/layout/arrow2"/>
    <dgm:cxn modelId="{521F9165-9A58-4396-8DB0-CADAAFE767EB}" type="presParOf" srcId="{A387DE4F-FFC6-4E1C-9FB8-90A66AA11175}" destId="{8C459789-7546-4FB9-BEDC-55DF1355D278}" srcOrd="2" destOrd="0" presId="urn:microsoft.com/office/officeart/2005/8/layout/arrow2"/>
    <dgm:cxn modelId="{B14D1A43-83B4-41EE-98DB-9B2B877E47CE}" type="presParOf" srcId="{A387DE4F-FFC6-4E1C-9FB8-90A66AA11175}" destId="{C0DF7C8A-0E82-4AD3-BB77-5EAF08A135F4}" srcOrd="3"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72804BA-D729-4B4A-8C12-02FDC4C9B820}" type="doc">
      <dgm:prSet loTypeId="urn:microsoft.com/office/officeart/2005/8/layout/pyramid2" loCatId="" qsTypeId="urn:microsoft.com/office/officeart/2005/8/quickstyle/simple4" qsCatId="simple" csTypeId="urn:microsoft.com/office/officeart/2005/8/colors/accent1_2" csCatId="accent1" phldr="1"/>
      <dgm:spPr/>
    </dgm:pt>
    <dgm:pt modelId="{F060DB33-F247-3D41-A528-251709106860}">
      <dgm:prSet phldrT="[Text]"/>
      <dgm:spPr/>
      <dgm:t>
        <a:bodyPr/>
        <a:lstStyle/>
        <a:p>
          <a:r>
            <a:rPr lang="en-US" dirty="0" smtClean="0"/>
            <a:t>Highways - Excellent connectivity with New Delhi</a:t>
          </a:r>
          <a:endParaRPr lang="en-US" dirty="0"/>
        </a:p>
      </dgm:t>
    </dgm:pt>
    <dgm:pt modelId="{E9B84E94-17C5-144E-8BBA-7541804044D1}" type="parTrans" cxnId="{0FB24332-3F9C-C54E-BD74-9105D07572C8}">
      <dgm:prSet/>
      <dgm:spPr/>
      <dgm:t>
        <a:bodyPr/>
        <a:lstStyle/>
        <a:p>
          <a:endParaRPr lang="en-US"/>
        </a:p>
      </dgm:t>
    </dgm:pt>
    <dgm:pt modelId="{36FA67B0-C9D7-1E45-BCDC-3A5CF4D9EBDB}" type="sibTrans" cxnId="{0FB24332-3F9C-C54E-BD74-9105D07572C8}">
      <dgm:prSet/>
      <dgm:spPr/>
      <dgm:t>
        <a:bodyPr/>
        <a:lstStyle/>
        <a:p>
          <a:endParaRPr lang="en-US"/>
        </a:p>
      </dgm:t>
    </dgm:pt>
    <dgm:pt modelId="{6B105E06-82F0-BD46-BB91-9624B6E0D33D}">
      <dgm:prSet phldrT="[Text]"/>
      <dgm:spPr/>
      <dgm:t>
        <a:bodyPr/>
        <a:lstStyle/>
        <a:p>
          <a:r>
            <a:rPr lang="en-US" dirty="0" smtClean="0"/>
            <a:t>Greenfield Projects- Airports</a:t>
          </a:r>
          <a:endParaRPr lang="en-US" dirty="0"/>
        </a:p>
      </dgm:t>
    </dgm:pt>
    <dgm:pt modelId="{1A34E08A-D5B8-0A4C-8764-D78BC8520506}" type="parTrans" cxnId="{CB22370E-A4A7-E248-924F-892A5B84694E}">
      <dgm:prSet/>
      <dgm:spPr/>
      <dgm:t>
        <a:bodyPr/>
        <a:lstStyle/>
        <a:p>
          <a:endParaRPr lang="en-US"/>
        </a:p>
      </dgm:t>
    </dgm:pt>
    <dgm:pt modelId="{2C7E5EAB-0950-6F41-A32B-DA8197211EED}" type="sibTrans" cxnId="{CB22370E-A4A7-E248-924F-892A5B84694E}">
      <dgm:prSet/>
      <dgm:spPr/>
      <dgm:t>
        <a:bodyPr/>
        <a:lstStyle/>
        <a:p>
          <a:endParaRPr lang="en-US"/>
        </a:p>
      </dgm:t>
    </dgm:pt>
    <dgm:pt modelId="{EE01060D-CC3B-634D-B9FA-E602DE49CBD5}">
      <dgm:prSet phldrT="[Text]"/>
      <dgm:spPr/>
      <dgm:t>
        <a:bodyPr/>
        <a:lstStyle/>
        <a:p>
          <a:r>
            <a:rPr lang="en-US" dirty="0" smtClean="0"/>
            <a:t>Stable and decisive Government</a:t>
          </a:r>
          <a:endParaRPr lang="en-US" dirty="0"/>
        </a:p>
      </dgm:t>
    </dgm:pt>
    <dgm:pt modelId="{20780E66-D56D-024E-A050-0FE8F0378CBE}" type="parTrans" cxnId="{25AB2BCF-F2A6-2A44-812A-C05DF2166F6C}">
      <dgm:prSet/>
      <dgm:spPr/>
      <dgm:t>
        <a:bodyPr/>
        <a:lstStyle/>
        <a:p>
          <a:endParaRPr lang="en-US"/>
        </a:p>
      </dgm:t>
    </dgm:pt>
    <dgm:pt modelId="{87A66C95-78A0-7E4A-91BD-36ED19B5C5A0}" type="sibTrans" cxnId="{25AB2BCF-F2A6-2A44-812A-C05DF2166F6C}">
      <dgm:prSet/>
      <dgm:spPr/>
      <dgm:t>
        <a:bodyPr/>
        <a:lstStyle/>
        <a:p>
          <a:endParaRPr lang="en-US"/>
        </a:p>
      </dgm:t>
    </dgm:pt>
    <dgm:pt modelId="{F7902318-0BCD-7A45-BAA5-E1B1957D153A}">
      <dgm:prSet phldrT="[Text]"/>
      <dgm:spPr/>
      <dgm:t>
        <a:bodyPr/>
        <a:lstStyle/>
        <a:p>
          <a:r>
            <a:rPr lang="en-US" dirty="0"/>
            <a:t>FDI Investments</a:t>
          </a:r>
        </a:p>
      </dgm:t>
    </dgm:pt>
    <dgm:pt modelId="{68A0893F-BFFF-6141-9E0E-3AC713513CC6}" type="parTrans" cxnId="{2B1E19FF-CB4E-3D41-8991-90C2A178E823}">
      <dgm:prSet/>
      <dgm:spPr/>
      <dgm:t>
        <a:bodyPr/>
        <a:lstStyle/>
        <a:p>
          <a:endParaRPr lang="en-US"/>
        </a:p>
      </dgm:t>
    </dgm:pt>
    <dgm:pt modelId="{77F52C73-72FA-0345-859F-2424945BF79E}" type="sibTrans" cxnId="{2B1E19FF-CB4E-3D41-8991-90C2A178E823}">
      <dgm:prSet/>
      <dgm:spPr/>
      <dgm:t>
        <a:bodyPr/>
        <a:lstStyle/>
        <a:p>
          <a:endParaRPr lang="en-US"/>
        </a:p>
      </dgm:t>
    </dgm:pt>
    <dgm:pt modelId="{7A9D88C2-2CF2-4B49-8B4C-BE850FC01FB9}">
      <dgm:prSet phldrT="[Text]"/>
      <dgm:spPr/>
      <dgm:t>
        <a:bodyPr/>
        <a:lstStyle/>
        <a:p>
          <a:r>
            <a:rPr lang="en-US" dirty="0" smtClean="0"/>
            <a:t>Availability of highly skilled man power</a:t>
          </a:r>
          <a:endParaRPr lang="en-US" dirty="0"/>
        </a:p>
      </dgm:t>
    </dgm:pt>
    <dgm:pt modelId="{7A1C9395-4E1A-9D41-AD49-4C7430428701}" type="parTrans" cxnId="{6430ED65-5066-094F-B3CA-0013D4211833}">
      <dgm:prSet/>
      <dgm:spPr/>
      <dgm:t>
        <a:bodyPr/>
        <a:lstStyle/>
        <a:p>
          <a:endParaRPr lang="en-US"/>
        </a:p>
      </dgm:t>
    </dgm:pt>
    <dgm:pt modelId="{0933B589-A984-3C4A-B08E-0A1A59C1A59A}" type="sibTrans" cxnId="{6430ED65-5066-094F-B3CA-0013D4211833}">
      <dgm:prSet/>
      <dgm:spPr/>
      <dgm:t>
        <a:bodyPr/>
        <a:lstStyle/>
        <a:p>
          <a:endParaRPr lang="en-US"/>
        </a:p>
      </dgm:t>
    </dgm:pt>
    <dgm:pt modelId="{09EA77FD-20F3-C04E-AFD0-503D513CCDD7}" type="pres">
      <dgm:prSet presAssocID="{672804BA-D729-4B4A-8C12-02FDC4C9B820}" presName="compositeShape" presStyleCnt="0">
        <dgm:presLayoutVars>
          <dgm:dir/>
          <dgm:resizeHandles/>
        </dgm:presLayoutVars>
      </dgm:prSet>
      <dgm:spPr/>
    </dgm:pt>
    <dgm:pt modelId="{33375CCB-4AF5-0542-A009-96DC88F27B0F}" type="pres">
      <dgm:prSet presAssocID="{672804BA-D729-4B4A-8C12-02FDC4C9B820}" presName="pyramid" presStyleLbl="node1" presStyleIdx="0" presStyleCnt="1"/>
      <dgm:spPr/>
    </dgm:pt>
    <dgm:pt modelId="{6058EA7E-7BEF-254C-A322-7201BC48C362}" type="pres">
      <dgm:prSet presAssocID="{672804BA-D729-4B4A-8C12-02FDC4C9B820}" presName="theList" presStyleCnt="0"/>
      <dgm:spPr/>
    </dgm:pt>
    <dgm:pt modelId="{C1F8FD03-8A2F-A94B-8F32-7C473416BD31}" type="pres">
      <dgm:prSet presAssocID="{F060DB33-F247-3D41-A528-251709106860}" presName="aNode" presStyleLbl="fgAcc1" presStyleIdx="0" presStyleCnt="5">
        <dgm:presLayoutVars>
          <dgm:bulletEnabled val="1"/>
        </dgm:presLayoutVars>
      </dgm:prSet>
      <dgm:spPr/>
      <dgm:t>
        <a:bodyPr/>
        <a:lstStyle/>
        <a:p>
          <a:endParaRPr lang="en-US"/>
        </a:p>
      </dgm:t>
    </dgm:pt>
    <dgm:pt modelId="{1F3D53E4-0A0B-2042-922E-77A3168BAFB8}" type="pres">
      <dgm:prSet presAssocID="{F060DB33-F247-3D41-A528-251709106860}" presName="aSpace" presStyleCnt="0"/>
      <dgm:spPr/>
    </dgm:pt>
    <dgm:pt modelId="{F1DE9419-E2DE-1542-93BB-5C542EF1A770}" type="pres">
      <dgm:prSet presAssocID="{6B105E06-82F0-BD46-BB91-9624B6E0D33D}" presName="aNode" presStyleLbl="fgAcc1" presStyleIdx="1" presStyleCnt="5">
        <dgm:presLayoutVars>
          <dgm:bulletEnabled val="1"/>
        </dgm:presLayoutVars>
      </dgm:prSet>
      <dgm:spPr/>
      <dgm:t>
        <a:bodyPr/>
        <a:lstStyle/>
        <a:p>
          <a:endParaRPr lang="en-US"/>
        </a:p>
      </dgm:t>
    </dgm:pt>
    <dgm:pt modelId="{331F48D5-12AC-664F-B33E-920FE50BFFD8}" type="pres">
      <dgm:prSet presAssocID="{6B105E06-82F0-BD46-BB91-9624B6E0D33D}" presName="aSpace" presStyleCnt="0"/>
      <dgm:spPr/>
    </dgm:pt>
    <dgm:pt modelId="{C7B49634-C6F4-E144-A1F1-9B3FE8E93726}" type="pres">
      <dgm:prSet presAssocID="{EE01060D-CC3B-634D-B9FA-E602DE49CBD5}" presName="aNode" presStyleLbl="fgAcc1" presStyleIdx="2" presStyleCnt="5">
        <dgm:presLayoutVars>
          <dgm:bulletEnabled val="1"/>
        </dgm:presLayoutVars>
      </dgm:prSet>
      <dgm:spPr/>
      <dgm:t>
        <a:bodyPr/>
        <a:lstStyle/>
        <a:p>
          <a:endParaRPr lang="en-US"/>
        </a:p>
      </dgm:t>
    </dgm:pt>
    <dgm:pt modelId="{7E22F46D-9FEF-3B48-ACE7-E3D9C0ED6260}" type="pres">
      <dgm:prSet presAssocID="{EE01060D-CC3B-634D-B9FA-E602DE49CBD5}" presName="aSpace" presStyleCnt="0"/>
      <dgm:spPr/>
    </dgm:pt>
    <dgm:pt modelId="{84473136-9125-0F4D-8703-9B5229F435A8}" type="pres">
      <dgm:prSet presAssocID="{F7902318-0BCD-7A45-BAA5-E1B1957D153A}" presName="aNode" presStyleLbl="fgAcc1" presStyleIdx="3" presStyleCnt="5">
        <dgm:presLayoutVars>
          <dgm:bulletEnabled val="1"/>
        </dgm:presLayoutVars>
      </dgm:prSet>
      <dgm:spPr/>
      <dgm:t>
        <a:bodyPr/>
        <a:lstStyle/>
        <a:p>
          <a:endParaRPr lang="en-US"/>
        </a:p>
      </dgm:t>
    </dgm:pt>
    <dgm:pt modelId="{3C488592-055C-D44F-98F7-DF1F6A9D6AA7}" type="pres">
      <dgm:prSet presAssocID="{F7902318-0BCD-7A45-BAA5-E1B1957D153A}" presName="aSpace" presStyleCnt="0"/>
      <dgm:spPr/>
    </dgm:pt>
    <dgm:pt modelId="{C658FD48-1F88-5841-966F-A6618793B9E4}" type="pres">
      <dgm:prSet presAssocID="{7A9D88C2-2CF2-4B49-8B4C-BE850FC01FB9}" presName="aNode" presStyleLbl="fgAcc1" presStyleIdx="4" presStyleCnt="5">
        <dgm:presLayoutVars>
          <dgm:bulletEnabled val="1"/>
        </dgm:presLayoutVars>
      </dgm:prSet>
      <dgm:spPr/>
      <dgm:t>
        <a:bodyPr/>
        <a:lstStyle/>
        <a:p>
          <a:endParaRPr lang="en-US"/>
        </a:p>
      </dgm:t>
    </dgm:pt>
    <dgm:pt modelId="{89A3C8FA-7134-C545-AF62-591DF16C076B}" type="pres">
      <dgm:prSet presAssocID="{7A9D88C2-2CF2-4B49-8B4C-BE850FC01FB9}" presName="aSpace" presStyleCnt="0"/>
      <dgm:spPr/>
    </dgm:pt>
  </dgm:ptLst>
  <dgm:cxnLst>
    <dgm:cxn modelId="{08DAECE4-361C-354D-8645-B1AD1B44E17C}" type="presOf" srcId="{F7902318-0BCD-7A45-BAA5-E1B1957D153A}" destId="{84473136-9125-0F4D-8703-9B5229F435A8}" srcOrd="0" destOrd="0" presId="urn:microsoft.com/office/officeart/2005/8/layout/pyramid2"/>
    <dgm:cxn modelId="{D953A9C9-BE75-404B-A236-F5013394FB7D}" type="presOf" srcId="{6B105E06-82F0-BD46-BB91-9624B6E0D33D}" destId="{F1DE9419-E2DE-1542-93BB-5C542EF1A770}" srcOrd="0" destOrd="0" presId="urn:microsoft.com/office/officeart/2005/8/layout/pyramid2"/>
    <dgm:cxn modelId="{CB22370E-A4A7-E248-924F-892A5B84694E}" srcId="{672804BA-D729-4B4A-8C12-02FDC4C9B820}" destId="{6B105E06-82F0-BD46-BB91-9624B6E0D33D}" srcOrd="1" destOrd="0" parTransId="{1A34E08A-D5B8-0A4C-8764-D78BC8520506}" sibTransId="{2C7E5EAB-0950-6F41-A32B-DA8197211EED}"/>
    <dgm:cxn modelId="{6430ED65-5066-094F-B3CA-0013D4211833}" srcId="{672804BA-D729-4B4A-8C12-02FDC4C9B820}" destId="{7A9D88C2-2CF2-4B49-8B4C-BE850FC01FB9}" srcOrd="4" destOrd="0" parTransId="{7A1C9395-4E1A-9D41-AD49-4C7430428701}" sibTransId="{0933B589-A984-3C4A-B08E-0A1A59C1A59A}"/>
    <dgm:cxn modelId="{185A1FA1-1175-EE4C-826A-6C61FE18DAF8}" type="presOf" srcId="{7A9D88C2-2CF2-4B49-8B4C-BE850FC01FB9}" destId="{C658FD48-1F88-5841-966F-A6618793B9E4}" srcOrd="0" destOrd="0" presId="urn:microsoft.com/office/officeart/2005/8/layout/pyramid2"/>
    <dgm:cxn modelId="{A7B8B275-2EFD-8D4E-99B1-A9E2E39608F3}" type="presOf" srcId="{F060DB33-F247-3D41-A528-251709106860}" destId="{C1F8FD03-8A2F-A94B-8F32-7C473416BD31}" srcOrd="0" destOrd="0" presId="urn:microsoft.com/office/officeart/2005/8/layout/pyramid2"/>
    <dgm:cxn modelId="{2B1E19FF-CB4E-3D41-8991-90C2A178E823}" srcId="{672804BA-D729-4B4A-8C12-02FDC4C9B820}" destId="{F7902318-0BCD-7A45-BAA5-E1B1957D153A}" srcOrd="3" destOrd="0" parTransId="{68A0893F-BFFF-6141-9E0E-3AC713513CC6}" sibTransId="{77F52C73-72FA-0345-859F-2424945BF79E}"/>
    <dgm:cxn modelId="{9627929D-BA33-0143-9A89-B3EA401A30D5}" type="presOf" srcId="{EE01060D-CC3B-634D-B9FA-E602DE49CBD5}" destId="{C7B49634-C6F4-E144-A1F1-9B3FE8E93726}" srcOrd="0" destOrd="0" presId="urn:microsoft.com/office/officeart/2005/8/layout/pyramid2"/>
    <dgm:cxn modelId="{3D27D2DD-57EE-D743-93AB-D74F6E29F699}" type="presOf" srcId="{672804BA-D729-4B4A-8C12-02FDC4C9B820}" destId="{09EA77FD-20F3-C04E-AFD0-503D513CCDD7}" srcOrd="0" destOrd="0" presId="urn:microsoft.com/office/officeart/2005/8/layout/pyramid2"/>
    <dgm:cxn modelId="{0FB24332-3F9C-C54E-BD74-9105D07572C8}" srcId="{672804BA-D729-4B4A-8C12-02FDC4C9B820}" destId="{F060DB33-F247-3D41-A528-251709106860}" srcOrd="0" destOrd="0" parTransId="{E9B84E94-17C5-144E-8BBA-7541804044D1}" sibTransId="{36FA67B0-C9D7-1E45-BCDC-3A5CF4D9EBDB}"/>
    <dgm:cxn modelId="{25AB2BCF-F2A6-2A44-812A-C05DF2166F6C}" srcId="{672804BA-D729-4B4A-8C12-02FDC4C9B820}" destId="{EE01060D-CC3B-634D-B9FA-E602DE49CBD5}" srcOrd="2" destOrd="0" parTransId="{20780E66-D56D-024E-A050-0FE8F0378CBE}" sibTransId="{87A66C95-78A0-7E4A-91BD-36ED19B5C5A0}"/>
    <dgm:cxn modelId="{84EF0943-19AA-9A4F-BE3D-805E094E0811}" type="presParOf" srcId="{09EA77FD-20F3-C04E-AFD0-503D513CCDD7}" destId="{33375CCB-4AF5-0542-A009-96DC88F27B0F}" srcOrd="0" destOrd="0" presId="urn:microsoft.com/office/officeart/2005/8/layout/pyramid2"/>
    <dgm:cxn modelId="{4641BB31-DDBB-1E4F-BD91-F059D565B806}" type="presParOf" srcId="{09EA77FD-20F3-C04E-AFD0-503D513CCDD7}" destId="{6058EA7E-7BEF-254C-A322-7201BC48C362}" srcOrd="1" destOrd="0" presId="urn:microsoft.com/office/officeart/2005/8/layout/pyramid2"/>
    <dgm:cxn modelId="{7EB4B439-34AB-8E4D-BEC5-5D94C22FB48B}" type="presParOf" srcId="{6058EA7E-7BEF-254C-A322-7201BC48C362}" destId="{C1F8FD03-8A2F-A94B-8F32-7C473416BD31}" srcOrd="0" destOrd="0" presId="urn:microsoft.com/office/officeart/2005/8/layout/pyramid2"/>
    <dgm:cxn modelId="{91266067-1E60-9046-BA2C-330A11F7DB2B}" type="presParOf" srcId="{6058EA7E-7BEF-254C-A322-7201BC48C362}" destId="{1F3D53E4-0A0B-2042-922E-77A3168BAFB8}" srcOrd="1" destOrd="0" presId="urn:microsoft.com/office/officeart/2005/8/layout/pyramid2"/>
    <dgm:cxn modelId="{7242FD85-DE0D-E343-A67C-EB284263C0DC}" type="presParOf" srcId="{6058EA7E-7BEF-254C-A322-7201BC48C362}" destId="{F1DE9419-E2DE-1542-93BB-5C542EF1A770}" srcOrd="2" destOrd="0" presId="urn:microsoft.com/office/officeart/2005/8/layout/pyramid2"/>
    <dgm:cxn modelId="{BE60A6CE-EF86-A54B-B294-66022232D88B}" type="presParOf" srcId="{6058EA7E-7BEF-254C-A322-7201BC48C362}" destId="{331F48D5-12AC-664F-B33E-920FE50BFFD8}" srcOrd="3" destOrd="0" presId="urn:microsoft.com/office/officeart/2005/8/layout/pyramid2"/>
    <dgm:cxn modelId="{34A41018-3183-1C47-8C1D-A2E706676D41}" type="presParOf" srcId="{6058EA7E-7BEF-254C-A322-7201BC48C362}" destId="{C7B49634-C6F4-E144-A1F1-9B3FE8E93726}" srcOrd="4" destOrd="0" presId="urn:microsoft.com/office/officeart/2005/8/layout/pyramid2"/>
    <dgm:cxn modelId="{6388D68B-BCAE-C94A-B133-721DFF7392C7}" type="presParOf" srcId="{6058EA7E-7BEF-254C-A322-7201BC48C362}" destId="{7E22F46D-9FEF-3B48-ACE7-E3D9C0ED6260}" srcOrd="5" destOrd="0" presId="urn:microsoft.com/office/officeart/2005/8/layout/pyramid2"/>
    <dgm:cxn modelId="{5EAA03E7-FAE7-B347-AA09-A41E30C1D5AB}" type="presParOf" srcId="{6058EA7E-7BEF-254C-A322-7201BC48C362}" destId="{84473136-9125-0F4D-8703-9B5229F435A8}" srcOrd="6" destOrd="0" presId="urn:microsoft.com/office/officeart/2005/8/layout/pyramid2"/>
    <dgm:cxn modelId="{61C8556D-83F4-B14E-87F1-797E9B684221}" type="presParOf" srcId="{6058EA7E-7BEF-254C-A322-7201BC48C362}" destId="{3C488592-055C-D44F-98F7-DF1F6A9D6AA7}" srcOrd="7" destOrd="0" presId="urn:microsoft.com/office/officeart/2005/8/layout/pyramid2"/>
    <dgm:cxn modelId="{5C36C3CE-ADEB-304A-87A6-4638C1154695}" type="presParOf" srcId="{6058EA7E-7BEF-254C-A322-7201BC48C362}" destId="{C658FD48-1F88-5841-966F-A6618793B9E4}" srcOrd="8" destOrd="0" presId="urn:microsoft.com/office/officeart/2005/8/layout/pyramid2"/>
    <dgm:cxn modelId="{9BCA3A11-89CE-2E41-BDD5-8FAAC39B39B0}" type="presParOf" srcId="{6058EA7E-7BEF-254C-A322-7201BC48C362}" destId="{89A3C8FA-7134-C545-AF62-591DF16C076B}"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5871831-998D-7744-A3F6-7891193E53E3}" type="doc">
      <dgm:prSet loTypeId="urn:microsoft.com/office/officeart/2005/8/layout/gear1" loCatId="" qsTypeId="urn:microsoft.com/office/officeart/2005/8/quickstyle/simple4" qsCatId="simple" csTypeId="urn:microsoft.com/office/officeart/2005/8/colors/accent1_2" csCatId="accent1" phldr="1"/>
      <dgm:spPr/>
    </dgm:pt>
    <dgm:pt modelId="{249A6F67-C3A9-C04D-92C8-3739EE4BC16A}">
      <dgm:prSet phldrT="[Text]" custT="1"/>
      <dgm:spPr>
        <a:solidFill>
          <a:srgbClr val="3ED550"/>
        </a:solidFill>
      </dgm:spPr>
      <dgm:t>
        <a:bodyPr/>
        <a:lstStyle/>
        <a:p>
          <a:r>
            <a:rPr lang="en-US" sz="1800" b="1" u="sng" dirty="0"/>
            <a:t>UP Sub-Region (Noida Ex.)</a:t>
          </a:r>
          <a:r>
            <a:rPr lang="en-US" sz="1800" dirty="0"/>
            <a:t/>
          </a:r>
          <a:br>
            <a:rPr lang="en-US" sz="1800" dirty="0"/>
          </a:br>
          <a:r>
            <a:rPr lang="en-US" sz="1800" dirty="0" err="1"/>
            <a:t>Jahangirpur</a:t>
          </a:r>
          <a:r>
            <a:rPr lang="en-US" sz="1800" dirty="0"/>
            <a:t> and Jewar </a:t>
          </a:r>
          <a:endParaRPr lang="en-US" sz="1500" dirty="0"/>
        </a:p>
      </dgm:t>
    </dgm:pt>
    <dgm:pt modelId="{2D5EA818-BB7D-A643-8661-2A863AFCF347}" type="parTrans" cxnId="{5EED6728-0D3A-1048-9F22-3C5A4725C22D}">
      <dgm:prSet/>
      <dgm:spPr/>
      <dgm:t>
        <a:bodyPr/>
        <a:lstStyle/>
        <a:p>
          <a:endParaRPr lang="en-US"/>
        </a:p>
      </dgm:t>
    </dgm:pt>
    <dgm:pt modelId="{1345D860-0C5C-3C4B-9A76-16827681E0ED}" type="sibTrans" cxnId="{5EED6728-0D3A-1048-9F22-3C5A4725C22D}">
      <dgm:prSet/>
      <dgm:spPr/>
      <dgm:t>
        <a:bodyPr/>
        <a:lstStyle/>
        <a:p>
          <a:endParaRPr lang="en-US"/>
        </a:p>
      </dgm:t>
    </dgm:pt>
    <dgm:pt modelId="{C09C6338-EBAA-274A-8C09-1888AC151F55}">
      <dgm:prSet phldrT="[Text]"/>
      <dgm:spPr/>
      <dgm:t>
        <a:bodyPr/>
        <a:lstStyle/>
        <a:p>
          <a:r>
            <a:rPr lang="en-US" dirty="0"/>
            <a:t>Factor Selection</a:t>
          </a:r>
        </a:p>
      </dgm:t>
    </dgm:pt>
    <dgm:pt modelId="{51298FEA-D279-B44A-A248-8A726A72A07D}" type="parTrans" cxnId="{5BB7C72E-126F-864A-BBC8-451D96C762BA}">
      <dgm:prSet/>
      <dgm:spPr/>
      <dgm:t>
        <a:bodyPr/>
        <a:lstStyle/>
        <a:p>
          <a:endParaRPr lang="en-US"/>
        </a:p>
      </dgm:t>
    </dgm:pt>
    <dgm:pt modelId="{411E2FAB-0A9F-0E4A-9739-B578585510F6}" type="sibTrans" cxnId="{5BB7C72E-126F-864A-BBC8-451D96C762BA}">
      <dgm:prSet/>
      <dgm:spPr/>
      <dgm:t>
        <a:bodyPr/>
        <a:lstStyle/>
        <a:p>
          <a:endParaRPr lang="en-US"/>
        </a:p>
      </dgm:t>
    </dgm:pt>
    <dgm:pt modelId="{15BAB337-D8A4-6346-BAE8-DF17BA3CA009}">
      <dgm:prSet phldrT="[Text]"/>
      <dgm:spPr/>
      <dgm:t>
        <a:bodyPr/>
        <a:lstStyle/>
        <a:p>
          <a:r>
            <a:rPr lang="en-US" dirty="0"/>
            <a:t>Domain Knowledge</a:t>
          </a:r>
        </a:p>
      </dgm:t>
    </dgm:pt>
    <dgm:pt modelId="{8102D4AC-0CBE-1C4B-85D7-12FD89A2BC8A}" type="parTrans" cxnId="{69E31C76-223C-D247-9BEC-FC090CFA38C7}">
      <dgm:prSet/>
      <dgm:spPr/>
      <dgm:t>
        <a:bodyPr/>
        <a:lstStyle/>
        <a:p>
          <a:endParaRPr lang="en-US"/>
        </a:p>
      </dgm:t>
    </dgm:pt>
    <dgm:pt modelId="{9DAA6E4C-4B23-6745-8A2E-392D521FD131}" type="sibTrans" cxnId="{69E31C76-223C-D247-9BEC-FC090CFA38C7}">
      <dgm:prSet/>
      <dgm:spPr/>
      <dgm:t>
        <a:bodyPr/>
        <a:lstStyle/>
        <a:p>
          <a:endParaRPr lang="en-US"/>
        </a:p>
      </dgm:t>
    </dgm:pt>
    <dgm:pt modelId="{48E6B481-7EFB-EC42-AB6A-C377A4F30479}" type="pres">
      <dgm:prSet presAssocID="{C5871831-998D-7744-A3F6-7891193E53E3}" presName="composite" presStyleCnt="0">
        <dgm:presLayoutVars>
          <dgm:chMax val="3"/>
          <dgm:animLvl val="lvl"/>
          <dgm:resizeHandles val="exact"/>
        </dgm:presLayoutVars>
      </dgm:prSet>
      <dgm:spPr/>
    </dgm:pt>
    <dgm:pt modelId="{8A996703-9B0E-194E-96B0-01B585F98D85}" type="pres">
      <dgm:prSet presAssocID="{249A6F67-C3A9-C04D-92C8-3739EE4BC16A}" presName="gear1" presStyleLbl="node1" presStyleIdx="0" presStyleCnt="3" custScaleX="96866" custScaleY="92899" custLinFactNeighborX="381" custLinFactNeighborY="3771">
        <dgm:presLayoutVars>
          <dgm:chMax val="1"/>
          <dgm:bulletEnabled val="1"/>
        </dgm:presLayoutVars>
      </dgm:prSet>
      <dgm:spPr/>
      <dgm:t>
        <a:bodyPr/>
        <a:lstStyle/>
        <a:p>
          <a:endParaRPr lang="en-US"/>
        </a:p>
      </dgm:t>
    </dgm:pt>
    <dgm:pt modelId="{812D2C7B-F17B-CA48-8EA7-C8F3C35DE5D9}" type="pres">
      <dgm:prSet presAssocID="{249A6F67-C3A9-C04D-92C8-3739EE4BC16A}" presName="gear1srcNode" presStyleLbl="node1" presStyleIdx="0" presStyleCnt="3"/>
      <dgm:spPr/>
      <dgm:t>
        <a:bodyPr/>
        <a:lstStyle/>
        <a:p>
          <a:endParaRPr lang="en-US"/>
        </a:p>
      </dgm:t>
    </dgm:pt>
    <dgm:pt modelId="{EFA4EF20-217D-0249-A57A-AA3679890E5E}" type="pres">
      <dgm:prSet presAssocID="{249A6F67-C3A9-C04D-92C8-3739EE4BC16A}" presName="gear1dstNode" presStyleLbl="node1" presStyleIdx="0" presStyleCnt="3"/>
      <dgm:spPr/>
      <dgm:t>
        <a:bodyPr/>
        <a:lstStyle/>
        <a:p>
          <a:endParaRPr lang="en-US"/>
        </a:p>
      </dgm:t>
    </dgm:pt>
    <dgm:pt modelId="{8DE44B10-A165-BC49-B743-F98DB42A282A}" type="pres">
      <dgm:prSet presAssocID="{C09C6338-EBAA-274A-8C09-1888AC151F55}" presName="gear2" presStyleLbl="node1" presStyleIdx="1" presStyleCnt="3">
        <dgm:presLayoutVars>
          <dgm:chMax val="1"/>
          <dgm:bulletEnabled val="1"/>
        </dgm:presLayoutVars>
      </dgm:prSet>
      <dgm:spPr/>
      <dgm:t>
        <a:bodyPr/>
        <a:lstStyle/>
        <a:p>
          <a:endParaRPr lang="en-US"/>
        </a:p>
      </dgm:t>
    </dgm:pt>
    <dgm:pt modelId="{D58D3916-4738-A844-B676-E268B7CFE8AC}" type="pres">
      <dgm:prSet presAssocID="{C09C6338-EBAA-274A-8C09-1888AC151F55}" presName="gear2srcNode" presStyleLbl="node1" presStyleIdx="1" presStyleCnt="3"/>
      <dgm:spPr/>
      <dgm:t>
        <a:bodyPr/>
        <a:lstStyle/>
        <a:p>
          <a:endParaRPr lang="en-US"/>
        </a:p>
      </dgm:t>
    </dgm:pt>
    <dgm:pt modelId="{00ADA4C4-C8B5-2743-B356-86F9FCB2E82A}" type="pres">
      <dgm:prSet presAssocID="{C09C6338-EBAA-274A-8C09-1888AC151F55}" presName="gear2dstNode" presStyleLbl="node1" presStyleIdx="1" presStyleCnt="3"/>
      <dgm:spPr/>
      <dgm:t>
        <a:bodyPr/>
        <a:lstStyle/>
        <a:p>
          <a:endParaRPr lang="en-US"/>
        </a:p>
      </dgm:t>
    </dgm:pt>
    <dgm:pt modelId="{A1115EA0-5CBC-664D-A9BF-A5D72B722096}" type="pres">
      <dgm:prSet presAssocID="{15BAB337-D8A4-6346-BAE8-DF17BA3CA009}" presName="gear3" presStyleLbl="node1" presStyleIdx="2" presStyleCnt="3"/>
      <dgm:spPr/>
      <dgm:t>
        <a:bodyPr/>
        <a:lstStyle/>
        <a:p>
          <a:endParaRPr lang="en-US"/>
        </a:p>
      </dgm:t>
    </dgm:pt>
    <dgm:pt modelId="{24169964-74D7-C049-B3B2-A4D575391C18}" type="pres">
      <dgm:prSet presAssocID="{15BAB337-D8A4-6346-BAE8-DF17BA3CA009}" presName="gear3tx" presStyleLbl="node1" presStyleIdx="2" presStyleCnt="3">
        <dgm:presLayoutVars>
          <dgm:chMax val="1"/>
          <dgm:bulletEnabled val="1"/>
        </dgm:presLayoutVars>
      </dgm:prSet>
      <dgm:spPr/>
      <dgm:t>
        <a:bodyPr/>
        <a:lstStyle/>
        <a:p>
          <a:endParaRPr lang="en-US"/>
        </a:p>
      </dgm:t>
    </dgm:pt>
    <dgm:pt modelId="{D20B0F46-4EAC-3D45-BC44-A96F831EE8FA}" type="pres">
      <dgm:prSet presAssocID="{15BAB337-D8A4-6346-BAE8-DF17BA3CA009}" presName="gear3srcNode" presStyleLbl="node1" presStyleIdx="2" presStyleCnt="3"/>
      <dgm:spPr/>
      <dgm:t>
        <a:bodyPr/>
        <a:lstStyle/>
        <a:p>
          <a:endParaRPr lang="en-US"/>
        </a:p>
      </dgm:t>
    </dgm:pt>
    <dgm:pt modelId="{28554D38-E2A4-9A4E-96E7-9A728B44F448}" type="pres">
      <dgm:prSet presAssocID="{15BAB337-D8A4-6346-BAE8-DF17BA3CA009}" presName="gear3dstNode" presStyleLbl="node1" presStyleIdx="2" presStyleCnt="3"/>
      <dgm:spPr/>
      <dgm:t>
        <a:bodyPr/>
        <a:lstStyle/>
        <a:p>
          <a:endParaRPr lang="en-US"/>
        </a:p>
      </dgm:t>
    </dgm:pt>
    <dgm:pt modelId="{81FFC36F-3078-954A-A50B-0FD1D78EABA5}" type="pres">
      <dgm:prSet presAssocID="{1345D860-0C5C-3C4B-9A76-16827681E0ED}" presName="connector1" presStyleLbl="sibTrans2D1" presStyleIdx="0" presStyleCnt="3"/>
      <dgm:spPr/>
      <dgm:t>
        <a:bodyPr/>
        <a:lstStyle/>
        <a:p>
          <a:endParaRPr lang="en-US"/>
        </a:p>
      </dgm:t>
    </dgm:pt>
    <dgm:pt modelId="{E753E8CC-CCD8-0B43-8B85-A27C8149E1B2}" type="pres">
      <dgm:prSet presAssocID="{411E2FAB-0A9F-0E4A-9739-B578585510F6}" presName="connector2" presStyleLbl="sibTrans2D1" presStyleIdx="1" presStyleCnt="3"/>
      <dgm:spPr/>
      <dgm:t>
        <a:bodyPr/>
        <a:lstStyle/>
        <a:p>
          <a:endParaRPr lang="en-US"/>
        </a:p>
      </dgm:t>
    </dgm:pt>
    <dgm:pt modelId="{067EACC1-BCC7-0942-AB3D-33B0924BB4EC}" type="pres">
      <dgm:prSet presAssocID="{9DAA6E4C-4B23-6745-8A2E-392D521FD131}" presName="connector3" presStyleLbl="sibTrans2D1" presStyleIdx="2" presStyleCnt="3"/>
      <dgm:spPr/>
      <dgm:t>
        <a:bodyPr/>
        <a:lstStyle/>
        <a:p>
          <a:endParaRPr lang="en-US"/>
        </a:p>
      </dgm:t>
    </dgm:pt>
  </dgm:ptLst>
  <dgm:cxnLst>
    <dgm:cxn modelId="{2F906977-8BD9-BA49-8D36-25BA09A7E856}" type="presOf" srcId="{15BAB337-D8A4-6346-BAE8-DF17BA3CA009}" destId="{24169964-74D7-C049-B3B2-A4D575391C18}" srcOrd="1" destOrd="0" presId="urn:microsoft.com/office/officeart/2005/8/layout/gear1"/>
    <dgm:cxn modelId="{64EAF2D3-F9FA-3049-9E12-F047E84DF66D}" type="presOf" srcId="{15BAB337-D8A4-6346-BAE8-DF17BA3CA009}" destId="{D20B0F46-4EAC-3D45-BC44-A96F831EE8FA}" srcOrd="2" destOrd="0" presId="urn:microsoft.com/office/officeart/2005/8/layout/gear1"/>
    <dgm:cxn modelId="{5BB7C72E-126F-864A-BBC8-451D96C762BA}" srcId="{C5871831-998D-7744-A3F6-7891193E53E3}" destId="{C09C6338-EBAA-274A-8C09-1888AC151F55}" srcOrd="1" destOrd="0" parTransId="{51298FEA-D279-B44A-A248-8A726A72A07D}" sibTransId="{411E2FAB-0A9F-0E4A-9739-B578585510F6}"/>
    <dgm:cxn modelId="{16A86468-8F88-754B-BCAD-16759152916F}" type="presOf" srcId="{C09C6338-EBAA-274A-8C09-1888AC151F55}" destId="{D58D3916-4738-A844-B676-E268B7CFE8AC}" srcOrd="1" destOrd="0" presId="urn:microsoft.com/office/officeart/2005/8/layout/gear1"/>
    <dgm:cxn modelId="{69E31C76-223C-D247-9BEC-FC090CFA38C7}" srcId="{C5871831-998D-7744-A3F6-7891193E53E3}" destId="{15BAB337-D8A4-6346-BAE8-DF17BA3CA009}" srcOrd="2" destOrd="0" parTransId="{8102D4AC-0CBE-1C4B-85D7-12FD89A2BC8A}" sibTransId="{9DAA6E4C-4B23-6745-8A2E-392D521FD131}"/>
    <dgm:cxn modelId="{E05A39B8-2028-2549-903C-8FEB6F2DF602}" type="presOf" srcId="{249A6F67-C3A9-C04D-92C8-3739EE4BC16A}" destId="{EFA4EF20-217D-0249-A57A-AA3679890E5E}" srcOrd="2" destOrd="0" presId="urn:microsoft.com/office/officeart/2005/8/layout/gear1"/>
    <dgm:cxn modelId="{7656CBEA-9C26-3745-BE7E-EDB2C43661C7}" type="presOf" srcId="{249A6F67-C3A9-C04D-92C8-3739EE4BC16A}" destId="{812D2C7B-F17B-CA48-8EA7-C8F3C35DE5D9}" srcOrd="1" destOrd="0" presId="urn:microsoft.com/office/officeart/2005/8/layout/gear1"/>
    <dgm:cxn modelId="{7DBCFB34-8480-0F42-8954-C5E6B6C7BD92}" type="presOf" srcId="{15BAB337-D8A4-6346-BAE8-DF17BA3CA009}" destId="{A1115EA0-5CBC-664D-A9BF-A5D72B722096}" srcOrd="0" destOrd="0" presId="urn:microsoft.com/office/officeart/2005/8/layout/gear1"/>
    <dgm:cxn modelId="{1F5D5C45-447B-6B4D-90AB-BBFA0B35B763}" type="presOf" srcId="{C5871831-998D-7744-A3F6-7891193E53E3}" destId="{48E6B481-7EFB-EC42-AB6A-C377A4F30479}" srcOrd="0" destOrd="0" presId="urn:microsoft.com/office/officeart/2005/8/layout/gear1"/>
    <dgm:cxn modelId="{32EE89C4-07D6-BA4F-B324-A812A6A0669B}" type="presOf" srcId="{C09C6338-EBAA-274A-8C09-1888AC151F55}" destId="{8DE44B10-A165-BC49-B743-F98DB42A282A}" srcOrd="0" destOrd="0" presId="urn:microsoft.com/office/officeart/2005/8/layout/gear1"/>
    <dgm:cxn modelId="{85B651EE-A59A-DF49-8864-35F4AB34691A}" type="presOf" srcId="{411E2FAB-0A9F-0E4A-9739-B578585510F6}" destId="{E753E8CC-CCD8-0B43-8B85-A27C8149E1B2}" srcOrd="0" destOrd="0" presId="urn:microsoft.com/office/officeart/2005/8/layout/gear1"/>
    <dgm:cxn modelId="{5EED6728-0D3A-1048-9F22-3C5A4725C22D}" srcId="{C5871831-998D-7744-A3F6-7891193E53E3}" destId="{249A6F67-C3A9-C04D-92C8-3739EE4BC16A}" srcOrd="0" destOrd="0" parTransId="{2D5EA818-BB7D-A643-8661-2A863AFCF347}" sibTransId="{1345D860-0C5C-3C4B-9A76-16827681E0ED}"/>
    <dgm:cxn modelId="{A4E36B8A-7B25-7F40-A46C-3B8AFDB5F553}" type="presOf" srcId="{1345D860-0C5C-3C4B-9A76-16827681E0ED}" destId="{81FFC36F-3078-954A-A50B-0FD1D78EABA5}" srcOrd="0" destOrd="0" presId="urn:microsoft.com/office/officeart/2005/8/layout/gear1"/>
    <dgm:cxn modelId="{5C5BAF63-808D-5442-9320-6F739FE4C3AF}" type="presOf" srcId="{15BAB337-D8A4-6346-BAE8-DF17BA3CA009}" destId="{28554D38-E2A4-9A4E-96E7-9A728B44F448}" srcOrd="3" destOrd="0" presId="urn:microsoft.com/office/officeart/2005/8/layout/gear1"/>
    <dgm:cxn modelId="{3643155E-5A88-7446-984D-1A5F5D53CDC1}" type="presOf" srcId="{9DAA6E4C-4B23-6745-8A2E-392D521FD131}" destId="{067EACC1-BCC7-0942-AB3D-33B0924BB4EC}" srcOrd="0" destOrd="0" presId="urn:microsoft.com/office/officeart/2005/8/layout/gear1"/>
    <dgm:cxn modelId="{E623A63E-EDDA-3546-B991-E6D556C6869F}" type="presOf" srcId="{C09C6338-EBAA-274A-8C09-1888AC151F55}" destId="{00ADA4C4-C8B5-2743-B356-86F9FCB2E82A}" srcOrd="2" destOrd="0" presId="urn:microsoft.com/office/officeart/2005/8/layout/gear1"/>
    <dgm:cxn modelId="{6325922D-5A07-4344-A7B0-71102A668FBD}" type="presOf" srcId="{249A6F67-C3A9-C04D-92C8-3739EE4BC16A}" destId="{8A996703-9B0E-194E-96B0-01B585F98D85}" srcOrd="0" destOrd="0" presId="urn:microsoft.com/office/officeart/2005/8/layout/gear1"/>
    <dgm:cxn modelId="{93B53765-A476-2447-BE7A-D51B87D00874}" type="presParOf" srcId="{48E6B481-7EFB-EC42-AB6A-C377A4F30479}" destId="{8A996703-9B0E-194E-96B0-01B585F98D85}" srcOrd="0" destOrd="0" presId="urn:microsoft.com/office/officeart/2005/8/layout/gear1"/>
    <dgm:cxn modelId="{4608644E-877A-A440-8C74-7A173B52CCAE}" type="presParOf" srcId="{48E6B481-7EFB-EC42-AB6A-C377A4F30479}" destId="{812D2C7B-F17B-CA48-8EA7-C8F3C35DE5D9}" srcOrd="1" destOrd="0" presId="urn:microsoft.com/office/officeart/2005/8/layout/gear1"/>
    <dgm:cxn modelId="{F8C76F8C-B9FE-2647-835B-E373C3780B06}" type="presParOf" srcId="{48E6B481-7EFB-EC42-AB6A-C377A4F30479}" destId="{EFA4EF20-217D-0249-A57A-AA3679890E5E}" srcOrd="2" destOrd="0" presId="urn:microsoft.com/office/officeart/2005/8/layout/gear1"/>
    <dgm:cxn modelId="{3064C4ED-D77E-7F43-9505-32C846C9060E}" type="presParOf" srcId="{48E6B481-7EFB-EC42-AB6A-C377A4F30479}" destId="{8DE44B10-A165-BC49-B743-F98DB42A282A}" srcOrd="3" destOrd="0" presId="urn:microsoft.com/office/officeart/2005/8/layout/gear1"/>
    <dgm:cxn modelId="{4BC81D18-57A6-C84A-A397-F1EAAF590804}" type="presParOf" srcId="{48E6B481-7EFB-EC42-AB6A-C377A4F30479}" destId="{D58D3916-4738-A844-B676-E268B7CFE8AC}" srcOrd="4" destOrd="0" presId="urn:microsoft.com/office/officeart/2005/8/layout/gear1"/>
    <dgm:cxn modelId="{10ED0524-2D80-7647-8D7E-B14F01493084}" type="presParOf" srcId="{48E6B481-7EFB-EC42-AB6A-C377A4F30479}" destId="{00ADA4C4-C8B5-2743-B356-86F9FCB2E82A}" srcOrd="5" destOrd="0" presId="urn:microsoft.com/office/officeart/2005/8/layout/gear1"/>
    <dgm:cxn modelId="{E5D1E6C2-8C1E-6443-84EB-B733A518541D}" type="presParOf" srcId="{48E6B481-7EFB-EC42-AB6A-C377A4F30479}" destId="{A1115EA0-5CBC-664D-A9BF-A5D72B722096}" srcOrd="6" destOrd="0" presId="urn:microsoft.com/office/officeart/2005/8/layout/gear1"/>
    <dgm:cxn modelId="{78B2B6C8-7AD5-8A42-B2F2-1ECB6907F3C9}" type="presParOf" srcId="{48E6B481-7EFB-EC42-AB6A-C377A4F30479}" destId="{24169964-74D7-C049-B3B2-A4D575391C18}" srcOrd="7" destOrd="0" presId="urn:microsoft.com/office/officeart/2005/8/layout/gear1"/>
    <dgm:cxn modelId="{E189A90F-AECA-0A4E-B4C3-D1B745733F4A}" type="presParOf" srcId="{48E6B481-7EFB-EC42-AB6A-C377A4F30479}" destId="{D20B0F46-4EAC-3D45-BC44-A96F831EE8FA}" srcOrd="8" destOrd="0" presId="urn:microsoft.com/office/officeart/2005/8/layout/gear1"/>
    <dgm:cxn modelId="{0044CED2-A60B-994F-9C72-72B9A0CBB90F}" type="presParOf" srcId="{48E6B481-7EFB-EC42-AB6A-C377A4F30479}" destId="{28554D38-E2A4-9A4E-96E7-9A728B44F448}" srcOrd="9" destOrd="0" presId="urn:microsoft.com/office/officeart/2005/8/layout/gear1"/>
    <dgm:cxn modelId="{2125C9D5-4425-5A41-8587-614F117D8A6B}" type="presParOf" srcId="{48E6B481-7EFB-EC42-AB6A-C377A4F30479}" destId="{81FFC36F-3078-954A-A50B-0FD1D78EABA5}" srcOrd="10" destOrd="0" presId="urn:microsoft.com/office/officeart/2005/8/layout/gear1"/>
    <dgm:cxn modelId="{630B01A8-7E0B-5748-9A51-48644214B740}" type="presParOf" srcId="{48E6B481-7EFB-EC42-AB6A-C377A4F30479}" destId="{E753E8CC-CCD8-0B43-8B85-A27C8149E1B2}" srcOrd="11" destOrd="0" presId="urn:microsoft.com/office/officeart/2005/8/layout/gear1"/>
    <dgm:cxn modelId="{BBF455B7-86B5-C949-93BA-AC12632407AC}" type="presParOf" srcId="{48E6B481-7EFB-EC42-AB6A-C377A4F30479}" destId="{067EACC1-BCC7-0942-AB3D-33B0924BB4E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A596E7-8DCB-48C1-89EB-BD27D2CD2A08}" type="doc">
      <dgm:prSet loTypeId="urn:microsoft.com/office/officeart/2009/3/layout/StepUpProcess" loCatId="process" qsTypeId="urn:microsoft.com/office/officeart/2005/8/quickstyle/simple1" qsCatId="simple" csTypeId="urn:microsoft.com/office/officeart/2005/8/colors/colorful5" csCatId="colorful" phldr="1"/>
      <dgm:spPr/>
      <dgm:t>
        <a:bodyPr/>
        <a:lstStyle/>
        <a:p>
          <a:endParaRPr lang="en-US"/>
        </a:p>
      </dgm:t>
    </dgm:pt>
    <dgm:pt modelId="{2A9A9A09-E0A9-4EC7-BDFB-E74052B97552}">
      <dgm:prSet phldrT="[Text]"/>
      <dgm:spPr/>
      <dgm:t>
        <a:bodyPr/>
        <a:lstStyle/>
        <a:p>
          <a:r>
            <a:rPr lang="en-US" dirty="0"/>
            <a:t>DLF acquires land in Gurgaon</a:t>
          </a:r>
        </a:p>
      </dgm:t>
    </dgm:pt>
    <dgm:pt modelId="{289C8C40-228A-485F-9848-2799B2576BC7}" type="parTrans" cxnId="{4E9251C0-8549-4282-A576-E7ABE73FCC8B}">
      <dgm:prSet/>
      <dgm:spPr/>
      <dgm:t>
        <a:bodyPr/>
        <a:lstStyle/>
        <a:p>
          <a:endParaRPr lang="en-US"/>
        </a:p>
      </dgm:t>
    </dgm:pt>
    <dgm:pt modelId="{1D1DB63C-DE54-4A01-B969-D04B389423DC}" type="sibTrans" cxnId="{4E9251C0-8549-4282-A576-E7ABE73FCC8B}">
      <dgm:prSet/>
      <dgm:spPr/>
      <dgm:t>
        <a:bodyPr/>
        <a:lstStyle/>
        <a:p>
          <a:endParaRPr lang="en-US"/>
        </a:p>
      </dgm:t>
    </dgm:pt>
    <dgm:pt modelId="{888F2E7E-088B-4959-B750-CA77BEAD2CC2}">
      <dgm:prSet phldrT="[Text]"/>
      <dgm:spPr/>
      <dgm:t>
        <a:bodyPr/>
        <a:lstStyle/>
        <a:p>
          <a:r>
            <a:rPr lang="en-US" dirty="0"/>
            <a:t>Haryana creates Gurgaon on the outskirts of Delhi</a:t>
          </a:r>
        </a:p>
      </dgm:t>
    </dgm:pt>
    <dgm:pt modelId="{0A6BFE93-BD67-41AA-A672-D3FE63D0CED6}" type="parTrans" cxnId="{7F394B2A-30B8-4281-9CAA-39879367EBD2}">
      <dgm:prSet/>
      <dgm:spPr/>
      <dgm:t>
        <a:bodyPr/>
        <a:lstStyle/>
        <a:p>
          <a:endParaRPr lang="en-US"/>
        </a:p>
      </dgm:t>
    </dgm:pt>
    <dgm:pt modelId="{49B12077-E55C-4AF8-8C18-C1A37CC775BA}" type="sibTrans" cxnId="{7F394B2A-30B8-4281-9CAA-39879367EBD2}">
      <dgm:prSet/>
      <dgm:spPr/>
      <dgm:t>
        <a:bodyPr/>
        <a:lstStyle/>
        <a:p>
          <a:endParaRPr lang="en-US"/>
        </a:p>
      </dgm:t>
    </dgm:pt>
    <dgm:pt modelId="{B9289AC3-33CA-4100-8A4C-BA27F419171D}">
      <dgm:prSet phldrT="[Text]"/>
      <dgm:spPr/>
      <dgm:t>
        <a:bodyPr/>
        <a:lstStyle/>
        <a:p>
          <a:r>
            <a:rPr lang="en-US" dirty="0"/>
            <a:t>Maruti Suzuki sets up production in Gurgaon</a:t>
          </a:r>
        </a:p>
      </dgm:t>
    </dgm:pt>
    <dgm:pt modelId="{CDE978E7-48C7-46C4-B6F7-1E569B295713}" type="parTrans" cxnId="{53486EE4-7B6C-4037-9170-E038003F1A1D}">
      <dgm:prSet/>
      <dgm:spPr/>
      <dgm:t>
        <a:bodyPr/>
        <a:lstStyle/>
        <a:p>
          <a:endParaRPr lang="en-US"/>
        </a:p>
      </dgm:t>
    </dgm:pt>
    <dgm:pt modelId="{F760DEEB-B46C-460B-929B-88EF3FCDBBF3}" type="sibTrans" cxnId="{53486EE4-7B6C-4037-9170-E038003F1A1D}">
      <dgm:prSet/>
      <dgm:spPr/>
      <dgm:t>
        <a:bodyPr/>
        <a:lstStyle/>
        <a:p>
          <a:endParaRPr lang="en-US"/>
        </a:p>
      </dgm:t>
    </dgm:pt>
    <dgm:pt modelId="{37E45309-E13A-4EB8-BBA3-9075C3C38823}">
      <dgm:prSet phldrT="[Text]"/>
      <dgm:spPr/>
      <dgm:t>
        <a:bodyPr/>
        <a:lstStyle/>
        <a:p>
          <a:r>
            <a:rPr lang="en-US" dirty="0"/>
            <a:t>DLF starts development </a:t>
          </a:r>
        </a:p>
      </dgm:t>
    </dgm:pt>
    <dgm:pt modelId="{DDBF38E5-3DF0-4FC0-9CA3-D78BFBF201CF}" type="parTrans" cxnId="{253F891A-1374-4CE8-86BD-898D9060C804}">
      <dgm:prSet/>
      <dgm:spPr/>
      <dgm:t>
        <a:bodyPr/>
        <a:lstStyle/>
        <a:p>
          <a:endParaRPr lang="en-US"/>
        </a:p>
      </dgm:t>
    </dgm:pt>
    <dgm:pt modelId="{2EB938EE-AD70-44FC-B7A1-3C0761627D30}" type="sibTrans" cxnId="{253F891A-1374-4CE8-86BD-898D9060C804}">
      <dgm:prSet/>
      <dgm:spPr/>
      <dgm:t>
        <a:bodyPr/>
        <a:lstStyle/>
        <a:p>
          <a:endParaRPr lang="en-US"/>
        </a:p>
      </dgm:t>
    </dgm:pt>
    <dgm:pt modelId="{228E0AB4-083B-4A04-9A5A-F61F8E171CD4}">
      <dgm:prSet phldrT="[Text]"/>
      <dgm:spPr/>
      <dgm:t>
        <a:bodyPr/>
        <a:lstStyle/>
        <a:p>
          <a:r>
            <a:rPr lang="en-US" dirty="0"/>
            <a:t>India opens doors to FDI</a:t>
          </a:r>
        </a:p>
      </dgm:t>
    </dgm:pt>
    <dgm:pt modelId="{258B8100-9C3F-4CB5-9862-1EDC314C0AE0}" type="parTrans" cxnId="{AEC60E5C-7917-4E02-937E-0FA98C99D803}">
      <dgm:prSet/>
      <dgm:spPr/>
      <dgm:t>
        <a:bodyPr/>
        <a:lstStyle/>
        <a:p>
          <a:endParaRPr lang="en-US"/>
        </a:p>
      </dgm:t>
    </dgm:pt>
    <dgm:pt modelId="{5C73AA80-FC8D-4426-89B6-C999C011BED7}" type="sibTrans" cxnId="{AEC60E5C-7917-4E02-937E-0FA98C99D803}">
      <dgm:prSet/>
      <dgm:spPr/>
      <dgm:t>
        <a:bodyPr/>
        <a:lstStyle/>
        <a:p>
          <a:endParaRPr lang="en-US"/>
        </a:p>
      </dgm:t>
    </dgm:pt>
    <dgm:pt modelId="{3BA3817C-947B-4E3B-B822-0021F672CE76}">
      <dgm:prSet phldrT="[Text]"/>
      <dgm:spPr/>
      <dgm:t>
        <a:bodyPr/>
        <a:lstStyle/>
        <a:p>
          <a:r>
            <a:rPr lang="en-US" dirty="0"/>
            <a:t>GE opens Corporate office in Gurugram</a:t>
          </a:r>
        </a:p>
      </dgm:t>
    </dgm:pt>
    <dgm:pt modelId="{9671CD33-2825-4BDD-8044-5C8D976B1BEB}" type="parTrans" cxnId="{93AE425E-787C-4866-B701-B86B4F05A346}">
      <dgm:prSet/>
      <dgm:spPr/>
      <dgm:t>
        <a:bodyPr/>
        <a:lstStyle/>
        <a:p>
          <a:endParaRPr lang="en-US"/>
        </a:p>
      </dgm:t>
    </dgm:pt>
    <dgm:pt modelId="{C99E4516-2F1C-465E-B37B-A2FEF94C5851}" type="sibTrans" cxnId="{93AE425E-787C-4866-B701-B86B4F05A346}">
      <dgm:prSet/>
      <dgm:spPr/>
      <dgm:t>
        <a:bodyPr/>
        <a:lstStyle/>
        <a:p>
          <a:endParaRPr lang="en-US"/>
        </a:p>
      </dgm:t>
    </dgm:pt>
    <dgm:pt modelId="{5007889B-3647-4FA8-B5E0-8060609C7482}" type="pres">
      <dgm:prSet presAssocID="{0CA596E7-8DCB-48C1-89EB-BD27D2CD2A08}" presName="rootnode" presStyleCnt="0">
        <dgm:presLayoutVars>
          <dgm:chMax/>
          <dgm:chPref/>
          <dgm:dir/>
          <dgm:animLvl val="lvl"/>
        </dgm:presLayoutVars>
      </dgm:prSet>
      <dgm:spPr/>
      <dgm:t>
        <a:bodyPr/>
        <a:lstStyle/>
        <a:p>
          <a:endParaRPr lang="en-US"/>
        </a:p>
      </dgm:t>
    </dgm:pt>
    <dgm:pt modelId="{8240F352-1756-4519-BD0D-8CFC6B7779D3}" type="pres">
      <dgm:prSet presAssocID="{2A9A9A09-E0A9-4EC7-BDFB-E74052B97552}" presName="composite" presStyleCnt="0"/>
      <dgm:spPr/>
    </dgm:pt>
    <dgm:pt modelId="{9B51E3CE-993A-44E8-ABAE-07E93F4A7E26}" type="pres">
      <dgm:prSet presAssocID="{2A9A9A09-E0A9-4EC7-BDFB-E74052B97552}" presName="LShape" presStyleLbl="alignNode1" presStyleIdx="0" presStyleCnt="11"/>
      <dgm:spPr/>
    </dgm:pt>
    <dgm:pt modelId="{5C3C37BD-E1FE-4CA9-8073-106ADBE9706E}" type="pres">
      <dgm:prSet presAssocID="{2A9A9A09-E0A9-4EC7-BDFB-E74052B97552}" presName="ParentText" presStyleLbl="revTx" presStyleIdx="0" presStyleCnt="6">
        <dgm:presLayoutVars>
          <dgm:chMax val="0"/>
          <dgm:chPref val="0"/>
          <dgm:bulletEnabled val="1"/>
        </dgm:presLayoutVars>
      </dgm:prSet>
      <dgm:spPr/>
      <dgm:t>
        <a:bodyPr/>
        <a:lstStyle/>
        <a:p>
          <a:endParaRPr lang="en-US"/>
        </a:p>
      </dgm:t>
    </dgm:pt>
    <dgm:pt modelId="{0066AB17-FED3-4B10-BECB-37243D8189B8}" type="pres">
      <dgm:prSet presAssocID="{2A9A9A09-E0A9-4EC7-BDFB-E74052B97552}" presName="Triangle" presStyleLbl="alignNode1" presStyleIdx="1" presStyleCnt="11"/>
      <dgm:spPr/>
    </dgm:pt>
    <dgm:pt modelId="{6E6329D4-7BA9-4E63-B7E2-E29E54614A07}" type="pres">
      <dgm:prSet presAssocID="{1D1DB63C-DE54-4A01-B969-D04B389423DC}" presName="sibTrans" presStyleCnt="0"/>
      <dgm:spPr/>
    </dgm:pt>
    <dgm:pt modelId="{AE84D1D4-A87C-4FBB-B4B4-7D1B4D6FB7AB}" type="pres">
      <dgm:prSet presAssocID="{1D1DB63C-DE54-4A01-B969-D04B389423DC}" presName="space" presStyleCnt="0"/>
      <dgm:spPr/>
    </dgm:pt>
    <dgm:pt modelId="{16AE8E6E-202A-4587-862A-829A765E76DF}" type="pres">
      <dgm:prSet presAssocID="{888F2E7E-088B-4959-B750-CA77BEAD2CC2}" presName="composite" presStyleCnt="0"/>
      <dgm:spPr/>
    </dgm:pt>
    <dgm:pt modelId="{2DD91A9C-1264-4B15-8731-6B363377A7EE}" type="pres">
      <dgm:prSet presAssocID="{888F2E7E-088B-4959-B750-CA77BEAD2CC2}" presName="LShape" presStyleLbl="alignNode1" presStyleIdx="2" presStyleCnt="11" custLinFactNeighborY="0"/>
      <dgm:spPr/>
    </dgm:pt>
    <dgm:pt modelId="{B60867EB-EAB1-4FE7-9808-E286D361B373}" type="pres">
      <dgm:prSet presAssocID="{888F2E7E-088B-4959-B750-CA77BEAD2CC2}" presName="ParentText" presStyleLbl="revTx" presStyleIdx="1" presStyleCnt="6">
        <dgm:presLayoutVars>
          <dgm:chMax val="0"/>
          <dgm:chPref val="0"/>
          <dgm:bulletEnabled val="1"/>
        </dgm:presLayoutVars>
      </dgm:prSet>
      <dgm:spPr/>
      <dgm:t>
        <a:bodyPr/>
        <a:lstStyle/>
        <a:p>
          <a:endParaRPr lang="en-US"/>
        </a:p>
      </dgm:t>
    </dgm:pt>
    <dgm:pt modelId="{EB5DD72F-1D32-4591-BB15-B833624CBE63}" type="pres">
      <dgm:prSet presAssocID="{888F2E7E-088B-4959-B750-CA77BEAD2CC2}" presName="Triangle" presStyleLbl="alignNode1" presStyleIdx="3" presStyleCnt="11"/>
      <dgm:spPr/>
    </dgm:pt>
    <dgm:pt modelId="{BC782795-E307-4D4B-8424-673CEBF6AD9A}" type="pres">
      <dgm:prSet presAssocID="{49B12077-E55C-4AF8-8C18-C1A37CC775BA}" presName="sibTrans" presStyleCnt="0"/>
      <dgm:spPr/>
    </dgm:pt>
    <dgm:pt modelId="{DCC95AE3-7586-48D7-991E-CB907C1A34F6}" type="pres">
      <dgm:prSet presAssocID="{49B12077-E55C-4AF8-8C18-C1A37CC775BA}" presName="space" presStyleCnt="0"/>
      <dgm:spPr/>
    </dgm:pt>
    <dgm:pt modelId="{F64AA130-530D-40FC-A4FF-7906685D4313}" type="pres">
      <dgm:prSet presAssocID="{B9289AC3-33CA-4100-8A4C-BA27F419171D}" presName="composite" presStyleCnt="0"/>
      <dgm:spPr/>
    </dgm:pt>
    <dgm:pt modelId="{0E692CA2-7EB3-40D8-B871-368B3E2B7B7D}" type="pres">
      <dgm:prSet presAssocID="{B9289AC3-33CA-4100-8A4C-BA27F419171D}" presName="LShape" presStyleLbl="alignNode1" presStyleIdx="4" presStyleCnt="11"/>
      <dgm:spPr/>
    </dgm:pt>
    <dgm:pt modelId="{D1623A10-A773-4EDA-BF27-27D95304D6E6}" type="pres">
      <dgm:prSet presAssocID="{B9289AC3-33CA-4100-8A4C-BA27F419171D}" presName="ParentText" presStyleLbl="revTx" presStyleIdx="2" presStyleCnt="6">
        <dgm:presLayoutVars>
          <dgm:chMax val="0"/>
          <dgm:chPref val="0"/>
          <dgm:bulletEnabled val="1"/>
        </dgm:presLayoutVars>
      </dgm:prSet>
      <dgm:spPr/>
      <dgm:t>
        <a:bodyPr/>
        <a:lstStyle/>
        <a:p>
          <a:endParaRPr lang="en-US"/>
        </a:p>
      </dgm:t>
    </dgm:pt>
    <dgm:pt modelId="{8ABA013C-BB09-4902-B67E-5A98472F7079}" type="pres">
      <dgm:prSet presAssocID="{B9289AC3-33CA-4100-8A4C-BA27F419171D}" presName="Triangle" presStyleLbl="alignNode1" presStyleIdx="5" presStyleCnt="11"/>
      <dgm:spPr/>
    </dgm:pt>
    <dgm:pt modelId="{D6F9CBF7-60DE-4E6B-9454-F2261D4E8C95}" type="pres">
      <dgm:prSet presAssocID="{F760DEEB-B46C-460B-929B-88EF3FCDBBF3}" presName="sibTrans" presStyleCnt="0"/>
      <dgm:spPr/>
    </dgm:pt>
    <dgm:pt modelId="{763EB646-4934-4C71-BCC0-81A0D725C0B3}" type="pres">
      <dgm:prSet presAssocID="{F760DEEB-B46C-460B-929B-88EF3FCDBBF3}" presName="space" presStyleCnt="0"/>
      <dgm:spPr/>
    </dgm:pt>
    <dgm:pt modelId="{CB43C194-F6BC-4D7E-BCF5-624BB2057C43}" type="pres">
      <dgm:prSet presAssocID="{37E45309-E13A-4EB8-BBA3-9075C3C38823}" presName="composite" presStyleCnt="0"/>
      <dgm:spPr/>
    </dgm:pt>
    <dgm:pt modelId="{5F475359-E081-4B86-ADE9-B794176733B9}" type="pres">
      <dgm:prSet presAssocID="{37E45309-E13A-4EB8-BBA3-9075C3C38823}" presName="LShape" presStyleLbl="alignNode1" presStyleIdx="6" presStyleCnt="11"/>
      <dgm:spPr/>
    </dgm:pt>
    <dgm:pt modelId="{3F9BA8B9-3DE8-40BA-9D7C-FE77DB35367A}" type="pres">
      <dgm:prSet presAssocID="{37E45309-E13A-4EB8-BBA3-9075C3C38823}" presName="ParentText" presStyleLbl="revTx" presStyleIdx="3" presStyleCnt="6">
        <dgm:presLayoutVars>
          <dgm:chMax val="0"/>
          <dgm:chPref val="0"/>
          <dgm:bulletEnabled val="1"/>
        </dgm:presLayoutVars>
      </dgm:prSet>
      <dgm:spPr/>
      <dgm:t>
        <a:bodyPr/>
        <a:lstStyle/>
        <a:p>
          <a:endParaRPr lang="en-US"/>
        </a:p>
      </dgm:t>
    </dgm:pt>
    <dgm:pt modelId="{6F555D49-470B-4821-93E0-6E77FE32485F}" type="pres">
      <dgm:prSet presAssocID="{37E45309-E13A-4EB8-BBA3-9075C3C38823}" presName="Triangle" presStyleLbl="alignNode1" presStyleIdx="7" presStyleCnt="11"/>
      <dgm:spPr/>
    </dgm:pt>
    <dgm:pt modelId="{6C03CFA5-E7E2-4A1B-9F2E-D3701EEB630D}" type="pres">
      <dgm:prSet presAssocID="{2EB938EE-AD70-44FC-B7A1-3C0761627D30}" presName="sibTrans" presStyleCnt="0"/>
      <dgm:spPr/>
    </dgm:pt>
    <dgm:pt modelId="{5695E1D5-EE42-4488-8DC1-80E9A95F7452}" type="pres">
      <dgm:prSet presAssocID="{2EB938EE-AD70-44FC-B7A1-3C0761627D30}" presName="space" presStyleCnt="0"/>
      <dgm:spPr/>
    </dgm:pt>
    <dgm:pt modelId="{753F798F-2B20-4869-8B12-92BECC048B85}" type="pres">
      <dgm:prSet presAssocID="{228E0AB4-083B-4A04-9A5A-F61F8E171CD4}" presName="composite" presStyleCnt="0"/>
      <dgm:spPr/>
    </dgm:pt>
    <dgm:pt modelId="{29BE3982-1697-45B2-85E8-08089F9A1517}" type="pres">
      <dgm:prSet presAssocID="{228E0AB4-083B-4A04-9A5A-F61F8E171CD4}" presName="LShape" presStyleLbl="alignNode1" presStyleIdx="8" presStyleCnt="11"/>
      <dgm:spPr/>
    </dgm:pt>
    <dgm:pt modelId="{FA616975-E24E-4673-896A-8A8EDAF25C72}" type="pres">
      <dgm:prSet presAssocID="{228E0AB4-083B-4A04-9A5A-F61F8E171CD4}" presName="ParentText" presStyleLbl="revTx" presStyleIdx="4" presStyleCnt="6">
        <dgm:presLayoutVars>
          <dgm:chMax val="0"/>
          <dgm:chPref val="0"/>
          <dgm:bulletEnabled val="1"/>
        </dgm:presLayoutVars>
      </dgm:prSet>
      <dgm:spPr/>
      <dgm:t>
        <a:bodyPr/>
        <a:lstStyle/>
        <a:p>
          <a:endParaRPr lang="en-US"/>
        </a:p>
      </dgm:t>
    </dgm:pt>
    <dgm:pt modelId="{A368846A-6D1C-4D08-AAD0-19DD251EDCBA}" type="pres">
      <dgm:prSet presAssocID="{228E0AB4-083B-4A04-9A5A-F61F8E171CD4}" presName="Triangle" presStyleLbl="alignNode1" presStyleIdx="9" presStyleCnt="11"/>
      <dgm:spPr/>
    </dgm:pt>
    <dgm:pt modelId="{64AF46AB-8C2B-4B1C-B685-9427FB10B256}" type="pres">
      <dgm:prSet presAssocID="{5C73AA80-FC8D-4426-89B6-C999C011BED7}" presName="sibTrans" presStyleCnt="0"/>
      <dgm:spPr/>
    </dgm:pt>
    <dgm:pt modelId="{140173C3-8885-44A9-9AAE-90918B9EBC46}" type="pres">
      <dgm:prSet presAssocID="{5C73AA80-FC8D-4426-89B6-C999C011BED7}" presName="space" presStyleCnt="0"/>
      <dgm:spPr/>
    </dgm:pt>
    <dgm:pt modelId="{1C60EAEB-A203-4926-B7FA-623754DE31F1}" type="pres">
      <dgm:prSet presAssocID="{3BA3817C-947B-4E3B-B822-0021F672CE76}" presName="composite" presStyleCnt="0"/>
      <dgm:spPr/>
    </dgm:pt>
    <dgm:pt modelId="{62686346-887B-46A6-A160-B53C825AE18A}" type="pres">
      <dgm:prSet presAssocID="{3BA3817C-947B-4E3B-B822-0021F672CE76}" presName="LShape" presStyleLbl="alignNode1" presStyleIdx="10" presStyleCnt="11"/>
      <dgm:spPr/>
    </dgm:pt>
    <dgm:pt modelId="{727B2381-A7C1-430B-AC26-83918B94A505}" type="pres">
      <dgm:prSet presAssocID="{3BA3817C-947B-4E3B-B822-0021F672CE76}" presName="ParentText" presStyleLbl="revTx" presStyleIdx="5" presStyleCnt="6">
        <dgm:presLayoutVars>
          <dgm:chMax val="0"/>
          <dgm:chPref val="0"/>
          <dgm:bulletEnabled val="1"/>
        </dgm:presLayoutVars>
      </dgm:prSet>
      <dgm:spPr/>
      <dgm:t>
        <a:bodyPr/>
        <a:lstStyle/>
        <a:p>
          <a:endParaRPr lang="en-US"/>
        </a:p>
      </dgm:t>
    </dgm:pt>
  </dgm:ptLst>
  <dgm:cxnLst>
    <dgm:cxn modelId="{7F394B2A-30B8-4281-9CAA-39879367EBD2}" srcId="{0CA596E7-8DCB-48C1-89EB-BD27D2CD2A08}" destId="{888F2E7E-088B-4959-B750-CA77BEAD2CC2}" srcOrd="1" destOrd="0" parTransId="{0A6BFE93-BD67-41AA-A672-D3FE63D0CED6}" sibTransId="{49B12077-E55C-4AF8-8C18-C1A37CC775BA}"/>
    <dgm:cxn modelId="{253F891A-1374-4CE8-86BD-898D9060C804}" srcId="{0CA596E7-8DCB-48C1-89EB-BD27D2CD2A08}" destId="{37E45309-E13A-4EB8-BBA3-9075C3C38823}" srcOrd="3" destOrd="0" parTransId="{DDBF38E5-3DF0-4FC0-9CA3-D78BFBF201CF}" sibTransId="{2EB938EE-AD70-44FC-B7A1-3C0761627D30}"/>
    <dgm:cxn modelId="{6B150AA0-3EF2-46CF-93FF-E0395D0586E8}" type="presOf" srcId="{228E0AB4-083B-4A04-9A5A-F61F8E171CD4}" destId="{FA616975-E24E-4673-896A-8A8EDAF25C72}" srcOrd="0" destOrd="0" presId="urn:microsoft.com/office/officeart/2009/3/layout/StepUpProcess"/>
    <dgm:cxn modelId="{53486EE4-7B6C-4037-9170-E038003F1A1D}" srcId="{0CA596E7-8DCB-48C1-89EB-BD27D2CD2A08}" destId="{B9289AC3-33CA-4100-8A4C-BA27F419171D}" srcOrd="2" destOrd="0" parTransId="{CDE978E7-48C7-46C4-B6F7-1E569B295713}" sibTransId="{F760DEEB-B46C-460B-929B-88EF3FCDBBF3}"/>
    <dgm:cxn modelId="{63383D6B-061D-4A24-A4FF-7933A3487EEF}" type="presOf" srcId="{2A9A9A09-E0A9-4EC7-BDFB-E74052B97552}" destId="{5C3C37BD-E1FE-4CA9-8073-106ADBE9706E}" srcOrd="0" destOrd="0" presId="urn:microsoft.com/office/officeart/2009/3/layout/StepUpProcess"/>
    <dgm:cxn modelId="{E167DD84-BAD8-494C-A1F7-B9CDE041AB3E}" type="presOf" srcId="{B9289AC3-33CA-4100-8A4C-BA27F419171D}" destId="{D1623A10-A773-4EDA-BF27-27D95304D6E6}" srcOrd="0" destOrd="0" presId="urn:microsoft.com/office/officeart/2009/3/layout/StepUpProcess"/>
    <dgm:cxn modelId="{1CE68BCE-1D50-4EA8-8312-2BB5F25481BC}" type="presOf" srcId="{888F2E7E-088B-4959-B750-CA77BEAD2CC2}" destId="{B60867EB-EAB1-4FE7-9808-E286D361B373}" srcOrd="0" destOrd="0" presId="urn:microsoft.com/office/officeart/2009/3/layout/StepUpProcess"/>
    <dgm:cxn modelId="{AEC60E5C-7917-4E02-937E-0FA98C99D803}" srcId="{0CA596E7-8DCB-48C1-89EB-BD27D2CD2A08}" destId="{228E0AB4-083B-4A04-9A5A-F61F8E171CD4}" srcOrd="4" destOrd="0" parTransId="{258B8100-9C3F-4CB5-9862-1EDC314C0AE0}" sibTransId="{5C73AA80-FC8D-4426-89B6-C999C011BED7}"/>
    <dgm:cxn modelId="{827BFF09-C5D3-4254-91F6-5CA25E80A5B7}" type="presOf" srcId="{0CA596E7-8DCB-48C1-89EB-BD27D2CD2A08}" destId="{5007889B-3647-4FA8-B5E0-8060609C7482}" srcOrd="0" destOrd="0" presId="urn:microsoft.com/office/officeart/2009/3/layout/StepUpProcess"/>
    <dgm:cxn modelId="{92932881-50B7-4E32-AC34-CA12DCE08EAA}" type="presOf" srcId="{37E45309-E13A-4EB8-BBA3-9075C3C38823}" destId="{3F9BA8B9-3DE8-40BA-9D7C-FE77DB35367A}" srcOrd="0" destOrd="0" presId="urn:microsoft.com/office/officeart/2009/3/layout/StepUpProcess"/>
    <dgm:cxn modelId="{4E9251C0-8549-4282-A576-E7ABE73FCC8B}" srcId="{0CA596E7-8DCB-48C1-89EB-BD27D2CD2A08}" destId="{2A9A9A09-E0A9-4EC7-BDFB-E74052B97552}" srcOrd="0" destOrd="0" parTransId="{289C8C40-228A-485F-9848-2799B2576BC7}" sibTransId="{1D1DB63C-DE54-4A01-B969-D04B389423DC}"/>
    <dgm:cxn modelId="{6DD52AE5-16A7-4E9B-B863-67AA44D44276}" type="presOf" srcId="{3BA3817C-947B-4E3B-B822-0021F672CE76}" destId="{727B2381-A7C1-430B-AC26-83918B94A505}" srcOrd="0" destOrd="0" presId="urn:microsoft.com/office/officeart/2009/3/layout/StepUpProcess"/>
    <dgm:cxn modelId="{93AE425E-787C-4866-B701-B86B4F05A346}" srcId="{0CA596E7-8DCB-48C1-89EB-BD27D2CD2A08}" destId="{3BA3817C-947B-4E3B-B822-0021F672CE76}" srcOrd="5" destOrd="0" parTransId="{9671CD33-2825-4BDD-8044-5C8D976B1BEB}" sibTransId="{C99E4516-2F1C-465E-B37B-A2FEF94C5851}"/>
    <dgm:cxn modelId="{567885FB-2855-47A8-8BC0-45A3B89DCE86}" type="presParOf" srcId="{5007889B-3647-4FA8-B5E0-8060609C7482}" destId="{8240F352-1756-4519-BD0D-8CFC6B7779D3}" srcOrd="0" destOrd="0" presId="urn:microsoft.com/office/officeart/2009/3/layout/StepUpProcess"/>
    <dgm:cxn modelId="{75CCC316-E0E3-4293-9ABD-081FEEC4A8F4}" type="presParOf" srcId="{8240F352-1756-4519-BD0D-8CFC6B7779D3}" destId="{9B51E3CE-993A-44E8-ABAE-07E93F4A7E26}" srcOrd="0" destOrd="0" presId="urn:microsoft.com/office/officeart/2009/3/layout/StepUpProcess"/>
    <dgm:cxn modelId="{845CC9E3-6D51-4726-972C-8016719CF0BA}" type="presParOf" srcId="{8240F352-1756-4519-BD0D-8CFC6B7779D3}" destId="{5C3C37BD-E1FE-4CA9-8073-106ADBE9706E}" srcOrd="1" destOrd="0" presId="urn:microsoft.com/office/officeart/2009/3/layout/StepUpProcess"/>
    <dgm:cxn modelId="{AE4314E5-C865-4C04-BE05-2C5429EFAEE1}" type="presParOf" srcId="{8240F352-1756-4519-BD0D-8CFC6B7779D3}" destId="{0066AB17-FED3-4B10-BECB-37243D8189B8}" srcOrd="2" destOrd="0" presId="urn:microsoft.com/office/officeart/2009/3/layout/StepUpProcess"/>
    <dgm:cxn modelId="{ADF6F78D-5C75-4F41-B9E8-D0F1F20271EB}" type="presParOf" srcId="{5007889B-3647-4FA8-B5E0-8060609C7482}" destId="{6E6329D4-7BA9-4E63-B7E2-E29E54614A07}" srcOrd="1" destOrd="0" presId="urn:microsoft.com/office/officeart/2009/3/layout/StepUpProcess"/>
    <dgm:cxn modelId="{D70F753E-F7B5-4990-A80A-B58CB17E0E9B}" type="presParOf" srcId="{6E6329D4-7BA9-4E63-B7E2-E29E54614A07}" destId="{AE84D1D4-A87C-4FBB-B4B4-7D1B4D6FB7AB}" srcOrd="0" destOrd="0" presId="urn:microsoft.com/office/officeart/2009/3/layout/StepUpProcess"/>
    <dgm:cxn modelId="{3A02A3C0-F4EE-40C1-8F63-0B8DA5A868D5}" type="presParOf" srcId="{5007889B-3647-4FA8-B5E0-8060609C7482}" destId="{16AE8E6E-202A-4587-862A-829A765E76DF}" srcOrd="2" destOrd="0" presId="urn:microsoft.com/office/officeart/2009/3/layout/StepUpProcess"/>
    <dgm:cxn modelId="{EBE10741-88C2-4D7E-8DA6-C768BCE28F6D}" type="presParOf" srcId="{16AE8E6E-202A-4587-862A-829A765E76DF}" destId="{2DD91A9C-1264-4B15-8731-6B363377A7EE}" srcOrd="0" destOrd="0" presId="urn:microsoft.com/office/officeart/2009/3/layout/StepUpProcess"/>
    <dgm:cxn modelId="{2647181D-2F8F-44DC-A971-AB74C2588890}" type="presParOf" srcId="{16AE8E6E-202A-4587-862A-829A765E76DF}" destId="{B60867EB-EAB1-4FE7-9808-E286D361B373}" srcOrd="1" destOrd="0" presId="urn:microsoft.com/office/officeart/2009/3/layout/StepUpProcess"/>
    <dgm:cxn modelId="{8B9AFE7C-5D89-48F0-988F-A89CD3960EAA}" type="presParOf" srcId="{16AE8E6E-202A-4587-862A-829A765E76DF}" destId="{EB5DD72F-1D32-4591-BB15-B833624CBE63}" srcOrd="2" destOrd="0" presId="urn:microsoft.com/office/officeart/2009/3/layout/StepUpProcess"/>
    <dgm:cxn modelId="{6A6FA8FD-6DCA-4762-8B0D-3B86B9AB72DF}" type="presParOf" srcId="{5007889B-3647-4FA8-B5E0-8060609C7482}" destId="{BC782795-E307-4D4B-8424-673CEBF6AD9A}" srcOrd="3" destOrd="0" presId="urn:microsoft.com/office/officeart/2009/3/layout/StepUpProcess"/>
    <dgm:cxn modelId="{8482C066-EF8B-4A55-A5D6-61718BDDF56B}" type="presParOf" srcId="{BC782795-E307-4D4B-8424-673CEBF6AD9A}" destId="{DCC95AE3-7586-48D7-991E-CB907C1A34F6}" srcOrd="0" destOrd="0" presId="urn:microsoft.com/office/officeart/2009/3/layout/StepUpProcess"/>
    <dgm:cxn modelId="{D5098A9F-D1D0-411D-BE30-FF9C3ADECF5E}" type="presParOf" srcId="{5007889B-3647-4FA8-B5E0-8060609C7482}" destId="{F64AA130-530D-40FC-A4FF-7906685D4313}" srcOrd="4" destOrd="0" presId="urn:microsoft.com/office/officeart/2009/3/layout/StepUpProcess"/>
    <dgm:cxn modelId="{FF72D24E-CE9E-40CE-A484-63C21CB3AD39}" type="presParOf" srcId="{F64AA130-530D-40FC-A4FF-7906685D4313}" destId="{0E692CA2-7EB3-40D8-B871-368B3E2B7B7D}" srcOrd="0" destOrd="0" presId="urn:microsoft.com/office/officeart/2009/3/layout/StepUpProcess"/>
    <dgm:cxn modelId="{B4DB72A5-BDFD-485B-8327-3DA0DA6D5637}" type="presParOf" srcId="{F64AA130-530D-40FC-A4FF-7906685D4313}" destId="{D1623A10-A773-4EDA-BF27-27D95304D6E6}" srcOrd="1" destOrd="0" presId="urn:microsoft.com/office/officeart/2009/3/layout/StepUpProcess"/>
    <dgm:cxn modelId="{86B103AD-8147-41C5-97F2-BD098E003552}" type="presParOf" srcId="{F64AA130-530D-40FC-A4FF-7906685D4313}" destId="{8ABA013C-BB09-4902-B67E-5A98472F7079}" srcOrd="2" destOrd="0" presId="urn:microsoft.com/office/officeart/2009/3/layout/StepUpProcess"/>
    <dgm:cxn modelId="{A8E5A10B-497B-4210-995A-4FFDEF7DA0D6}" type="presParOf" srcId="{5007889B-3647-4FA8-B5E0-8060609C7482}" destId="{D6F9CBF7-60DE-4E6B-9454-F2261D4E8C95}" srcOrd="5" destOrd="0" presId="urn:microsoft.com/office/officeart/2009/3/layout/StepUpProcess"/>
    <dgm:cxn modelId="{100F458A-7F8C-4F12-8A86-91AD1DCFB1AE}" type="presParOf" srcId="{D6F9CBF7-60DE-4E6B-9454-F2261D4E8C95}" destId="{763EB646-4934-4C71-BCC0-81A0D725C0B3}" srcOrd="0" destOrd="0" presId="urn:microsoft.com/office/officeart/2009/3/layout/StepUpProcess"/>
    <dgm:cxn modelId="{C692ED31-0B38-4D33-8784-B0AABBF3433B}" type="presParOf" srcId="{5007889B-3647-4FA8-B5E0-8060609C7482}" destId="{CB43C194-F6BC-4D7E-BCF5-624BB2057C43}" srcOrd="6" destOrd="0" presId="urn:microsoft.com/office/officeart/2009/3/layout/StepUpProcess"/>
    <dgm:cxn modelId="{2A8893FE-BFEE-4911-9E37-1BC42AE9216E}" type="presParOf" srcId="{CB43C194-F6BC-4D7E-BCF5-624BB2057C43}" destId="{5F475359-E081-4B86-ADE9-B794176733B9}" srcOrd="0" destOrd="0" presId="urn:microsoft.com/office/officeart/2009/3/layout/StepUpProcess"/>
    <dgm:cxn modelId="{21BBDC63-C5F4-4E0F-B747-EF776DA2855B}" type="presParOf" srcId="{CB43C194-F6BC-4D7E-BCF5-624BB2057C43}" destId="{3F9BA8B9-3DE8-40BA-9D7C-FE77DB35367A}" srcOrd="1" destOrd="0" presId="urn:microsoft.com/office/officeart/2009/3/layout/StepUpProcess"/>
    <dgm:cxn modelId="{346AB62F-7C23-4BFC-A4BC-E0DDFCC04C64}" type="presParOf" srcId="{CB43C194-F6BC-4D7E-BCF5-624BB2057C43}" destId="{6F555D49-470B-4821-93E0-6E77FE32485F}" srcOrd="2" destOrd="0" presId="urn:microsoft.com/office/officeart/2009/3/layout/StepUpProcess"/>
    <dgm:cxn modelId="{EC06B058-F33B-4F24-BCA3-823BA43620E2}" type="presParOf" srcId="{5007889B-3647-4FA8-B5E0-8060609C7482}" destId="{6C03CFA5-E7E2-4A1B-9F2E-D3701EEB630D}" srcOrd="7" destOrd="0" presId="urn:microsoft.com/office/officeart/2009/3/layout/StepUpProcess"/>
    <dgm:cxn modelId="{62C6ACD0-8B1A-4A06-B914-8C45869AC29C}" type="presParOf" srcId="{6C03CFA5-E7E2-4A1B-9F2E-D3701EEB630D}" destId="{5695E1D5-EE42-4488-8DC1-80E9A95F7452}" srcOrd="0" destOrd="0" presId="urn:microsoft.com/office/officeart/2009/3/layout/StepUpProcess"/>
    <dgm:cxn modelId="{B70B53B7-0E75-4550-ABAE-04EE58656D2B}" type="presParOf" srcId="{5007889B-3647-4FA8-B5E0-8060609C7482}" destId="{753F798F-2B20-4869-8B12-92BECC048B85}" srcOrd="8" destOrd="0" presId="urn:microsoft.com/office/officeart/2009/3/layout/StepUpProcess"/>
    <dgm:cxn modelId="{4BC85BB2-3E44-4DA1-B850-7BBB94A95820}" type="presParOf" srcId="{753F798F-2B20-4869-8B12-92BECC048B85}" destId="{29BE3982-1697-45B2-85E8-08089F9A1517}" srcOrd="0" destOrd="0" presId="urn:microsoft.com/office/officeart/2009/3/layout/StepUpProcess"/>
    <dgm:cxn modelId="{402604A3-8224-416A-88D9-FB189E966309}" type="presParOf" srcId="{753F798F-2B20-4869-8B12-92BECC048B85}" destId="{FA616975-E24E-4673-896A-8A8EDAF25C72}" srcOrd="1" destOrd="0" presId="urn:microsoft.com/office/officeart/2009/3/layout/StepUpProcess"/>
    <dgm:cxn modelId="{F3824379-5751-4BD5-A7DD-0923F69DC55F}" type="presParOf" srcId="{753F798F-2B20-4869-8B12-92BECC048B85}" destId="{A368846A-6D1C-4D08-AAD0-19DD251EDCBA}" srcOrd="2" destOrd="0" presId="urn:microsoft.com/office/officeart/2009/3/layout/StepUpProcess"/>
    <dgm:cxn modelId="{DF89675D-BF2C-48FD-9A11-F28D27138E2E}" type="presParOf" srcId="{5007889B-3647-4FA8-B5E0-8060609C7482}" destId="{64AF46AB-8C2B-4B1C-B685-9427FB10B256}" srcOrd="9" destOrd="0" presId="urn:microsoft.com/office/officeart/2009/3/layout/StepUpProcess"/>
    <dgm:cxn modelId="{7701775E-F62C-43B7-9870-03ACF559838E}" type="presParOf" srcId="{64AF46AB-8C2B-4B1C-B685-9427FB10B256}" destId="{140173C3-8885-44A9-9AAE-90918B9EBC46}" srcOrd="0" destOrd="0" presId="urn:microsoft.com/office/officeart/2009/3/layout/StepUpProcess"/>
    <dgm:cxn modelId="{5DC04B4F-E2E1-4925-B74B-9FDF49EF8FDF}" type="presParOf" srcId="{5007889B-3647-4FA8-B5E0-8060609C7482}" destId="{1C60EAEB-A203-4926-B7FA-623754DE31F1}" srcOrd="10" destOrd="0" presId="urn:microsoft.com/office/officeart/2009/3/layout/StepUpProcess"/>
    <dgm:cxn modelId="{D8BFC03F-D03E-46E7-B68D-39462FC3B9E3}" type="presParOf" srcId="{1C60EAEB-A203-4926-B7FA-623754DE31F1}" destId="{62686346-887B-46A6-A160-B53C825AE18A}" srcOrd="0" destOrd="0" presId="urn:microsoft.com/office/officeart/2009/3/layout/StepUpProcess"/>
    <dgm:cxn modelId="{A9538CDA-90D8-4108-98A3-946A91127660}" type="presParOf" srcId="{1C60EAEB-A203-4926-B7FA-623754DE31F1}" destId="{727B2381-A7C1-430B-AC26-83918B94A505}"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9E2AD2-0FF8-584E-A444-FA0C1248ED13}" type="doc">
      <dgm:prSet loTypeId="urn:microsoft.com/office/officeart/2008/layout/VerticalCurvedList" loCatId="" qsTypeId="urn:microsoft.com/office/officeart/2005/8/quickstyle/simple4" qsCatId="simple" csTypeId="urn:microsoft.com/office/officeart/2005/8/colors/accent1_1" csCatId="accent1" phldr="1"/>
      <dgm:spPr/>
      <dgm:t>
        <a:bodyPr/>
        <a:lstStyle/>
        <a:p>
          <a:endParaRPr lang="en-US"/>
        </a:p>
      </dgm:t>
    </dgm:pt>
    <dgm:pt modelId="{68E0E793-79A0-2E48-A57B-AA72F4FC36FB}">
      <dgm:prSet phldrT="[Text]"/>
      <dgm:spPr/>
      <dgm:t>
        <a:bodyPr/>
        <a:lstStyle/>
        <a:p>
          <a:r>
            <a:rPr lang="en-US" dirty="0" smtClean="0"/>
            <a:t>Exponential Population Increase from 870k in 2001 to 1.5m in 2011</a:t>
          </a:r>
          <a:endParaRPr lang="en-US" dirty="0"/>
        </a:p>
      </dgm:t>
    </dgm:pt>
    <dgm:pt modelId="{A9A9523A-7F45-594F-8369-12DDF3C1E5CA}" type="parTrans" cxnId="{1E7C09F6-06AE-8F41-A874-51562E9F8831}">
      <dgm:prSet/>
      <dgm:spPr/>
      <dgm:t>
        <a:bodyPr/>
        <a:lstStyle/>
        <a:p>
          <a:endParaRPr lang="en-US"/>
        </a:p>
      </dgm:t>
    </dgm:pt>
    <dgm:pt modelId="{91723F2C-44ED-FF47-81C7-31E07AD60082}" type="sibTrans" cxnId="{1E7C09F6-06AE-8F41-A874-51562E9F8831}">
      <dgm:prSet/>
      <dgm:spPr/>
      <dgm:t>
        <a:bodyPr/>
        <a:lstStyle/>
        <a:p>
          <a:endParaRPr lang="en-US"/>
        </a:p>
      </dgm:t>
    </dgm:pt>
    <dgm:pt modelId="{CB6E36AE-7C81-8845-8F4F-ADF2C8920BC9}">
      <dgm:prSet phldrT="[Text]"/>
      <dgm:spPr/>
      <dgm:t>
        <a:bodyPr/>
        <a:lstStyle/>
        <a:p>
          <a:r>
            <a:rPr lang="en-US" dirty="0" smtClean="0"/>
            <a:t>50% of Fortune 500 Companies</a:t>
          </a:r>
          <a:endParaRPr lang="en-US" dirty="0"/>
        </a:p>
      </dgm:t>
    </dgm:pt>
    <dgm:pt modelId="{B6FB6B20-BAC7-4547-B175-DE99DC14EA1D}" type="parTrans" cxnId="{C20D9DA3-6559-F04F-B477-118FA8DCFFE9}">
      <dgm:prSet/>
      <dgm:spPr/>
      <dgm:t>
        <a:bodyPr/>
        <a:lstStyle/>
        <a:p>
          <a:endParaRPr lang="en-US"/>
        </a:p>
      </dgm:t>
    </dgm:pt>
    <dgm:pt modelId="{D400BF8A-D7DF-B04B-BABE-4475D97B628A}" type="sibTrans" cxnId="{C20D9DA3-6559-F04F-B477-118FA8DCFFE9}">
      <dgm:prSet/>
      <dgm:spPr/>
      <dgm:t>
        <a:bodyPr/>
        <a:lstStyle/>
        <a:p>
          <a:endParaRPr lang="en-US"/>
        </a:p>
      </dgm:t>
    </dgm:pt>
    <dgm:pt modelId="{3494D40B-4481-364E-8268-4A698E794008}">
      <dgm:prSet phldrT="[Text]"/>
      <dgm:spPr/>
      <dgm:t>
        <a:bodyPr/>
        <a:lstStyle/>
        <a:p>
          <a:r>
            <a:rPr lang="en-US" dirty="0" smtClean="0"/>
            <a:t>40% of the state's revenue – The Golden Goose</a:t>
          </a:r>
          <a:endParaRPr lang="en-US" dirty="0"/>
        </a:p>
      </dgm:t>
    </dgm:pt>
    <dgm:pt modelId="{747D365C-3D47-E94E-9BE4-8DE56862AE7E}" type="parTrans" cxnId="{C4A95E87-2456-4C4C-A784-66B00B4A2FD4}">
      <dgm:prSet/>
      <dgm:spPr/>
      <dgm:t>
        <a:bodyPr/>
        <a:lstStyle/>
        <a:p>
          <a:endParaRPr lang="en-US"/>
        </a:p>
      </dgm:t>
    </dgm:pt>
    <dgm:pt modelId="{9C849EA4-1FA9-7946-BBF3-2274F30FEA34}" type="sibTrans" cxnId="{C4A95E87-2456-4C4C-A784-66B00B4A2FD4}">
      <dgm:prSet/>
      <dgm:spPr/>
      <dgm:t>
        <a:bodyPr/>
        <a:lstStyle/>
        <a:p>
          <a:endParaRPr lang="en-US"/>
        </a:p>
      </dgm:t>
    </dgm:pt>
    <dgm:pt modelId="{28412E2C-FEA5-374D-B736-139EC0C2A889}">
      <dgm:prSet phldrT="[Text]"/>
      <dgm:spPr/>
      <dgm:t>
        <a:bodyPr/>
        <a:lstStyle/>
        <a:p>
          <a:r>
            <a:rPr lang="en-US" dirty="0" smtClean="0"/>
            <a:t>Highest number of professional workers per square </a:t>
          </a:r>
          <a:r>
            <a:rPr lang="en-US" dirty="0" err="1" smtClean="0"/>
            <a:t>kilometre</a:t>
          </a:r>
          <a:endParaRPr lang="en-US" dirty="0"/>
        </a:p>
      </dgm:t>
    </dgm:pt>
    <dgm:pt modelId="{4D859E2A-7FC0-5C40-B4DC-1405743995EB}" type="parTrans" cxnId="{0AEB0A85-0064-0E47-B3A3-0B9515BE22D4}">
      <dgm:prSet/>
      <dgm:spPr/>
      <dgm:t>
        <a:bodyPr/>
        <a:lstStyle/>
        <a:p>
          <a:endParaRPr lang="en-US"/>
        </a:p>
      </dgm:t>
    </dgm:pt>
    <dgm:pt modelId="{F35DF390-748C-494A-B9A3-7C548FA7F612}" type="sibTrans" cxnId="{0AEB0A85-0064-0E47-B3A3-0B9515BE22D4}">
      <dgm:prSet/>
      <dgm:spPr/>
      <dgm:t>
        <a:bodyPr/>
        <a:lstStyle/>
        <a:p>
          <a:endParaRPr lang="en-US"/>
        </a:p>
      </dgm:t>
    </dgm:pt>
    <dgm:pt modelId="{2B94E392-23FF-A24D-997A-21685E376102}">
      <dgm:prSet phldrT="[Text]"/>
      <dgm:spPr/>
      <dgm:t>
        <a:bodyPr/>
        <a:lstStyle/>
        <a:p>
          <a:r>
            <a:rPr lang="en-US" dirty="0" smtClean="0"/>
            <a:t>3rd highest per capita income level</a:t>
          </a:r>
          <a:endParaRPr lang="en-US" dirty="0"/>
        </a:p>
      </dgm:t>
    </dgm:pt>
    <dgm:pt modelId="{6F2DA75B-28B3-814F-9C91-EC6249B0C3C2}" type="parTrans" cxnId="{11865A21-95E8-AE47-B02D-B6CC65E19B24}">
      <dgm:prSet/>
      <dgm:spPr/>
      <dgm:t>
        <a:bodyPr/>
        <a:lstStyle/>
        <a:p>
          <a:endParaRPr lang="en-US"/>
        </a:p>
      </dgm:t>
    </dgm:pt>
    <dgm:pt modelId="{57C54CAA-A1D5-774E-B897-EA66DE7720A3}" type="sibTrans" cxnId="{11865A21-95E8-AE47-B02D-B6CC65E19B24}">
      <dgm:prSet/>
      <dgm:spPr/>
      <dgm:t>
        <a:bodyPr/>
        <a:lstStyle/>
        <a:p>
          <a:endParaRPr lang="en-US"/>
        </a:p>
      </dgm:t>
    </dgm:pt>
    <dgm:pt modelId="{C61A5920-36F0-6549-A581-CCB8AD4D9AC0}" type="pres">
      <dgm:prSet presAssocID="{3C9E2AD2-0FF8-584E-A444-FA0C1248ED13}" presName="Name0" presStyleCnt="0">
        <dgm:presLayoutVars>
          <dgm:chMax val="7"/>
          <dgm:chPref val="7"/>
          <dgm:dir/>
        </dgm:presLayoutVars>
      </dgm:prSet>
      <dgm:spPr/>
    </dgm:pt>
    <dgm:pt modelId="{23BF548E-A7B9-9A45-8F01-77E4DF0FFE27}" type="pres">
      <dgm:prSet presAssocID="{3C9E2AD2-0FF8-584E-A444-FA0C1248ED13}" presName="Name1" presStyleCnt="0"/>
      <dgm:spPr/>
    </dgm:pt>
    <dgm:pt modelId="{E01DA0BA-E0A9-4E4B-AF26-58BAEE6DBC2B}" type="pres">
      <dgm:prSet presAssocID="{3C9E2AD2-0FF8-584E-A444-FA0C1248ED13}" presName="cycle" presStyleCnt="0"/>
      <dgm:spPr/>
    </dgm:pt>
    <dgm:pt modelId="{4F0F1E26-89E3-F149-A69B-F75F3C17E471}" type="pres">
      <dgm:prSet presAssocID="{3C9E2AD2-0FF8-584E-A444-FA0C1248ED13}" presName="srcNode" presStyleLbl="node1" presStyleIdx="0" presStyleCnt="5"/>
      <dgm:spPr/>
    </dgm:pt>
    <dgm:pt modelId="{B3AC4A4E-203D-2F4C-95C8-EB4840FA5E03}" type="pres">
      <dgm:prSet presAssocID="{3C9E2AD2-0FF8-584E-A444-FA0C1248ED13}" presName="conn" presStyleLbl="parChTrans1D2" presStyleIdx="0" presStyleCnt="1"/>
      <dgm:spPr/>
    </dgm:pt>
    <dgm:pt modelId="{06BF05F1-26DD-274C-8D89-0E9C53AF95CB}" type="pres">
      <dgm:prSet presAssocID="{3C9E2AD2-0FF8-584E-A444-FA0C1248ED13}" presName="extraNode" presStyleLbl="node1" presStyleIdx="0" presStyleCnt="5"/>
      <dgm:spPr/>
    </dgm:pt>
    <dgm:pt modelId="{76B2AD4D-584C-A34D-B049-4D3B4A81CE8B}" type="pres">
      <dgm:prSet presAssocID="{3C9E2AD2-0FF8-584E-A444-FA0C1248ED13}" presName="dstNode" presStyleLbl="node1" presStyleIdx="0" presStyleCnt="5"/>
      <dgm:spPr/>
    </dgm:pt>
    <dgm:pt modelId="{C4E832EB-C15B-ED4A-9BAC-6995611E1754}" type="pres">
      <dgm:prSet presAssocID="{68E0E793-79A0-2E48-A57B-AA72F4FC36FB}" presName="text_1" presStyleLbl="node1" presStyleIdx="0" presStyleCnt="5">
        <dgm:presLayoutVars>
          <dgm:bulletEnabled val="1"/>
        </dgm:presLayoutVars>
      </dgm:prSet>
      <dgm:spPr/>
      <dgm:t>
        <a:bodyPr/>
        <a:lstStyle/>
        <a:p>
          <a:endParaRPr lang="en-US"/>
        </a:p>
      </dgm:t>
    </dgm:pt>
    <dgm:pt modelId="{4961416C-7843-164E-BFDE-ADB25F7F2BE0}" type="pres">
      <dgm:prSet presAssocID="{68E0E793-79A0-2E48-A57B-AA72F4FC36FB}" presName="accent_1" presStyleCnt="0"/>
      <dgm:spPr/>
    </dgm:pt>
    <dgm:pt modelId="{B81DD745-B7CE-A64A-BEB0-5A1DC1403B2C}" type="pres">
      <dgm:prSet presAssocID="{68E0E793-79A0-2E48-A57B-AA72F4FC36FB}" presName="accentRepeatNode" presStyleLbl="solidFgAcc1" presStyleIdx="0" presStyleCnt="5"/>
      <dgm:spPr/>
    </dgm:pt>
    <dgm:pt modelId="{D000C1C3-BD76-4B4B-9D33-39BDEE2824D0}" type="pres">
      <dgm:prSet presAssocID="{28412E2C-FEA5-374D-B736-139EC0C2A889}" presName="text_2" presStyleLbl="node1" presStyleIdx="1" presStyleCnt="5">
        <dgm:presLayoutVars>
          <dgm:bulletEnabled val="1"/>
        </dgm:presLayoutVars>
      </dgm:prSet>
      <dgm:spPr/>
      <dgm:t>
        <a:bodyPr/>
        <a:lstStyle/>
        <a:p>
          <a:endParaRPr lang="en-US"/>
        </a:p>
      </dgm:t>
    </dgm:pt>
    <dgm:pt modelId="{9FD8B0B7-6FAA-DB48-9814-C38368AB0442}" type="pres">
      <dgm:prSet presAssocID="{28412E2C-FEA5-374D-B736-139EC0C2A889}" presName="accent_2" presStyleCnt="0"/>
      <dgm:spPr/>
    </dgm:pt>
    <dgm:pt modelId="{5F3BA0E7-D2E3-B649-BD7C-63E4D841C51C}" type="pres">
      <dgm:prSet presAssocID="{28412E2C-FEA5-374D-B736-139EC0C2A889}" presName="accentRepeatNode" presStyleLbl="solidFgAcc1" presStyleIdx="1" presStyleCnt="5"/>
      <dgm:spPr/>
    </dgm:pt>
    <dgm:pt modelId="{B619071C-AEA2-7746-97B4-0918E9D540C3}" type="pres">
      <dgm:prSet presAssocID="{CB6E36AE-7C81-8845-8F4F-ADF2C8920BC9}" presName="text_3" presStyleLbl="node1" presStyleIdx="2" presStyleCnt="5">
        <dgm:presLayoutVars>
          <dgm:bulletEnabled val="1"/>
        </dgm:presLayoutVars>
      </dgm:prSet>
      <dgm:spPr/>
      <dgm:t>
        <a:bodyPr/>
        <a:lstStyle/>
        <a:p>
          <a:endParaRPr lang="en-US"/>
        </a:p>
      </dgm:t>
    </dgm:pt>
    <dgm:pt modelId="{FE92FCD7-8D27-5F43-8E71-A2DE11E5F98C}" type="pres">
      <dgm:prSet presAssocID="{CB6E36AE-7C81-8845-8F4F-ADF2C8920BC9}" presName="accent_3" presStyleCnt="0"/>
      <dgm:spPr/>
    </dgm:pt>
    <dgm:pt modelId="{80EE8FF3-BEA0-D240-B28E-275A4FA9F7A8}" type="pres">
      <dgm:prSet presAssocID="{CB6E36AE-7C81-8845-8F4F-ADF2C8920BC9}" presName="accentRepeatNode" presStyleLbl="solidFgAcc1" presStyleIdx="2" presStyleCnt="5"/>
      <dgm:spPr/>
    </dgm:pt>
    <dgm:pt modelId="{FA88ADA9-E663-754C-BD89-05BCE0AC2C61}" type="pres">
      <dgm:prSet presAssocID="{2B94E392-23FF-A24D-997A-21685E376102}" presName="text_4" presStyleLbl="node1" presStyleIdx="3" presStyleCnt="5">
        <dgm:presLayoutVars>
          <dgm:bulletEnabled val="1"/>
        </dgm:presLayoutVars>
      </dgm:prSet>
      <dgm:spPr/>
      <dgm:t>
        <a:bodyPr/>
        <a:lstStyle/>
        <a:p>
          <a:endParaRPr lang="en-US"/>
        </a:p>
      </dgm:t>
    </dgm:pt>
    <dgm:pt modelId="{124746B8-2A32-9F4A-945D-A26B9883F161}" type="pres">
      <dgm:prSet presAssocID="{2B94E392-23FF-A24D-997A-21685E376102}" presName="accent_4" presStyleCnt="0"/>
      <dgm:spPr/>
    </dgm:pt>
    <dgm:pt modelId="{CAEB7987-3521-D647-92E8-05975B1BD148}" type="pres">
      <dgm:prSet presAssocID="{2B94E392-23FF-A24D-997A-21685E376102}" presName="accentRepeatNode" presStyleLbl="solidFgAcc1" presStyleIdx="3" presStyleCnt="5"/>
      <dgm:spPr/>
    </dgm:pt>
    <dgm:pt modelId="{883A906D-FBA3-804A-9782-32153D1397C1}" type="pres">
      <dgm:prSet presAssocID="{3494D40B-4481-364E-8268-4A698E794008}" presName="text_5" presStyleLbl="node1" presStyleIdx="4" presStyleCnt="5">
        <dgm:presLayoutVars>
          <dgm:bulletEnabled val="1"/>
        </dgm:presLayoutVars>
      </dgm:prSet>
      <dgm:spPr/>
      <dgm:t>
        <a:bodyPr/>
        <a:lstStyle/>
        <a:p>
          <a:endParaRPr lang="en-US"/>
        </a:p>
      </dgm:t>
    </dgm:pt>
    <dgm:pt modelId="{1C6C12BB-B3DF-F348-B884-14F23D2B4949}" type="pres">
      <dgm:prSet presAssocID="{3494D40B-4481-364E-8268-4A698E794008}" presName="accent_5" presStyleCnt="0"/>
      <dgm:spPr/>
    </dgm:pt>
    <dgm:pt modelId="{214BC4B4-1E57-3B42-9CC3-F89B039A1F8B}" type="pres">
      <dgm:prSet presAssocID="{3494D40B-4481-364E-8268-4A698E794008}" presName="accentRepeatNode" presStyleLbl="solidFgAcc1" presStyleIdx="4" presStyleCnt="5"/>
      <dgm:spPr/>
    </dgm:pt>
  </dgm:ptLst>
  <dgm:cxnLst>
    <dgm:cxn modelId="{C4A95E87-2456-4C4C-A784-66B00B4A2FD4}" srcId="{3C9E2AD2-0FF8-584E-A444-FA0C1248ED13}" destId="{3494D40B-4481-364E-8268-4A698E794008}" srcOrd="4" destOrd="0" parTransId="{747D365C-3D47-E94E-9BE4-8DE56862AE7E}" sibTransId="{9C849EA4-1FA9-7946-BBF3-2274F30FEA34}"/>
    <dgm:cxn modelId="{1E7C09F6-06AE-8F41-A874-51562E9F8831}" srcId="{3C9E2AD2-0FF8-584E-A444-FA0C1248ED13}" destId="{68E0E793-79A0-2E48-A57B-AA72F4FC36FB}" srcOrd="0" destOrd="0" parTransId="{A9A9523A-7F45-594F-8369-12DDF3C1E5CA}" sibTransId="{91723F2C-44ED-FF47-81C7-31E07AD60082}"/>
    <dgm:cxn modelId="{CB2EE7A2-9E1F-A14A-9A90-44DB2AC43505}" type="presOf" srcId="{CB6E36AE-7C81-8845-8F4F-ADF2C8920BC9}" destId="{B619071C-AEA2-7746-97B4-0918E9D540C3}" srcOrd="0" destOrd="0" presId="urn:microsoft.com/office/officeart/2008/layout/VerticalCurvedList"/>
    <dgm:cxn modelId="{C20D9DA3-6559-F04F-B477-118FA8DCFFE9}" srcId="{3C9E2AD2-0FF8-584E-A444-FA0C1248ED13}" destId="{CB6E36AE-7C81-8845-8F4F-ADF2C8920BC9}" srcOrd="2" destOrd="0" parTransId="{B6FB6B20-BAC7-4547-B175-DE99DC14EA1D}" sibTransId="{D400BF8A-D7DF-B04B-BABE-4475D97B628A}"/>
    <dgm:cxn modelId="{060B8A5B-2EAB-BF47-81D6-60789095A281}" type="presOf" srcId="{3C9E2AD2-0FF8-584E-A444-FA0C1248ED13}" destId="{C61A5920-36F0-6549-A581-CCB8AD4D9AC0}" srcOrd="0" destOrd="0" presId="urn:microsoft.com/office/officeart/2008/layout/VerticalCurvedList"/>
    <dgm:cxn modelId="{0AEB0A85-0064-0E47-B3A3-0B9515BE22D4}" srcId="{3C9E2AD2-0FF8-584E-A444-FA0C1248ED13}" destId="{28412E2C-FEA5-374D-B736-139EC0C2A889}" srcOrd="1" destOrd="0" parTransId="{4D859E2A-7FC0-5C40-B4DC-1405743995EB}" sibTransId="{F35DF390-748C-494A-B9A3-7C548FA7F612}"/>
    <dgm:cxn modelId="{18161FC2-6B9D-BF44-9FAE-0D3223AE76BD}" type="presOf" srcId="{91723F2C-44ED-FF47-81C7-31E07AD60082}" destId="{B3AC4A4E-203D-2F4C-95C8-EB4840FA5E03}" srcOrd="0" destOrd="0" presId="urn:microsoft.com/office/officeart/2008/layout/VerticalCurvedList"/>
    <dgm:cxn modelId="{4EB7F7A2-DDDD-4C4D-B1EF-AA7AFC8747F1}" type="presOf" srcId="{68E0E793-79A0-2E48-A57B-AA72F4FC36FB}" destId="{C4E832EB-C15B-ED4A-9BAC-6995611E1754}" srcOrd="0" destOrd="0" presId="urn:microsoft.com/office/officeart/2008/layout/VerticalCurvedList"/>
    <dgm:cxn modelId="{90F495A7-939C-D542-8EE9-47A80B621CB7}" type="presOf" srcId="{28412E2C-FEA5-374D-B736-139EC0C2A889}" destId="{D000C1C3-BD76-4B4B-9D33-39BDEE2824D0}" srcOrd="0" destOrd="0" presId="urn:microsoft.com/office/officeart/2008/layout/VerticalCurvedList"/>
    <dgm:cxn modelId="{11865A21-95E8-AE47-B02D-B6CC65E19B24}" srcId="{3C9E2AD2-0FF8-584E-A444-FA0C1248ED13}" destId="{2B94E392-23FF-A24D-997A-21685E376102}" srcOrd="3" destOrd="0" parTransId="{6F2DA75B-28B3-814F-9C91-EC6249B0C3C2}" sibTransId="{57C54CAA-A1D5-774E-B897-EA66DE7720A3}"/>
    <dgm:cxn modelId="{1FE1F967-FA1A-D448-8B2C-75FA9211C5F2}" type="presOf" srcId="{3494D40B-4481-364E-8268-4A698E794008}" destId="{883A906D-FBA3-804A-9782-32153D1397C1}" srcOrd="0" destOrd="0" presId="urn:microsoft.com/office/officeart/2008/layout/VerticalCurvedList"/>
    <dgm:cxn modelId="{DEE10DAA-20CE-E34A-8485-754BE1D52B03}" type="presOf" srcId="{2B94E392-23FF-A24D-997A-21685E376102}" destId="{FA88ADA9-E663-754C-BD89-05BCE0AC2C61}" srcOrd="0" destOrd="0" presId="urn:microsoft.com/office/officeart/2008/layout/VerticalCurvedList"/>
    <dgm:cxn modelId="{0EC6AD55-0128-854D-AD85-01858DA9336F}" type="presParOf" srcId="{C61A5920-36F0-6549-A581-CCB8AD4D9AC0}" destId="{23BF548E-A7B9-9A45-8F01-77E4DF0FFE27}" srcOrd="0" destOrd="0" presId="urn:microsoft.com/office/officeart/2008/layout/VerticalCurvedList"/>
    <dgm:cxn modelId="{16A63355-27E5-B042-9CC8-328E563CEA9B}" type="presParOf" srcId="{23BF548E-A7B9-9A45-8F01-77E4DF0FFE27}" destId="{E01DA0BA-E0A9-4E4B-AF26-58BAEE6DBC2B}" srcOrd="0" destOrd="0" presId="urn:microsoft.com/office/officeart/2008/layout/VerticalCurvedList"/>
    <dgm:cxn modelId="{1D5B88F2-EDE0-CA49-BD71-EE860151575E}" type="presParOf" srcId="{E01DA0BA-E0A9-4E4B-AF26-58BAEE6DBC2B}" destId="{4F0F1E26-89E3-F149-A69B-F75F3C17E471}" srcOrd="0" destOrd="0" presId="urn:microsoft.com/office/officeart/2008/layout/VerticalCurvedList"/>
    <dgm:cxn modelId="{F5C75397-36CF-344E-A3F1-4F196BF6A7FF}" type="presParOf" srcId="{E01DA0BA-E0A9-4E4B-AF26-58BAEE6DBC2B}" destId="{B3AC4A4E-203D-2F4C-95C8-EB4840FA5E03}" srcOrd="1" destOrd="0" presId="urn:microsoft.com/office/officeart/2008/layout/VerticalCurvedList"/>
    <dgm:cxn modelId="{021BB121-34DD-E04F-BE3E-56A316D416B5}" type="presParOf" srcId="{E01DA0BA-E0A9-4E4B-AF26-58BAEE6DBC2B}" destId="{06BF05F1-26DD-274C-8D89-0E9C53AF95CB}" srcOrd="2" destOrd="0" presId="urn:microsoft.com/office/officeart/2008/layout/VerticalCurvedList"/>
    <dgm:cxn modelId="{E3316E71-8B11-C44A-8203-45C7980C56F1}" type="presParOf" srcId="{E01DA0BA-E0A9-4E4B-AF26-58BAEE6DBC2B}" destId="{76B2AD4D-584C-A34D-B049-4D3B4A81CE8B}" srcOrd="3" destOrd="0" presId="urn:microsoft.com/office/officeart/2008/layout/VerticalCurvedList"/>
    <dgm:cxn modelId="{A409C4D0-5708-DF47-BAF0-47CA373EFFDD}" type="presParOf" srcId="{23BF548E-A7B9-9A45-8F01-77E4DF0FFE27}" destId="{C4E832EB-C15B-ED4A-9BAC-6995611E1754}" srcOrd="1" destOrd="0" presId="urn:microsoft.com/office/officeart/2008/layout/VerticalCurvedList"/>
    <dgm:cxn modelId="{6E20AC43-C23F-FC46-94F1-44DA99762845}" type="presParOf" srcId="{23BF548E-A7B9-9A45-8F01-77E4DF0FFE27}" destId="{4961416C-7843-164E-BFDE-ADB25F7F2BE0}" srcOrd="2" destOrd="0" presId="urn:microsoft.com/office/officeart/2008/layout/VerticalCurvedList"/>
    <dgm:cxn modelId="{AA08E8D7-E117-F94F-AD1F-D38BEB9B22A3}" type="presParOf" srcId="{4961416C-7843-164E-BFDE-ADB25F7F2BE0}" destId="{B81DD745-B7CE-A64A-BEB0-5A1DC1403B2C}" srcOrd="0" destOrd="0" presId="urn:microsoft.com/office/officeart/2008/layout/VerticalCurvedList"/>
    <dgm:cxn modelId="{D0CCB703-8546-A946-9088-EF2BA5EA8511}" type="presParOf" srcId="{23BF548E-A7B9-9A45-8F01-77E4DF0FFE27}" destId="{D000C1C3-BD76-4B4B-9D33-39BDEE2824D0}" srcOrd="3" destOrd="0" presId="urn:microsoft.com/office/officeart/2008/layout/VerticalCurvedList"/>
    <dgm:cxn modelId="{65F461C5-65C1-EA44-BDEB-05D97EED9D11}" type="presParOf" srcId="{23BF548E-A7B9-9A45-8F01-77E4DF0FFE27}" destId="{9FD8B0B7-6FAA-DB48-9814-C38368AB0442}" srcOrd="4" destOrd="0" presId="urn:microsoft.com/office/officeart/2008/layout/VerticalCurvedList"/>
    <dgm:cxn modelId="{3396FBE4-91AA-804D-8F74-2816EBFB09D2}" type="presParOf" srcId="{9FD8B0B7-6FAA-DB48-9814-C38368AB0442}" destId="{5F3BA0E7-D2E3-B649-BD7C-63E4D841C51C}" srcOrd="0" destOrd="0" presId="urn:microsoft.com/office/officeart/2008/layout/VerticalCurvedList"/>
    <dgm:cxn modelId="{1941388C-A226-3C42-BA29-8607AA80BCB5}" type="presParOf" srcId="{23BF548E-A7B9-9A45-8F01-77E4DF0FFE27}" destId="{B619071C-AEA2-7746-97B4-0918E9D540C3}" srcOrd="5" destOrd="0" presId="urn:microsoft.com/office/officeart/2008/layout/VerticalCurvedList"/>
    <dgm:cxn modelId="{9AA4A06C-1E23-4741-A253-565B0D2FA632}" type="presParOf" srcId="{23BF548E-A7B9-9A45-8F01-77E4DF0FFE27}" destId="{FE92FCD7-8D27-5F43-8E71-A2DE11E5F98C}" srcOrd="6" destOrd="0" presId="urn:microsoft.com/office/officeart/2008/layout/VerticalCurvedList"/>
    <dgm:cxn modelId="{B6439338-9368-434D-9A71-3C4056D48163}" type="presParOf" srcId="{FE92FCD7-8D27-5F43-8E71-A2DE11E5F98C}" destId="{80EE8FF3-BEA0-D240-B28E-275A4FA9F7A8}" srcOrd="0" destOrd="0" presId="urn:microsoft.com/office/officeart/2008/layout/VerticalCurvedList"/>
    <dgm:cxn modelId="{4AACB57C-5696-B041-8FC8-54E6DF3587D1}" type="presParOf" srcId="{23BF548E-A7B9-9A45-8F01-77E4DF0FFE27}" destId="{FA88ADA9-E663-754C-BD89-05BCE0AC2C61}" srcOrd="7" destOrd="0" presId="urn:microsoft.com/office/officeart/2008/layout/VerticalCurvedList"/>
    <dgm:cxn modelId="{A3BCD075-3A5C-7B48-868E-386B4C25C739}" type="presParOf" srcId="{23BF548E-A7B9-9A45-8F01-77E4DF0FFE27}" destId="{124746B8-2A32-9F4A-945D-A26B9883F161}" srcOrd="8" destOrd="0" presId="urn:microsoft.com/office/officeart/2008/layout/VerticalCurvedList"/>
    <dgm:cxn modelId="{BD6254F2-3C01-5D4E-9901-F87608665635}" type="presParOf" srcId="{124746B8-2A32-9F4A-945D-A26B9883F161}" destId="{CAEB7987-3521-D647-92E8-05975B1BD148}" srcOrd="0" destOrd="0" presId="urn:microsoft.com/office/officeart/2008/layout/VerticalCurvedList"/>
    <dgm:cxn modelId="{B092556D-1573-234D-BCC8-782D625EACD0}" type="presParOf" srcId="{23BF548E-A7B9-9A45-8F01-77E4DF0FFE27}" destId="{883A906D-FBA3-804A-9782-32153D1397C1}" srcOrd="9" destOrd="0" presId="urn:microsoft.com/office/officeart/2008/layout/VerticalCurvedList"/>
    <dgm:cxn modelId="{15E17C72-33E6-AB47-933D-1459744A1811}" type="presParOf" srcId="{23BF548E-A7B9-9A45-8F01-77E4DF0FFE27}" destId="{1C6C12BB-B3DF-F348-B884-14F23D2B4949}" srcOrd="10" destOrd="0" presId="urn:microsoft.com/office/officeart/2008/layout/VerticalCurvedList"/>
    <dgm:cxn modelId="{91FA6827-247D-774E-AA9C-ABAF234575DD}" type="presParOf" srcId="{1C6C12BB-B3DF-F348-B884-14F23D2B4949}" destId="{214BC4B4-1E57-3B42-9CC3-F89B039A1F8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6B71CD-45D2-48F2-B9A0-F6AECBE046DD}" type="doc">
      <dgm:prSet loTypeId="urn:microsoft.com/office/officeart/2005/8/layout/pyramid1" loCatId="pyramid" qsTypeId="urn:microsoft.com/office/officeart/2005/8/quickstyle/simple1" qsCatId="simple" csTypeId="urn:microsoft.com/office/officeart/2005/8/colors/accent1_2" csCatId="accent1" phldr="1"/>
      <dgm:spPr/>
    </dgm:pt>
    <dgm:pt modelId="{4E63AA09-48BE-4331-8FA1-84F9B9182C3D}">
      <dgm:prSet phldrT="[Text]" custT="1"/>
      <dgm:spPr>
        <a:solidFill>
          <a:srgbClr val="92D050"/>
        </a:solidFill>
      </dgm:spPr>
      <dgm:t>
        <a:bodyPr/>
        <a:lstStyle/>
        <a:p>
          <a:r>
            <a:rPr lang="en-US" sz="1100" dirty="0"/>
            <a:t>Village</a:t>
          </a:r>
        </a:p>
      </dgm:t>
    </dgm:pt>
    <dgm:pt modelId="{99F01F54-D9C4-4A30-AF11-D5C3F92A4AED}" type="parTrans" cxnId="{70779F99-BCB3-44DA-9983-7697D1530BF6}">
      <dgm:prSet/>
      <dgm:spPr/>
      <dgm:t>
        <a:bodyPr/>
        <a:lstStyle/>
        <a:p>
          <a:endParaRPr lang="en-US"/>
        </a:p>
      </dgm:t>
    </dgm:pt>
    <dgm:pt modelId="{2D40BD52-6C6B-429C-8FEE-9C659F549FDF}" type="sibTrans" cxnId="{70779F99-BCB3-44DA-9983-7697D1530BF6}">
      <dgm:prSet/>
      <dgm:spPr/>
      <dgm:t>
        <a:bodyPr/>
        <a:lstStyle/>
        <a:p>
          <a:endParaRPr lang="en-US"/>
        </a:p>
      </dgm:t>
    </dgm:pt>
    <dgm:pt modelId="{2C051661-6BE0-46BC-B4D6-1D64647158B9}">
      <dgm:prSet phldrT="[Text]" custT="1"/>
      <dgm:spPr/>
      <dgm:t>
        <a:bodyPr/>
        <a:lstStyle/>
        <a:p>
          <a:r>
            <a:rPr lang="en-US" sz="1600" dirty="0"/>
            <a:t>State</a:t>
          </a:r>
        </a:p>
      </dgm:t>
    </dgm:pt>
    <dgm:pt modelId="{2FB47D02-CD6F-4EC5-BEFA-87CD2E6939C9}" type="parTrans" cxnId="{6F687AC0-A025-454A-963C-AFB4993CEAED}">
      <dgm:prSet/>
      <dgm:spPr/>
      <dgm:t>
        <a:bodyPr/>
        <a:lstStyle/>
        <a:p>
          <a:endParaRPr lang="en-US"/>
        </a:p>
      </dgm:t>
    </dgm:pt>
    <dgm:pt modelId="{9BE0D36B-D7E5-437B-B06B-12A4718912DA}" type="sibTrans" cxnId="{6F687AC0-A025-454A-963C-AFB4993CEAED}">
      <dgm:prSet/>
      <dgm:spPr/>
      <dgm:t>
        <a:bodyPr/>
        <a:lstStyle/>
        <a:p>
          <a:endParaRPr lang="en-US"/>
        </a:p>
      </dgm:t>
    </dgm:pt>
    <dgm:pt modelId="{D3752394-1B5A-4184-955B-DAFFFF79F670}">
      <dgm:prSet phldrT="[Text]" custT="1"/>
      <dgm:spPr/>
      <dgm:t>
        <a:bodyPr/>
        <a:lstStyle/>
        <a:p>
          <a:r>
            <a:rPr lang="en-US" sz="1800" dirty="0"/>
            <a:t>Zones</a:t>
          </a:r>
        </a:p>
      </dgm:t>
    </dgm:pt>
    <dgm:pt modelId="{75962711-5ECC-45CF-B4A8-832D16F10D63}" type="parTrans" cxnId="{057D6157-0F93-43D4-B038-DE294D21E92C}">
      <dgm:prSet/>
      <dgm:spPr/>
      <dgm:t>
        <a:bodyPr/>
        <a:lstStyle/>
        <a:p>
          <a:endParaRPr lang="en-US"/>
        </a:p>
      </dgm:t>
    </dgm:pt>
    <dgm:pt modelId="{2EEC7510-9924-455A-BD97-D1088DA91A0D}" type="sibTrans" cxnId="{057D6157-0F93-43D4-B038-DE294D21E92C}">
      <dgm:prSet/>
      <dgm:spPr/>
      <dgm:t>
        <a:bodyPr/>
        <a:lstStyle/>
        <a:p>
          <a:endParaRPr lang="en-US"/>
        </a:p>
      </dgm:t>
    </dgm:pt>
    <dgm:pt modelId="{3DC58CB9-EF6F-437C-94CE-7B12F0F160AA}">
      <dgm:prSet phldrT="[Text]" custT="1"/>
      <dgm:spPr/>
      <dgm:t>
        <a:bodyPr/>
        <a:lstStyle/>
        <a:p>
          <a:r>
            <a:rPr lang="en-US" sz="1200" dirty="0"/>
            <a:t>Tehsil</a:t>
          </a:r>
        </a:p>
      </dgm:t>
    </dgm:pt>
    <dgm:pt modelId="{95F628A6-CBD3-4DAB-BE19-72F6FA557BEE}" type="parTrans" cxnId="{DD6C37C2-3172-485B-92C3-8C40DF311ED4}">
      <dgm:prSet/>
      <dgm:spPr/>
      <dgm:t>
        <a:bodyPr/>
        <a:lstStyle/>
        <a:p>
          <a:endParaRPr lang="en-US"/>
        </a:p>
      </dgm:t>
    </dgm:pt>
    <dgm:pt modelId="{7CAA31DA-DA5F-45C2-9760-F28A965B5C6E}" type="sibTrans" cxnId="{DD6C37C2-3172-485B-92C3-8C40DF311ED4}">
      <dgm:prSet/>
      <dgm:spPr/>
      <dgm:t>
        <a:bodyPr/>
        <a:lstStyle/>
        <a:p>
          <a:endParaRPr lang="en-US"/>
        </a:p>
      </dgm:t>
    </dgm:pt>
    <dgm:pt modelId="{E8DF11AF-C181-457F-B646-98645A94340F}">
      <dgm:prSet phldrT="[Text]" custT="1"/>
      <dgm:spPr/>
      <dgm:t>
        <a:bodyPr/>
        <a:lstStyle/>
        <a:p>
          <a:r>
            <a:rPr lang="en-US" sz="1400" dirty="0"/>
            <a:t>District</a:t>
          </a:r>
        </a:p>
      </dgm:t>
    </dgm:pt>
    <dgm:pt modelId="{4C3FA788-B775-4747-ACAC-5774BC763D26}" type="parTrans" cxnId="{6DD20517-B3B8-495F-87D1-768C8E08B841}">
      <dgm:prSet/>
      <dgm:spPr/>
      <dgm:t>
        <a:bodyPr/>
        <a:lstStyle/>
        <a:p>
          <a:endParaRPr lang="en-US"/>
        </a:p>
      </dgm:t>
    </dgm:pt>
    <dgm:pt modelId="{C6CD46C5-D8C9-4FBE-8FDC-DF79EC7BB523}" type="sibTrans" cxnId="{6DD20517-B3B8-495F-87D1-768C8E08B841}">
      <dgm:prSet/>
      <dgm:spPr/>
      <dgm:t>
        <a:bodyPr/>
        <a:lstStyle/>
        <a:p>
          <a:endParaRPr lang="en-US"/>
        </a:p>
      </dgm:t>
    </dgm:pt>
    <dgm:pt modelId="{BCAE46BD-41EE-4F32-BA3A-16DD8512C4E6}">
      <dgm:prSet phldrT="[Text]" custT="1"/>
      <dgm:spPr/>
      <dgm:t>
        <a:bodyPr/>
        <a:lstStyle/>
        <a:p>
          <a:r>
            <a:rPr lang="en-US" sz="2000" dirty="0"/>
            <a:t>Country</a:t>
          </a:r>
          <a:endParaRPr lang="en-US" sz="3600" dirty="0"/>
        </a:p>
      </dgm:t>
    </dgm:pt>
    <dgm:pt modelId="{B98E34AF-D1D5-47E9-96F0-0A66AE4AA16F}" type="parTrans" cxnId="{B5432445-0183-42CF-9623-BFB9ADC01340}">
      <dgm:prSet/>
      <dgm:spPr/>
      <dgm:t>
        <a:bodyPr/>
        <a:lstStyle/>
        <a:p>
          <a:endParaRPr lang="en-US"/>
        </a:p>
      </dgm:t>
    </dgm:pt>
    <dgm:pt modelId="{98342A4A-CC3E-4F4B-8387-3DBB1EF17BFE}" type="sibTrans" cxnId="{B5432445-0183-42CF-9623-BFB9ADC01340}">
      <dgm:prSet/>
      <dgm:spPr/>
      <dgm:t>
        <a:bodyPr/>
        <a:lstStyle/>
        <a:p>
          <a:endParaRPr lang="en-US"/>
        </a:p>
      </dgm:t>
    </dgm:pt>
    <dgm:pt modelId="{50FB7364-40D2-467C-A93A-1DE2FA2CFE1B}">
      <dgm:prSet phldrT="[Text]" custT="1"/>
      <dgm:spPr/>
      <dgm:t>
        <a:bodyPr/>
        <a:lstStyle/>
        <a:p>
          <a:r>
            <a:rPr lang="en-US" sz="1200" dirty="0"/>
            <a:t>Municipality</a:t>
          </a:r>
          <a:endParaRPr lang="en-US" sz="1100" dirty="0"/>
        </a:p>
      </dgm:t>
    </dgm:pt>
    <dgm:pt modelId="{334A9ADA-1646-4D34-8714-4AB3D9A7C9AC}" type="parTrans" cxnId="{E6826393-97A2-4D0A-9428-A49B2F8C6653}">
      <dgm:prSet/>
      <dgm:spPr/>
      <dgm:t>
        <a:bodyPr/>
        <a:lstStyle/>
        <a:p>
          <a:endParaRPr lang="en-US"/>
        </a:p>
      </dgm:t>
    </dgm:pt>
    <dgm:pt modelId="{AB9BF192-507E-4366-A7CF-6E6B17D755B3}" type="sibTrans" cxnId="{E6826393-97A2-4D0A-9428-A49B2F8C6653}">
      <dgm:prSet/>
      <dgm:spPr/>
      <dgm:t>
        <a:bodyPr/>
        <a:lstStyle/>
        <a:p>
          <a:endParaRPr lang="en-US"/>
        </a:p>
      </dgm:t>
    </dgm:pt>
    <dgm:pt modelId="{6C5DECA5-E6D5-4E7F-868C-6B51AF758553}" type="pres">
      <dgm:prSet presAssocID="{D96B71CD-45D2-48F2-B9A0-F6AECBE046DD}" presName="Name0" presStyleCnt="0">
        <dgm:presLayoutVars>
          <dgm:dir/>
          <dgm:animLvl val="lvl"/>
          <dgm:resizeHandles val="exact"/>
        </dgm:presLayoutVars>
      </dgm:prSet>
      <dgm:spPr/>
    </dgm:pt>
    <dgm:pt modelId="{3E8D4908-6E11-45C6-9B0D-074B22109263}" type="pres">
      <dgm:prSet presAssocID="{4E63AA09-48BE-4331-8FA1-84F9B9182C3D}" presName="Name8" presStyleCnt="0"/>
      <dgm:spPr/>
    </dgm:pt>
    <dgm:pt modelId="{0EBAB229-927E-409C-AEA7-3FF80648D105}" type="pres">
      <dgm:prSet presAssocID="{4E63AA09-48BE-4331-8FA1-84F9B9182C3D}" presName="level" presStyleLbl="node1" presStyleIdx="0" presStyleCnt="7" custLinFactNeighborX="0" custLinFactNeighborY="3260">
        <dgm:presLayoutVars>
          <dgm:chMax val="1"/>
          <dgm:bulletEnabled val="1"/>
        </dgm:presLayoutVars>
      </dgm:prSet>
      <dgm:spPr/>
      <dgm:t>
        <a:bodyPr/>
        <a:lstStyle/>
        <a:p>
          <a:endParaRPr lang="en-US"/>
        </a:p>
      </dgm:t>
    </dgm:pt>
    <dgm:pt modelId="{EE43797C-3F14-41C7-852C-9157B0CB82A0}" type="pres">
      <dgm:prSet presAssocID="{4E63AA09-48BE-4331-8FA1-84F9B9182C3D}" presName="levelTx" presStyleLbl="revTx" presStyleIdx="0" presStyleCnt="0">
        <dgm:presLayoutVars>
          <dgm:chMax val="1"/>
          <dgm:bulletEnabled val="1"/>
        </dgm:presLayoutVars>
      </dgm:prSet>
      <dgm:spPr/>
      <dgm:t>
        <a:bodyPr/>
        <a:lstStyle/>
        <a:p>
          <a:endParaRPr lang="en-US"/>
        </a:p>
      </dgm:t>
    </dgm:pt>
    <dgm:pt modelId="{D95C9A2D-C681-478F-AF00-809BE95CB88E}" type="pres">
      <dgm:prSet presAssocID="{50FB7364-40D2-467C-A93A-1DE2FA2CFE1B}" presName="Name8" presStyleCnt="0"/>
      <dgm:spPr/>
    </dgm:pt>
    <dgm:pt modelId="{FF8EE277-D96B-4F83-B7B0-BEA91069BD47}" type="pres">
      <dgm:prSet presAssocID="{50FB7364-40D2-467C-A93A-1DE2FA2CFE1B}" presName="level" presStyleLbl="node1" presStyleIdx="1" presStyleCnt="7">
        <dgm:presLayoutVars>
          <dgm:chMax val="1"/>
          <dgm:bulletEnabled val="1"/>
        </dgm:presLayoutVars>
      </dgm:prSet>
      <dgm:spPr/>
      <dgm:t>
        <a:bodyPr/>
        <a:lstStyle/>
        <a:p>
          <a:endParaRPr lang="en-US"/>
        </a:p>
      </dgm:t>
    </dgm:pt>
    <dgm:pt modelId="{EA6FE624-6400-45A1-B483-7242988C4B7A}" type="pres">
      <dgm:prSet presAssocID="{50FB7364-40D2-467C-A93A-1DE2FA2CFE1B}" presName="levelTx" presStyleLbl="revTx" presStyleIdx="0" presStyleCnt="0">
        <dgm:presLayoutVars>
          <dgm:chMax val="1"/>
          <dgm:bulletEnabled val="1"/>
        </dgm:presLayoutVars>
      </dgm:prSet>
      <dgm:spPr/>
      <dgm:t>
        <a:bodyPr/>
        <a:lstStyle/>
        <a:p>
          <a:endParaRPr lang="en-US"/>
        </a:p>
      </dgm:t>
    </dgm:pt>
    <dgm:pt modelId="{3325E7C1-C303-4949-B6BF-30A5CB386B41}" type="pres">
      <dgm:prSet presAssocID="{3DC58CB9-EF6F-437C-94CE-7B12F0F160AA}" presName="Name8" presStyleCnt="0"/>
      <dgm:spPr/>
    </dgm:pt>
    <dgm:pt modelId="{52BB5CBA-FFB5-4F0F-AC05-61821E9D1FE7}" type="pres">
      <dgm:prSet presAssocID="{3DC58CB9-EF6F-437C-94CE-7B12F0F160AA}" presName="level" presStyleLbl="node1" presStyleIdx="2" presStyleCnt="7">
        <dgm:presLayoutVars>
          <dgm:chMax val="1"/>
          <dgm:bulletEnabled val="1"/>
        </dgm:presLayoutVars>
      </dgm:prSet>
      <dgm:spPr/>
      <dgm:t>
        <a:bodyPr/>
        <a:lstStyle/>
        <a:p>
          <a:endParaRPr lang="en-US"/>
        </a:p>
      </dgm:t>
    </dgm:pt>
    <dgm:pt modelId="{D90C385D-D41D-45E2-9E2F-28D6BC3A178B}" type="pres">
      <dgm:prSet presAssocID="{3DC58CB9-EF6F-437C-94CE-7B12F0F160AA}" presName="levelTx" presStyleLbl="revTx" presStyleIdx="0" presStyleCnt="0">
        <dgm:presLayoutVars>
          <dgm:chMax val="1"/>
          <dgm:bulletEnabled val="1"/>
        </dgm:presLayoutVars>
      </dgm:prSet>
      <dgm:spPr/>
      <dgm:t>
        <a:bodyPr/>
        <a:lstStyle/>
        <a:p>
          <a:endParaRPr lang="en-US"/>
        </a:p>
      </dgm:t>
    </dgm:pt>
    <dgm:pt modelId="{D2BB3219-5ABA-4DBE-8231-4BE369470B02}" type="pres">
      <dgm:prSet presAssocID="{E8DF11AF-C181-457F-B646-98645A94340F}" presName="Name8" presStyleCnt="0"/>
      <dgm:spPr/>
    </dgm:pt>
    <dgm:pt modelId="{7CA9A88A-6538-41B6-BD0D-B339949E4411}" type="pres">
      <dgm:prSet presAssocID="{E8DF11AF-C181-457F-B646-98645A94340F}" presName="level" presStyleLbl="node1" presStyleIdx="3" presStyleCnt="7">
        <dgm:presLayoutVars>
          <dgm:chMax val="1"/>
          <dgm:bulletEnabled val="1"/>
        </dgm:presLayoutVars>
      </dgm:prSet>
      <dgm:spPr/>
      <dgm:t>
        <a:bodyPr/>
        <a:lstStyle/>
        <a:p>
          <a:endParaRPr lang="en-US"/>
        </a:p>
      </dgm:t>
    </dgm:pt>
    <dgm:pt modelId="{37AC8C1A-8426-4543-94DF-287F6F75D895}" type="pres">
      <dgm:prSet presAssocID="{E8DF11AF-C181-457F-B646-98645A94340F}" presName="levelTx" presStyleLbl="revTx" presStyleIdx="0" presStyleCnt="0">
        <dgm:presLayoutVars>
          <dgm:chMax val="1"/>
          <dgm:bulletEnabled val="1"/>
        </dgm:presLayoutVars>
      </dgm:prSet>
      <dgm:spPr/>
      <dgm:t>
        <a:bodyPr/>
        <a:lstStyle/>
        <a:p>
          <a:endParaRPr lang="en-US"/>
        </a:p>
      </dgm:t>
    </dgm:pt>
    <dgm:pt modelId="{C79F2A0A-60C8-4896-A37C-9CD0485840DD}" type="pres">
      <dgm:prSet presAssocID="{2C051661-6BE0-46BC-B4D6-1D64647158B9}" presName="Name8" presStyleCnt="0"/>
      <dgm:spPr/>
    </dgm:pt>
    <dgm:pt modelId="{DA75F5C9-D128-4467-B94A-5160F50E3923}" type="pres">
      <dgm:prSet presAssocID="{2C051661-6BE0-46BC-B4D6-1D64647158B9}" presName="level" presStyleLbl="node1" presStyleIdx="4" presStyleCnt="7">
        <dgm:presLayoutVars>
          <dgm:chMax val="1"/>
          <dgm:bulletEnabled val="1"/>
        </dgm:presLayoutVars>
      </dgm:prSet>
      <dgm:spPr/>
      <dgm:t>
        <a:bodyPr/>
        <a:lstStyle/>
        <a:p>
          <a:endParaRPr lang="en-US"/>
        </a:p>
      </dgm:t>
    </dgm:pt>
    <dgm:pt modelId="{B8DB6E9C-280C-4D7D-9F6C-758B18A7B43B}" type="pres">
      <dgm:prSet presAssocID="{2C051661-6BE0-46BC-B4D6-1D64647158B9}" presName="levelTx" presStyleLbl="revTx" presStyleIdx="0" presStyleCnt="0">
        <dgm:presLayoutVars>
          <dgm:chMax val="1"/>
          <dgm:bulletEnabled val="1"/>
        </dgm:presLayoutVars>
      </dgm:prSet>
      <dgm:spPr/>
      <dgm:t>
        <a:bodyPr/>
        <a:lstStyle/>
        <a:p>
          <a:endParaRPr lang="en-US"/>
        </a:p>
      </dgm:t>
    </dgm:pt>
    <dgm:pt modelId="{8FF4766A-DB79-4F39-B013-52F9390B28DC}" type="pres">
      <dgm:prSet presAssocID="{D3752394-1B5A-4184-955B-DAFFFF79F670}" presName="Name8" presStyleCnt="0"/>
      <dgm:spPr/>
    </dgm:pt>
    <dgm:pt modelId="{073B05E0-C6F9-4542-8195-8081D856E876}" type="pres">
      <dgm:prSet presAssocID="{D3752394-1B5A-4184-955B-DAFFFF79F670}" presName="level" presStyleLbl="node1" presStyleIdx="5" presStyleCnt="7">
        <dgm:presLayoutVars>
          <dgm:chMax val="1"/>
          <dgm:bulletEnabled val="1"/>
        </dgm:presLayoutVars>
      </dgm:prSet>
      <dgm:spPr/>
      <dgm:t>
        <a:bodyPr/>
        <a:lstStyle/>
        <a:p>
          <a:endParaRPr lang="en-US"/>
        </a:p>
      </dgm:t>
    </dgm:pt>
    <dgm:pt modelId="{68B1D181-18AC-4E44-9FD3-BB882CBB2E87}" type="pres">
      <dgm:prSet presAssocID="{D3752394-1B5A-4184-955B-DAFFFF79F670}" presName="levelTx" presStyleLbl="revTx" presStyleIdx="0" presStyleCnt="0">
        <dgm:presLayoutVars>
          <dgm:chMax val="1"/>
          <dgm:bulletEnabled val="1"/>
        </dgm:presLayoutVars>
      </dgm:prSet>
      <dgm:spPr/>
      <dgm:t>
        <a:bodyPr/>
        <a:lstStyle/>
        <a:p>
          <a:endParaRPr lang="en-US"/>
        </a:p>
      </dgm:t>
    </dgm:pt>
    <dgm:pt modelId="{DB33EA9F-BACF-4027-96CE-A8F750A08C2B}" type="pres">
      <dgm:prSet presAssocID="{BCAE46BD-41EE-4F32-BA3A-16DD8512C4E6}" presName="Name8" presStyleCnt="0"/>
      <dgm:spPr/>
    </dgm:pt>
    <dgm:pt modelId="{074083D8-B9BB-4BBA-AE09-11B1DF22D55D}" type="pres">
      <dgm:prSet presAssocID="{BCAE46BD-41EE-4F32-BA3A-16DD8512C4E6}" presName="level" presStyleLbl="node1" presStyleIdx="6" presStyleCnt="7">
        <dgm:presLayoutVars>
          <dgm:chMax val="1"/>
          <dgm:bulletEnabled val="1"/>
        </dgm:presLayoutVars>
      </dgm:prSet>
      <dgm:spPr/>
      <dgm:t>
        <a:bodyPr/>
        <a:lstStyle/>
        <a:p>
          <a:endParaRPr lang="en-US"/>
        </a:p>
      </dgm:t>
    </dgm:pt>
    <dgm:pt modelId="{D47FDC1D-9742-4D98-BFC7-CD6486756CB4}" type="pres">
      <dgm:prSet presAssocID="{BCAE46BD-41EE-4F32-BA3A-16DD8512C4E6}" presName="levelTx" presStyleLbl="revTx" presStyleIdx="0" presStyleCnt="0">
        <dgm:presLayoutVars>
          <dgm:chMax val="1"/>
          <dgm:bulletEnabled val="1"/>
        </dgm:presLayoutVars>
      </dgm:prSet>
      <dgm:spPr/>
      <dgm:t>
        <a:bodyPr/>
        <a:lstStyle/>
        <a:p>
          <a:endParaRPr lang="en-US"/>
        </a:p>
      </dgm:t>
    </dgm:pt>
  </dgm:ptLst>
  <dgm:cxnLst>
    <dgm:cxn modelId="{EC732554-8760-400A-AC82-3A909126B422}" type="presOf" srcId="{BCAE46BD-41EE-4F32-BA3A-16DD8512C4E6}" destId="{D47FDC1D-9742-4D98-BFC7-CD6486756CB4}" srcOrd="1" destOrd="0" presId="urn:microsoft.com/office/officeart/2005/8/layout/pyramid1"/>
    <dgm:cxn modelId="{E6826393-97A2-4D0A-9428-A49B2F8C6653}" srcId="{D96B71CD-45D2-48F2-B9A0-F6AECBE046DD}" destId="{50FB7364-40D2-467C-A93A-1DE2FA2CFE1B}" srcOrd="1" destOrd="0" parTransId="{334A9ADA-1646-4D34-8714-4AB3D9A7C9AC}" sibTransId="{AB9BF192-507E-4366-A7CF-6E6B17D755B3}"/>
    <dgm:cxn modelId="{22801C7E-D1B5-4242-996E-F41905CC0685}" type="presOf" srcId="{BCAE46BD-41EE-4F32-BA3A-16DD8512C4E6}" destId="{074083D8-B9BB-4BBA-AE09-11B1DF22D55D}" srcOrd="0" destOrd="0" presId="urn:microsoft.com/office/officeart/2005/8/layout/pyramid1"/>
    <dgm:cxn modelId="{057D6157-0F93-43D4-B038-DE294D21E92C}" srcId="{D96B71CD-45D2-48F2-B9A0-F6AECBE046DD}" destId="{D3752394-1B5A-4184-955B-DAFFFF79F670}" srcOrd="5" destOrd="0" parTransId="{75962711-5ECC-45CF-B4A8-832D16F10D63}" sibTransId="{2EEC7510-9924-455A-BD97-D1088DA91A0D}"/>
    <dgm:cxn modelId="{A04C2E05-B35F-407E-B410-73664B1F59BC}" type="presOf" srcId="{50FB7364-40D2-467C-A93A-1DE2FA2CFE1B}" destId="{EA6FE624-6400-45A1-B483-7242988C4B7A}" srcOrd="1" destOrd="0" presId="urn:microsoft.com/office/officeart/2005/8/layout/pyramid1"/>
    <dgm:cxn modelId="{D7382019-9E1F-40BE-892F-BC426B11DD39}" type="presOf" srcId="{4E63AA09-48BE-4331-8FA1-84F9B9182C3D}" destId="{0EBAB229-927E-409C-AEA7-3FF80648D105}" srcOrd="0" destOrd="0" presId="urn:microsoft.com/office/officeart/2005/8/layout/pyramid1"/>
    <dgm:cxn modelId="{AC84D600-EAFF-44A6-8235-1002492E0DD0}" type="presOf" srcId="{50FB7364-40D2-467C-A93A-1DE2FA2CFE1B}" destId="{FF8EE277-D96B-4F83-B7B0-BEA91069BD47}" srcOrd="0" destOrd="0" presId="urn:microsoft.com/office/officeart/2005/8/layout/pyramid1"/>
    <dgm:cxn modelId="{0EB2E380-631B-4670-B725-69684D4B93C0}" type="presOf" srcId="{D3752394-1B5A-4184-955B-DAFFFF79F670}" destId="{68B1D181-18AC-4E44-9FD3-BB882CBB2E87}" srcOrd="1" destOrd="0" presId="urn:microsoft.com/office/officeart/2005/8/layout/pyramid1"/>
    <dgm:cxn modelId="{70779F99-BCB3-44DA-9983-7697D1530BF6}" srcId="{D96B71CD-45D2-48F2-B9A0-F6AECBE046DD}" destId="{4E63AA09-48BE-4331-8FA1-84F9B9182C3D}" srcOrd="0" destOrd="0" parTransId="{99F01F54-D9C4-4A30-AF11-D5C3F92A4AED}" sibTransId="{2D40BD52-6C6B-429C-8FEE-9C659F549FDF}"/>
    <dgm:cxn modelId="{BBDE9FA9-1DFE-4DDE-B263-85012397A50B}" type="presOf" srcId="{3DC58CB9-EF6F-437C-94CE-7B12F0F160AA}" destId="{52BB5CBA-FFB5-4F0F-AC05-61821E9D1FE7}" srcOrd="0" destOrd="0" presId="urn:microsoft.com/office/officeart/2005/8/layout/pyramid1"/>
    <dgm:cxn modelId="{DC63C917-3F4E-46D9-A23E-9ECED2AD947F}" type="presOf" srcId="{E8DF11AF-C181-457F-B646-98645A94340F}" destId="{7CA9A88A-6538-41B6-BD0D-B339949E4411}" srcOrd="0" destOrd="0" presId="urn:microsoft.com/office/officeart/2005/8/layout/pyramid1"/>
    <dgm:cxn modelId="{D14C489D-9E32-4084-993A-EFE78982E120}" type="presOf" srcId="{E8DF11AF-C181-457F-B646-98645A94340F}" destId="{37AC8C1A-8426-4543-94DF-287F6F75D895}" srcOrd="1" destOrd="0" presId="urn:microsoft.com/office/officeart/2005/8/layout/pyramid1"/>
    <dgm:cxn modelId="{B5432445-0183-42CF-9623-BFB9ADC01340}" srcId="{D96B71CD-45D2-48F2-B9A0-F6AECBE046DD}" destId="{BCAE46BD-41EE-4F32-BA3A-16DD8512C4E6}" srcOrd="6" destOrd="0" parTransId="{B98E34AF-D1D5-47E9-96F0-0A66AE4AA16F}" sibTransId="{98342A4A-CC3E-4F4B-8387-3DBB1EF17BFE}"/>
    <dgm:cxn modelId="{C5E9E7B6-2CF1-43B1-B3E2-DFA28AC13678}" type="presOf" srcId="{2C051661-6BE0-46BC-B4D6-1D64647158B9}" destId="{B8DB6E9C-280C-4D7D-9F6C-758B18A7B43B}" srcOrd="1" destOrd="0" presId="urn:microsoft.com/office/officeart/2005/8/layout/pyramid1"/>
    <dgm:cxn modelId="{6DD20517-B3B8-495F-87D1-768C8E08B841}" srcId="{D96B71CD-45D2-48F2-B9A0-F6AECBE046DD}" destId="{E8DF11AF-C181-457F-B646-98645A94340F}" srcOrd="3" destOrd="0" parTransId="{4C3FA788-B775-4747-ACAC-5774BC763D26}" sibTransId="{C6CD46C5-D8C9-4FBE-8FDC-DF79EC7BB523}"/>
    <dgm:cxn modelId="{671DE6CF-5CF9-4A12-94B3-37B7BF50FCC8}" type="presOf" srcId="{2C051661-6BE0-46BC-B4D6-1D64647158B9}" destId="{DA75F5C9-D128-4467-B94A-5160F50E3923}" srcOrd="0" destOrd="0" presId="urn:microsoft.com/office/officeart/2005/8/layout/pyramid1"/>
    <dgm:cxn modelId="{6224B3FF-D62A-4D51-AD68-BAEF5684EE48}" type="presOf" srcId="{D96B71CD-45D2-48F2-B9A0-F6AECBE046DD}" destId="{6C5DECA5-E6D5-4E7F-868C-6B51AF758553}" srcOrd="0" destOrd="0" presId="urn:microsoft.com/office/officeart/2005/8/layout/pyramid1"/>
    <dgm:cxn modelId="{6F687AC0-A025-454A-963C-AFB4993CEAED}" srcId="{D96B71CD-45D2-48F2-B9A0-F6AECBE046DD}" destId="{2C051661-6BE0-46BC-B4D6-1D64647158B9}" srcOrd="4" destOrd="0" parTransId="{2FB47D02-CD6F-4EC5-BEFA-87CD2E6939C9}" sibTransId="{9BE0D36B-D7E5-437B-B06B-12A4718912DA}"/>
    <dgm:cxn modelId="{B056B85C-2071-4C50-987D-4323A906C39A}" type="presOf" srcId="{4E63AA09-48BE-4331-8FA1-84F9B9182C3D}" destId="{EE43797C-3F14-41C7-852C-9157B0CB82A0}" srcOrd="1" destOrd="0" presId="urn:microsoft.com/office/officeart/2005/8/layout/pyramid1"/>
    <dgm:cxn modelId="{F7D48869-9113-47C0-BC12-FD8847A04C70}" type="presOf" srcId="{D3752394-1B5A-4184-955B-DAFFFF79F670}" destId="{073B05E0-C6F9-4542-8195-8081D856E876}" srcOrd="0" destOrd="0" presId="urn:microsoft.com/office/officeart/2005/8/layout/pyramid1"/>
    <dgm:cxn modelId="{DD6C37C2-3172-485B-92C3-8C40DF311ED4}" srcId="{D96B71CD-45D2-48F2-B9A0-F6AECBE046DD}" destId="{3DC58CB9-EF6F-437C-94CE-7B12F0F160AA}" srcOrd="2" destOrd="0" parTransId="{95F628A6-CBD3-4DAB-BE19-72F6FA557BEE}" sibTransId="{7CAA31DA-DA5F-45C2-9760-F28A965B5C6E}"/>
    <dgm:cxn modelId="{0AB2BE03-684A-4DD4-9147-8EDB9A3A2374}" type="presOf" srcId="{3DC58CB9-EF6F-437C-94CE-7B12F0F160AA}" destId="{D90C385D-D41D-45E2-9E2F-28D6BC3A178B}" srcOrd="1" destOrd="0" presId="urn:microsoft.com/office/officeart/2005/8/layout/pyramid1"/>
    <dgm:cxn modelId="{096F47A1-72C3-4A58-A640-AD5C89FE0956}" type="presParOf" srcId="{6C5DECA5-E6D5-4E7F-868C-6B51AF758553}" destId="{3E8D4908-6E11-45C6-9B0D-074B22109263}" srcOrd="0" destOrd="0" presId="urn:microsoft.com/office/officeart/2005/8/layout/pyramid1"/>
    <dgm:cxn modelId="{07427ECF-165A-4E41-804D-A6FA980096ED}" type="presParOf" srcId="{3E8D4908-6E11-45C6-9B0D-074B22109263}" destId="{0EBAB229-927E-409C-AEA7-3FF80648D105}" srcOrd="0" destOrd="0" presId="urn:microsoft.com/office/officeart/2005/8/layout/pyramid1"/>
    <dgm:cxn modelId="{11D2FEB1-E019-400E-B0B2-3C66A34F044F}" type="presParOf" srcId="{3E8D4908-6E11-45C6-9B0D-074B22109263}" destId="{EE43797C-3F14-41C7-852C-9157B0CB82A0}" srcOrd="1" destOrd="0" presId="urn:microsoft.com/office/officeart/2005/8/layout/pyramid1"/>
    <dgm:cxn modelId="{87741302-4C22-47CA-8166-07F53B9FC04F}" type="presParOf" srcId="{6C5DECA5-E6D5-4E7F-868C-6B51AF758553}" destId="{D95C9A2D-C681-478F-AF00-809BE95CB88E}" srcOrd="1" destOrd="0" presId="urn:microsoft.com/office/officeart/2005/8/layout/pyramid1"/>
    <dgm:cxn modelId="{5CB90939-6B33-49BF-9BA1-3689A9466BD1}" type="presParOf" srcId="{D95C9A2D-C681-478F-AF00-809BE95CB88E}" destId="{FF8EE277-D96B-4F83-B7B0-BEA91069BD47}" srcOrd="0" destOrd="0" presId="urn:microsoft.com/office/officeart/2005/8/layout/pyramid1"/>
    <dgm:cxn modelId="{2713AFD3-1883-412B-9C33-62215EFBBC10}" type="presParOf" srcId="{D95C9A2D-C681-478F-AF00-809BE95CB88E}" destId="{EA6FE624-6400-45A1-B483-7242988C4B7A}" srcOrd="1" destOrd="0" presId="urn:microsoft.com/office/officeart/2005/8/layout/pyramid1"/>
    <dgm:cxn modelId="{56E9A545-DDAC-45A9-AFE7-E9E1F18A527C}" type="presParOf" srcId="{6C5DECA5-E6D5-4E7F-868C-6B51AF758553}" destId="{3325E7C1-C303-4949-B6BF-30A5CB386B41}" srcOrd="2" destOrd="0" presId="urn:microsoft.com/office/officeart/2005/8/layout/pyramid1"/>
    <dgm:cxn modelId="{0F3D4019-9A37-4BA0-BD80-A927200E4056}" type="presParOf" srcId="{3325E7C1-C303-4949-B6BF-30A5CB386B41}" destId="{52BB5CBA-FFB5-4F0F-AC05-61821E9D1FE7}" srcOrd="0" destOrd="0" presId="urn:microsoft.com/office/officeart/2005/8/layout/pyramid1"/>
    <dgm:cxn modelId="{C1E840E0-A926-4D2C-9C0C-5FE40DBFED94}" type="presParOf" srcId="{3325E7C1-C303-4949-B6BF-30A5CB386B41}" destId="{D90C385D-D41D-45E2-9E2F-28D6BC3A178B}" srcOrd="1" destOrd="0" presId="urn:microsoft.com/office/officeart/2005/8/layout/pyramid1"/>
    <dgm:cxn modelId="{C448F801-C61E-49C3-ACFA-537DA5058849}" type="presParOf" srcId="{6C5DECA5-E6D5-4E7F-868C-6B51AF758553}" destId="{D2BB3219-5ABA-4DBE-8231-4BE369470B02}" srcOrd="3" destOrd="0" presId="urn:microsoft.com/office/officeart/2005/8/layout/pyramid1"/>
    <dgm:cxn modelId="{CD1C58CE-89F5-41EA-A53D-0D618D1B02E5}" type="presParOf" srcId="{D2BB3219-5ABA-4DBE-8231-4BE369470B02}" destId="{7CA9A88A-6538-41B6-BD0D-B339949E4411}" srcOrd="0" destOrd="0" presId="urn:microsoft.com/office/officeart/2005/8/layout/pyramid1"/>
    <dgm:cxn modelId="{3E6D5021-16A5-46B5-9985-279B33F2790C}" type="presParOf" srcId="{D2BB3219-5ABA-4DBE-8231-4BE369470B02}" destId="{37AC8C1A-8426-4543-94DF-287F6F75D895}" srcOrd="1" destOrd="0" presId="urn:microsoft.com/office/officeart/2005/8/layout/pyramid1"/>
    <dgm:cxn modelId="{2775A08B-B03A-4A1F-A1E6-28B9ACC014CB}" type="presParOf" srcId="{6C5DECA5-E6D5-4E7F-868C-6B51AF758553}" destId="{C79F2A0A-60C8-4896-A37C-9CD0485840DD}" srcOrd="4" destOrd="0" presId="urn:microsoft.com/office/officeart/2005/8/layout/pyramid1"/>
    <dgm:cxn modelId="{EB65F972-D8BA-4D99-BBFE-AEA2A4CFF9A9}" type="presParOf" srcId="{C79F2A0A-60C8-4896-A37C-9CD0485840DD}" destId="{DA75F5C9-D128-4467-B94A-5160F50E3923}" srcOrd="0" destOrd="0" presId="urn:microsoft.com/office/officeart/2005/8/layout/pyramid1"/>
    <dgm:cxn modelId="{5AA778AA-CF38-4E20-BFF1-B2B9D2CE9129}" type="presParOf" srcId="{C79F2A0A-60C8-4896-A37C-9CD0485840DD}" destId="{B8DB6E9C-280C-4D7D-9F6C-758B18A7B43B}" srcOrd="1" destOrd="0" presId="urn:microsoft.com/office/officeart/2005/8/layout/pyramid1"/>
    <dgm:cxn modelId="{22E95932-15C9-4607-BBD6-22856B3E779D}" type="presParOf" srcId="{6C5DECA5-E6D5-4E7F-868C-6B51AF758553}" destId="{8FF4766A-DB79-4F39-B013-52F9390B28DC}" srcOrd="5" destOrd="0" presId="urn:microsoft.com/office/officeart/2005/8/layout/pyramid1"/>
    <dgm:cxn modelId="{6207BB8D-D7A1-462C-BDD4-A74E58D67DB4}" type="presParOf" srcId="{8FF4766A-DB79-4F39-B013-52F9390B28DC}" destId="{073B05E0-C6F9-4542-8195-8081D856E876}" srcOrd="0" destOrd="0" presId="urn:microsoft.com/office/officeart/2005/8/layout/pyramid1"/>
    <dgm:cxn modelId="{7EAAA975-0152-48F5-A130-BB7655C0102B}" type="presParOf" srcId="{8FF4766A-DB79-4F39-B013-52F9390B28DC}" destId="{68B1D181-18AC-4E44-9FD3-BB882CBB2E87}" srcOrd="1" destOrd="0" presId="urn:microsoft.com/office/officeart/2005/8/layout/pyramid1"/>
    <dgm:cxn modelId="{0F08A133-EE9F-4337-92E2-056A32AA8A8A}" type="presParOf" srcId="{6C5DECA5-E6D5-4E7F-868C-6B51AF758553}" destId="{DB33EA9F-BACF-4027-96CE-A8F750A08C2B}" srcOrd="6" destOrd="0" presId="urn:microsoft.com/office/officeart/2005/8/layout/pyramid1"/>
    <dgm:cxn modelId="{7AF1F02B-E8F8-4FCE-B5B6-D9E1CFA9D9E2}" type="presParOf" srcId="{DB33EA9F-BACF-4027-96CE-A8F750A08C2B}" destId="{074083D8-B9BB-4BBA-AE09-11B1DF22D55D}" srcOrd="0" destOrd="0" presId="urn:microsoft.com/office/officeart/2005/8/layout/pyramid1"/>
    <dgm:cxn modelId="{C0919CE2-9461-40C0-AAE5-D9B0A623F241}" type="presParOf" srcId="{DB33EA9F-BACF-4027-96CE-A8F750A08C2B}" destId="{D47FDC1D-9742-4D98-BFC7-CD6486756CB4}"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23C7C2-B677-4E7B-90E9-63F0EC16047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C2D4CA9-E49F-4487-AF9C-FBBC095C66F1}">
      <dgm:prSet phldrT="[Text]"/>
      <dgm:spPr/>
      <dgm:t>
        <a:bodyPr/>
        <a:lstStyle/>
        <a:p>
          <a:r>
            <a:rPr lang="en-US" dirty="0"/>
            <a:t>Cities are densely populated and Urbanized</a:t>
          </a:r>
        </a:p>
      </dgm:t>
    </dgm:pt>
    <dgm:pt modelId="{8A966920-8122-43C8-91C3-817617A188C1}" type="parTrans" cxnId="{2EBAAA4B-D1A6-4866-811F-62F2C353F267}">
      <dgm:prSet/>
      <dgm:spPr/>
      <dgm:t>
        <a:bodyPr/>
        <a:lstStyle/>
        <a:p>
          <a:endParaRPr lang="en-US"/>
        </a:p>
      </dgm:t>
    </dgm:pt>
    <dgm:pt modelId="{7110CD49-5FC2-4EEC-88F6-080C695B816C}" type="sibTrans" cxnId="{2EBAAA4B-D1A6-4866-811F-62F2C353F267}">
      <dgm:prSet/>
      <dgm:spPr/>
      <dgm:t>
        <a:bodyPr/>
        <a:lstStyle/>
        <a:p>
          <a:endParaRPr lang="en-US"/>
        </a:p>
      </dgm:t>
    </dgm:pt>
    <dgm:pt modelId="{E43673F6-DAC5-483B-A5AE-0488F2FEE3C9}">
      <dgm:prSet phldrT="[Text]"/>
      <dgm:spPr/>
      <dgm:t>
        <a:bodyPr/>
        <a:lstStyle/>
        <a:p>
          <a:r>
            <a:rPr lang="en-US" dirty="0"/>
            <a:t>Village land is undervalued and sparsely populated</a:t>
          </a:r>
        </a:p>
      </dgm:t>
    </dgm:pt>
    <dgm:pt modelId="{1F731736-2F8B-4988-88DC-EB8FE14DDE38}" type="parTrans" cxnId="{97603EAA-C50B-4D25-BC42-781864BA88EF}">
      <dgm:prSet/>
      <dgm:spPr/>
      <dgm:t>
        <a:bodyPr/>
        <a:lstStyle/>
        <a:p>
          <a:endParaRPr lang="en-US"/>
        </a:p>
      </dgm:t>
    </dgm:pt>
    <dgm:pt modelId="{3FB79195-5A87-4842-A6C1-EF2CC280A594}" type="sibTrans" cxnId="{97603EAA-C50B-4D25-BC42-781864BA88EF}">
      <dgm:prSet/>
      <dgm:spPr/>
      <dgm:t>
        <a:bodyPr/>
        <a:lstStyle/>
        <a:p>
          <a:endParaRPr lang="en-US"/>
        </a:p>
      </dgm:t>
    </dgm:pt>
    <dgm:pt modelId="{59A19F1E-8232-4BBA-A2CA-167A8D369177}">
      <dgm:prSet phldrT="[Text]"/>
      <dgm:spPr/>
      <dgm:t>
        <a:bodyPr/>
        <a:lstStyle/>
        <a:p>
          <a:r>
            <a:rPr lang="en-US" dirty="0"/>
            <a:t>Villages have large pockets of land</a:t>
          </a:r>
        </a:p>
      </dgm:t>
    </dgm:pt>
    <dgm:pt modelId="{8B06EEB4-C733-47D8-A7D4-98EEAC02112E}" type="parTrans" cxnId="{452D231B-3AC9-475A-82D2-28F5F27F5504}">
      <dgm:prSet/>
      <dgm:spPr/>
      <dgm:t>
        <a:bodyPr/>
        <a:lstStyle/>
        <a:p>
          <a:endParaRPr lang="en-US"/>
        </a:p>
      </dgm:t>
    </dgm:pt>
    <dgm:pt modelId="{BB1E3009-596D-4B78-8D3E-F808B92A62ED}" type="sibTrans" cxnId="{452D231B-3AC9-475A-82D2-28F5F27F5504}">
      <dgm:prSet/>
      <dgm:spPr/>
      <dgm:t>
        <a:bodyPr/>
        <a:lstStyle/>
        <a:p>
          <a:endParaRPr lang="en-US"/>
        </a:p>
      </dgm:t>
    </dgm:pt>
    <dgm:pt modelId="{76731C03-C703-4B95-936B-3B7EDB7D771C}">
      <dgm:prSet phldrT="[Text]"/>
      <dgm:spPr/>
      <dgm:t>
        <a:bodyPr/>
        <a:lstStyle/>
        <a:p>
          <a:r>
            <a:rPr lang="en-US" dirty="0"/>
            <a:t>Unavailability of land in the cities</a:t>
          </a:r>
        </a:p>
      </dgm:t>
    </dgm:pt>
    <dgm:pt modelId="{C1D36D33-8A24-4F03-A243-00F6BBDC06B8}" type="parTrans" cxnId="{62AA4836-9358-4736-8291-DF60B6060101}">
      <dgm:prSet/>
      <dgm:spPr/>
      <dgm:t>
        <a:bodyPr/>
        <a:lstStyle/>
        <a:p>
          <a:endParaRPr lang="en-US"/>
        </a:p>
      </dgm:t>
    </dgm:pt>
    <dgm:pt modelId="{3A4C475F-EE29-490C-98A3-97A3E4CAFCD9}" type="sibTrans" cxnId="{62AA4836-9358-4736-8291-DF60B6060101}">
      <dgm:prSet/>
      <dgm:spPr/>
      <dgm:t>
        <a:bodyPr/>
        <a:lstStyle/>
        <a:p>
          <a:endParaRPr lang="en-US"/>
        </a:p>
      </dgm:t>
    </dgm:pt>
    <dgm:pt modelId="{3E6C01DE-435E-49EC-9AF7-D6CA9B614C36}">
      <dgm:prSet phldrT="[Text]"/>
      <dgm:spPr>
        <a:solidFill>
          <a:srgbClr val="00B050"/>
        </a:solidFill>
      </dgm:spPr>
      <dgm:t>
        <a:bodyPr/>
        <a:lstStyle/>
        <a:p>
          <a:r>
            <a:rPr lang="en-US" dirty="0"/>
            <a:t>Challenge: Data!!!!</a:t>
          </a:r>
        </a:p>
      </dgm:t>
    </dgm:pt>
    <dgm:pt modelId="{6DAD3F82-FC79-4252-AD0B-213F46D863B2}" type="parTrans" cxnId="{2A9A0D5B-FFDF-415A-A206-B37EED2860F7}">
      <dgm:prSet/>
      <dgm:spPr/>
      <dgm:t>
        <a:bodyPr/>
        <a:lstStyle/>
        <a:p>
          <a:endParaRPr lang="en-US"/>
        </a:p>
      </dgm:t>
    </dgm:pt>
    <dgm:pt modelId="{0CC24EC4-B899-4379-974B-740DC92095B7}" type="sibTrans" cxnId="{2A9A0D5B-FFDF-415A-A206-B37EED2860F7}">
      <dgm:prSet/>
      <dgm:spPr/>
      <dgm:t>
        <a:bodyPr/>
        <a:lstStyle/>
        <a:p>
          <a:endParaRPr lang="en-US"/>
        </a:p>
      </dgm:t>
    </dgm:pt>
    <dgm:pt modelId="{624A7E4A-5C50-46D1-8E99-D8AF8FD9CB62}" type="pres">
      <dgm:prSet presAssocID="{0323C7C2-B677-4E7B-90E9-63F0EC160473}" presName="linear" presStyleCnt="0">
        <dgm:presLayoutVars>
          <dgm:dir/>
          <dgm:animLvl val="lvl"/>
          <dgm:resizeHandles val="exact"/>
        </dgm:presLayoutVars>
      </dgm:prSet>
      <dgm:spPr/>
      <dgm:t>
        <a:bodyPr/>
        <a:lstStyle/>
        <a:p>
          <a:endParaRPr lang="en-US"/>
        </a:p>
      </dgm:t>
    </dgm:pt>
    <dgm:pt modelId="{D4B33963-7528-4374-AAAD-6BCDD718354E}" type="pres">
      <dgm:prSet presAssocID="{EC2D4CA9-E49F-4487-AF9C-FBBC095C66F1}" presName="parentLin" presStyleCnt="0"/>
      <dgm:spPr/>
    </dgm:pt>
    <dgm:pt modelId="{AC33EC69-5141-49D6-9FF6-907D94EDA7F8}" type="pres">
      <dgm:prSet presAssocID="{EC2D4CA9-E49F-4487-AF9C-FBBC095C66F1}" presName="parentLeftMargin" presStyleLbl="node1" presStyleIdx="0" presStyleCnt="5"/>
      <dgm:spPr/>
      <dgm:t>
        <a:bodyPr/>
        <a:lstStyle/>
        <a:p>
          <a:endParaRPr lang="en-US"/>
        </a:p>
      </dgm:t>
    </dgm:pt>
    <dgm:pt modelId="{981F9ED1-F4DD-44B9-A843-DDAA6AE6E547}" type="pres">
      <dgm:prSet presAssocID="{EC2D4CA9-E49F-4487-AF9C-FBBC095C66F1}" presName="parentText" presStyleLbl="node1" presStyleIdx="0" presStyleCnt="5">
        <dgm:presLayoutVars>
          <dgm:chMax val="0"/>
          <dgm:bulletEnabled val="1"/>
        </dgm:presLayoutVars>
      </dgm:prSet>
      <dgm:spPr/>
      <dgm:t>
        <a:bodyPr/>
        <a:lstStyle/>
        <a:p>
          <a:endParaRPr lang="en-US"/>
        </a:p>
      </dgm:t>
    </dgm:pt>
    <dgm:pt modelId="{1B25D9F0-848E-4116-9110-AC065C7FB072}" type="pres">
      <dgm:prSet presAssocID="{EC2D4CA9-E49F-4487-AF9C-FBBC095C66F1}" presName="negativeSpace" presStyleCnt="0"/>
      <dgm:spPr/>
    </dgm:pt>
    <dgm:pt modelId="{F98684E6-9122-4759-8244-101DF4408392}" type="pres">
      <dgm:prSet presAssocID="{EC2D4CA9-E49F-4487-AF9C-FBBC095C66F1}" presName="childText" presStyleLbl="conFgAcc1" presStyleIdx="0" presStyleCnt="5">
        <dgm:presLayoutVars>
          <dgm:bulletEnabled val="1"/>
        </dgm:presLayoutVars>
      </dgm:prSet>
      <dgm:spPr/>
    </dgm:pt>
    <dgm:pt modelId="{1B15F34E-8370-4D21-AE4C-B876318199CC}" type="pres">
      <dgm:prSet presAssocID="{7110CD49-5FC2-4EEC-88F6-080C695B816C}" presName="spaceBetweenRectangles" presStyleCnt="0"/>
      <dgm:spPr/>
    </dgm:pt>
    <dgm:pt modelId="{95D9123D-E59C-42DC-98A7-28D6CD228307}" type="pres">
      <dgm:prSet presAssocID="{E43673F6-DAC5-483B-A5AE-0488F2FEE3C9}" presName="parentLin" presStyleCnt="0"/>
      <dgm:spPr/>
    </dgm:pt>
    <dgm:pt modelId="{4DE27C7D-6F30-411B-94BF-C80D17BAC04C}" type="pres">
      <dgm:prSet presAssocID="{E43673F6-DAC5-483B-A5AE-0488F2FEE3C9}" presName="parentLeftMargin" presStyleLbl="node1" presStyleIdx="0" presStyleCnt="5"/>
      <dgm:spPr/>
      <dgm:t>
        <a:bodyPr/>
        <a:lstStyle/>
        <a:p>
          <a:endParaRPr lang="en-US"/>
        </a:p>
      </dgm:t>
    </dgm:pt>
    <dgm:pt modelId="{D2CF2AAC-B5ED-4D88-9331-0DDFA35EC4C5}" type="pres">
      <dgm:prSet presAssocID="{E43673F6-DAC5-483B-A5AE-0488F2FEE3C9}" presName="parentText" presStyleLbl="node1" presStyleIdx="1" presStyleCnt="5">
        <dgm:presLayoutVars>
          <dgm:chMax val="0"/>
          <dgm:bulletEnabled val="1"/>
        </dgm:presLayoutVars>
      </dgm:prSet>
      <dgm:spPr/>
      <dgm:t>
        <a:bodyPr/>
        <a:lstStyle/>
        <a:p>
          <a:endParaRPr lang="en-US"/>
        </a:p>
      </dgm:t>
    </dgm:pt>
    <dgm:pt modelId="{6970AF05-F824-48DC-9DA6-D3392D672D94}" type="pres">
      <dgm:prSet presAssocID="{E43673F6-DAC5-483B-A5AE-0488F2FEE3C9}" presName="negativeSpace" presStyleCnt="0"/>
      <dgm:spPr/>
    </dgm:pt>
    <dgm:pt modelId="{7D945265-87B7-4FEE-8D76-65FDB6D8ACC5}" type="pres">
      <dgm:prSet presAssocID="{E43673F6-DAC5-483B-A5AE-0488F2FEE3C9}" presName="childText" presStyleLbl="conFgAcc1" presStyleIdx="1" presStyleCnt="5">
        <dgm:presLayoutVars>
          <dgm:bulletEnabled val="1"/>
        </dgm:presLayoutVars>
      </dgm:prSet>
      <dgm:spPr/>
    </dgm:pt>
    <dgm:pt modelId="{F8164B73-9AF7-4182-92BB-66A29FB8DBEF}" type="pres">
      <dgm:prSet presAssocID="{3FB79195-5A87-4842-A6C1-EF2CC280A594}" presName="spaceBetweenRectangles" presStyleCnt="0"/>
      <dgm:spPr/>
    </dgm:pt>
    <dgm:pt modelId="{51093ABB-6F0E-412A-B0A5-853079A893A7}" type="pres">
      <dgm:prSet presAssocID="{76731C03-C703-4B95-936B-3B7EDB7D771C}" presName="parentLin" presStyleCnt="0"/>
      <dgm:spPr/>
    </dgm:pt>
    <dgm:pt modelId="{438390F6-CD93-4113-BE78-3FC8F7E81609}" type="pres">
      <dgm:prSet presAssocID="{76731C03-C703-4B95-936B-3B7EDB7D771C}" presName="parentLeftMargin" presStyleLbl="node1" presStyleIdx="1" presStyleCnt="5"/>
      <dgm:spPr/>
      <dgm:t>
        <a:bodyPr/>
        <a:lstStyle/>
        <a:p>
          <a:endParaRPr lang="en-US"/>
        </a:p>
      </dgm:t>
    </dgm:pt>
    <dgm:pt modelId="{CC7F191A-C4D3-47F2-8A25-A9D51B3308FE}" type="pres">
      <dgm:prSet presAssocID="{76731C03-C703-4B95-936B-3B7EDB7D771C}" presName="parentText" presStyleLbl="node1" presStyleIdx="2" presStyleCnt="5">
        <dgm:presLayoutVars>
          <dgm:chMax val="0"/>
          <dgm:bulletEnabled val="1"/>
        </dgm:presLayoutVars>
      </dgm:prSet>
      <dgm:spPr/>
      <dgm:t>
        <a:bodyPr/>
        <a:lstStyle/>
        <a:p>
          <a:endParaRPr lang="en-US"/>
        </a:p>
      </dgm:t>
    </dgm:pt>
    <dgm:pt modelId="{94976DD4-3357-4397-9FB9-A8CA35E31C5D}" type="pres">
      <dgm:prSet presAssocID="{76731C03-C703-4B95-936B-3B7EDB7D771C}" presName="negativeSpace" presStyleCnt="0"/>
      <dgm:spPr/>
    </dgm:pt>
    <dgm:pt modelId="{047AECBB-7CE0-4A21-A9FE-10E6C1AF7E2E}" type="pres">
      <dgm:prSet presAssocID="{76731C03-C703-4B95-936B-3B7EDB7D771C}" presName="childText" presStyleLbl="conFgAcc1" presStyleIdx="2" presStyleCnt="5">
        <dgm:presLayoutVars>
          <dgm:bulletEnabled val="1"/>
        </dgm:presLayoutVars>
      </dgm:prSet>
      <dgm:spPr/>
    </dgm:pt>
    <dgm:pt modelId="{5DF1EE1F-2131-4367-B4E9-52FF70196B1B}" type="pres">
      <dgm:prSet presAssocID="{3A4C475F-EE29-490C-98A3-97A3E4CAFCD9}" presName="spaceBetweenRectangles" presStyleCnt="0"/>
      <dgm:spPr/>
    </dgm:pt>
    <dgm:pt modelId="{ABACDEA2-1E05-49AF-8C19-DD86882F2CCA}" type="pres">
      <dgm:prSet presAssocID="{59A19F1E-8232-4BBA-A2CA-167A8D369177}" presName="parentLin" presStyleCnt="0"/>
      <dgm:spPr/>
    </dgm:pt>
    <dgm:pt modelId="{C0B1DD9A-98D0-4974-BB21-08B8634FE995}" type="pres">
      <dgm:prSet presAssocID="{59A19F1E-8232-4BBA-A2CA-167A8D369177}" presName="parentLeftMargin" presStyleLbl="node1" presStyleIdx="2" presStyleCnt="5"/>
      <dgm:spPr/>
      <dgm:t>
        <a:bodyPr/>
        <a:lstStyle/>
        <a:p>
          <a:endParaRPr lang="en-US"/>
        </a:p>
      </dgm:t>
    </dgm:pt>
    <dgm:pt modelId="{931C292D-4E3A-4EC9-B4A0-9D4675003C58}" type="pres">
      <dgm:prSet presAssocID="{59A19F1E-8232-4BBA-A2CA-167A8D369177}" presName="parentText" presStyleLbl="node1" presStyleIdx="3" presStyleCnt="5">
        <dgm:presLayoutVars>
          <dgm:chMax val="0"/>
          <dgm:bulletEnabled val="1"/>
        </dgm:presLayoutVars>
      </dgm:prSet>
      <dgm:spPr/>
      <dgm:t>
        <a:bodyPr/>
        <a:lstStyle/>
        <a:p>
          <a:endParaRPr lang="en-US"/>
        </a:p>
      </dgm:t>
    </dgm:pt>
    <dgm:pt modelId="{8830937D-5398-43FA-AEE6-395F6805FBCA}" type="pres">
      <dgm:prSet presAssocID="{59A19F1E-8232-4BBA-A2CA-167A8D369177}" presName="negativeSpace" presStyleCnt="0"/>
      <dgm:spPr/>
    </dgm:pt>
    <dgm:pt modelId="{9D8FBEFF-D8E9-42C5-AC82-1AC99D42527F}" type="pres">
      <dgm:prSet presAssocID="{59A19F1E-8232-4BBA-A2CA-167A8D369177}" presName="childText" presStyleLbl="conFgAcc1" presStyleIdx="3" presStyleCnt="5">
        <dgm:presLayoutVars>
          <dgm:bulletEnabled val="1"/>
        </dgm:presLayoutVars>
      </dgm:prSet>
      <dgm:spPr/>
    </dgm:pt>
    <dgm:pt modelId="{EF35A8FE-DF33-4D25-98E9-B380274D035C}" type="pres">
      <dgm:prSet presAssocID="{BB1E3009-596D-4B78-8D3E-F808B92A62ED}" presName="spaceBetweenRectangles" presStyleCnt="0"/>
      <dgm:spPr/>
    </dgm:pt>
    <dgm:pt modelId="{105FF2F2-970C-4283-9809-3D65CCF07E8E}" type="pres">
      <dgm:prSet presAssocID="{3E6C01DE-435E-49EC-9AF7-D6CA9B614C36}" presName="parentLin" presStyleCnt="0"/>
      <dgm:spPr/>
    </dgm:pt>
    <dgm:pt modelId="{92387540-0704-4C9C-A923-0C7ED01AD440}" type="pres">
      <dgm:prSet presAssocID="{3E6C01DE-435E-49EC-9AF7-D6CA9B614C36}" presName="parentLeftMargin" presStyleLbl="node1" presStyleIdx="3" presStyleCnt="5"/>
      <dgm:spPr/>
      <dgm:t>
        <a:bodyPr/>
        <a:lstStyle/>
        <a:p>
          <a:endParaRPr lang="en-US"/>
        </a:p>
      </dgm:t>
    </dgm:pt>
    <dgm:pt modelId="{6703C5F0-73EF-4184-9656-7FAF94A5F23B}" type="pres">
      <dgm:prSet presAssocID="{3E6C01DE-435E-49EC-9AF7-D6CA9B614C36}" presName="parentText" presStyleLbl="node1" presStyleIdx="4" presStyleCnt="5">
        <dgm:presLayoutVars>
          <dgm:chMax val="0"/>
          <dgm:bulletEnabled val="1"/>
        </dgm:presLayoutVars>
      </dgm:prSet>
      <dgm:spPr/>
      <dgm:t>
        <a:bodyPr/>
        <a:lstStyle/>
        <a:p>
          <a:endParaRPr lang="en-US"/>
        </a:p>
      </dgm:t>
    </dgm:pt>
    <dgm:pt modelId="{D6FB355C-FCAF-4573-84B2-B00A021AC249}" type="pres">
      <dgm:prSet presAssocID="{3E6C01DE-435E-49EC-9AF7-D6CA9B614C36}" presName="negativeSpace" presStyleCnt="0"/>
      <dgm:spPr/>
    </dgm:pt>
    <dgm:pt modelId="{5B808800-D8B0-4A06-9B51-CE53ECF62A93}" type="pres">
      <dgm:prSet presAssocID="{3E6C01DE-435E-49EC-9AF7-D6CA9B614C36}" presName="childText" presStyleLbl="conFgAcc1" presStyleIdx="4" presStyleCnt="5">
        <dgm:presLayoutVars>
          <dgm:bulletEnabled val="1"/>
        </dgm:presLayoutVars>
      </dgm:prSet>
      <dgm:spPr/>
    </dgm:pt>
  </dgm:ptLst>
  <dgm:cxnLst>
    <dgm:cxn modelId="{43EE7829-003C-4378-8603-67D070AD414F}" type="presOf" srcId="{EC2D4CA9-E49F-4487-AF9C-FBBC095C66F1}" destId="{981F9ED1-F4DD-44B9-A843-DDAA6AE6E547}" srcOrd="1" destOrd="0" presId="urn:microsoft.com/office/officeart/2005/8/layout/list1"/>
    <dgm:cxn modelId="{452D231B-3AC9-475A-82D2-28F5F27F5504}" srcId="{0323C7C2-B677-4E7B-90E9-63F0EC160473}" destId="{59A19F1E-8232-4BBA-A2CA-167A8D369177}" srcOrd="3" destOrd="0" parTransId="{8B06EEB4-C733-47D8-A7D4-98EEAC02112E}" sibTransId="{BB1E3009-596D-4B78-8D3E-F808B92A62ED}"/>
    <dgm:cxn modelId="{C2C5AB13-8FB8-4CAD-94AA-0BD1DD8E55FE}" type="presOf" srcId="{0323C7C2-B677-4E7B-90E9-63F0EC160473}" destId="{624A7E4A-5C50-46D1-8E99-D8AF8FD9CB62}" srcOrd="0" destOrd="0" presId="urn:microsoft.com/office/officeart/2005/8/layout/list1"/>
    <dgm:cxn modelId="{F2B08FD1-2E94-43C7-8337-73C4F319D646}" type="presOf" srcId="{E43673F6-DAC5-483B-A5AE-0488F2FEE3C9}" destId="{4DE27C7D-6F30-411B-94BF-C80D17BAC04C}" srcOrd="0" destOrd="0" presId="urn:microsoft.com/office/officeart/2005/8/layout/list1"/>
    <dgm:cxn modelId="{A14EC15B-942D-4980-A33C-0703052A87CE}" type="presOf" srcId="{76731C03-C703-4B95-936B-3B7EDB7D771C}" destId="{438390F6-CD93-4113-BE78-3FC8F7E81609}" srcOrd="0" destOrd="0" presId="urn:microsoft.com/office/officeart/2005/8/layout/list1"/>
    <dgm:cxn modelId="{62AA4836-9358-4736-8291-DF60B6060101}" srcId="{0323C7C2-B677-4E7B-90E9-63F0EC160473}" destId="{76731C03-C703-4B95-936B-3B7EDB7D771C}" srcOrd="2" destOrd="0" parTransId="{C1D36D33-8A24-4F03-A243-00F6BBDC06B8}" sibTransId="{3A4C475F-EE29-490C-98A3-97A3E4CAFCD9}"/>
    <dgm:cxn modelId="{CD1196A3-1384-43B6-98F1-DE27CA008F0C}" type="presOf" srcId="{59A19F1E-8232-4BBA-A2CA-167A8D369177}" destId="{C0B1DD9A-98D0-4974-BB21-08B8634FE995}" srcOrd="0" destOrd="0" presId="urn:microsoft.com/office/officeart/2005/8/layout/list1"/>
    <dgm:cxn modelId="{25A36F79-C965-4C9E-BB2A-85FC1ACC4174}" type="presOf" srcId="{E43673F6-DAC5-483B-A5AE-0488F2FEE3C9}" destId="{D2CF2AAC-B5ED-4D88-9331-0DDFA35EC4C5}" srcOrd="1" destOrd="0" presId="urn:microsoft.com/office/officeart/2005/8/layout/list1"/>
    <dgm:cxn modelId="{2A9A0D5B-FFDF-415A-A206-B37EED2860F7}" srcId="{0323C7C2-B677-4E7B-90E9-63F0EC160473}" destId="{3E6C01DE-435E-49EC-9AF7-D6CA9B614C36}" srcOrd="4" destOrd="0" parTransId="{6DAD3F82-FC79-4252-AD0B-213F46D863B2}" sibTransId="{0CC24EC4-B899-4379-974B-740DC92095B7}"/>
    <dgm:cxn modelId="{E2C0B8A1-40E4-4635-A175-D18D9157512B}" type="presOf" srcId="{59A19F1E-8232-4BBA-A2CA-167A8D369177}" destId="{931C292D-4E3A-4EC9-B4A0-9D4675003C58}" srcOrd="1" destOrd="0" presId="urn:microsoft.com/office/officeart/2005/8/layout/list1"/>
    <dgm:cxn modelId="{2EBAAA4B-D1A6-4866-811F-62F2C353F267}" srcId="{0323C7C2-B677-4E7B-90E9-63F0EC160473}" destId="{EC2D4CA9-E49F-4487-AF9C-FBBC095C66F1}" srcOrd="0" destOrd="0" parTransId="{8A966920-8122-43C8-91C3-817617A188C1}" sibTransId="{7110CD49-5FC2-4EEC-88F6-080C695B816C}"/>
    <dgm:cxn modelId="{EA3477F3-13F5-42A4-BF56-3CBF88E73B4F}" type="presOf" srcId="{EC2D4CA9-E49F-4487-AF9C-FBBC095C66F1}" destId="{AC33EC69-5141-49D6-9FF6-907D94EDA7F8}" srcOrd="0" destOrd="0" presId="urn:microsoft.com/office/officeart/2005/8/layout/list1"/>
    <dgm:cxn modelId="{781F5063-435E-4EBE-B9F9-8F71526C4998}" type="presOf" srcId="{3E6C01DE-435E-49EC-9AF7-D6CA9B614C36}" destId="{6703C5F0-73EF-4184-9656-7FAF94A5F23B}" srcOrd="1" destOrd="0" presId="urn:microsoft.com/office/officeart/2005/8/layout/list1"/>
    <dgm:cxn modelId="{ABEB992A-BE85-4796-A22C-9FC5504DDD0C}" type="presOf" srcId="{76731C03-C703-4B95-936B-3B7EDB7D771C}" destId="{CC7F191A-C4D3-47F2-8A25-A9D51B3308FE}" srcOrd="1" destOrd="0" presId="urn:microsoft.com/office/officeart/2005/8/layout/list1"/>
    <dgm:cxn modelId="{26EAB2C7-29FE-4779-8EBF-3CBAFF84FAC4}" type="presOf" srcId="{3E6C01DE-435E-49EC-9AF7-D6CA9B614C36}" destId="{92387540-0704-4C9C-A923-0C7ED01AD440}" srcOrd="0" destOrd="0" presId="urn:microsoft.com/office/officeart/2005/8/layout/list1"/>
    <dgm:cxn modelId="{97603EAA-C50B-4D25-BC42-781864BA88EF}" srcId="{0323C7C2-B677-4E7B-90E9-63F0EC160473}" destId="{E43673F6-DAC5-483B-A5AE-0488F2FEE3C9}" srcOrd="1" destOrd="0" parTransId="{1F731736-2F8B-4988-88DC-EB8FE14DDE38}" sibTransId="{3FB79195-5A87-4842-A6C1-EF2CC280A594}"/>
    <dgm:cxn modelId="{351D62E0-8B14-4829-BBB8-5F584B2EBB4D}" type="presParOf" srcId="{624A7E4A-5C50-46D1-8E99-D8AF8FD9CB62}" destId="{D4B33963-7528-4374-AAAD-6BCDD718354E}" srcOrd="0" destOrd="0" presId="urn:microsoft.com/office/officeart/2005/8/layout/list1"/>
    <dgm:cxn modelId="{6DBA0400-8D4E-484E-A4BF-516F0C4884E4}" type="presParOf" srcId="{D4B33963-7528-4374-AAAD-6BCDD718354E}" destId="{AC33EC69-5141-49D6-9FF6-907D94EDA7F8}" srcOrd="0" destOrd="0" presId="urn:microsoft.com/office/officeart/2005/8/layout/list1"/>
    <dgm:cxn modelId="{A4AB8982-3EF4-4738-90CE-570C57CCEBE6}" type="presParOf" srcId="{D4B33963-7528-4374-AAAD-6BCDD718354E}" destId="{981F9ED1-F4DD-44B9-A843-DDAA6AE6E547}" srcOrd="1" destOrd="0" presId="urn:microsoft.com/office/officeart/2005/8/layout/list1"/>
    <dgm:cxn modelId="{635A6470-C663-489B-8CDB-828D5F523562}" type="presParOf" srcId="{624A7E4A-5C50-46D1-8E99-D8AF8FD9CB62}" destId="{1B25D9F0-848E-4116-9110-AC065C7FB072}" srcOrd="1" destOrd="0" presId="urn:microsoft.com/office/officeart/2005/8/layout/list1"/>
    <dgm:cxn modelId="{D92B2F74-DC35-4452-951B-BC062D6E3F13}" type="presParOf" srcId="{624A7E4A-5C50-46D1-8E99-D8AF8FD9CB62}" destId="{F98684E6-9122-4759-8244-101DF4408392}" srcOrd="2" destOrd="0" presId="urn:microsoft.com/office/officeart/2005/8/layout/list1"/>
    <dgm:cxn modelId="{BF104595-2EE9-4419-9078-021755A8DDF8}" type="presParOf" srcId="{624A7E4A-5C50-46D1-8E99-D8AF8FD9CB62}" destId="{1B15F34E-8370-4D21-AE4C-B876318199CC}" srcOrd="3" destOrd="0" presId="urn:microsoft.com/office/officeart/2005/8/layout/list1"/>
    <dgm:cxn modelId="{912FF98F-AA8E-4F5E-9ECD-0225B08C3CF3}" type="presParOf" srcId="{624A7E4A-5C50-46D1-8E99-D8AF8FD9CB62}" destId="{95D9123D-E59C-42DC-98A7-28D6CD228307}" srcOrd="4" destOrd="0" presId="urn:microsoft.com/office/officeart/2005/8/layout/list1"/>
    <dgm:cxn modelId="{856FF64B-96EE-4D3B-888A-87C302918074}" type="presParOf" srcId="{95D9123D-E59C-42DC-98A7-28D6CD228307}" destId="{4DE27C7D-6F30-411B-94BF-C80D17BAC04C}" srcOrd="0" destOrd="0" presId="urn:microsoft.com/office/officeart/2005/8/layout/list1"/>
    <dgm:cxn modelId="{961813F1-9993-4A02-A4AC-59ACEBA8FAFC}" type="presParOf" srcId="{95D9123D-E59C-42DC-98A7-28D6CD228307}" destId="{D2CF2AAC-B5ED-4D88-9331-0DDFA35EC4C5}" srcOrd="1" destOrd="0" presId="urn:microsoft.com/office/officeart/2005/8/layout/list1"/>
    <dgm:cxn modelId="{18C6FA87-39D9-4D74-ACDC-696DB1B5B182}" type="presParOf" srcId="{624A7E4A-5C50-46D1-8E99-D8AF8FD9CB62}" destId="{6970AF05-F824-48DC-9DA6-D3392D672D94}" srcOrd="5" destOrd="0" presId="urn:microsoft.com/office/officeart/2005/8/layout/list1"/>
    <dgm:cxn modelId="{F0C4C8D2-FC88-4198-A609-3BB3CF8B16FA}" type="presParOf" srcId="{624A7E4A-5C50-46D1-8E99-D8AF8FD9CB62}" destId="{7D945265-87B7-4FEE-8D76-65FDB6D8ACC5}" srcOrd="6" destOrd="0" presId="urn:microsoft.com/office/officeart/2005/8/layout/list1"/>
    <dgm:cxn modelId="{4E6E9AED-8283-428C-9B28-072ECDA0970D}" type="presParOf" srcId="{624A7E4A-5C50-46D1-8E99-D8AF8FD9CB62}" destId="{F8164B73-9AF7-4182-92BB-66A29FB8DBEF}" srcOrd="7" destOrd="0" presId="urn:microsoft.com/office/officeart/2005/8/layout/list1"/>
    <dgm:cxn modelId="{537A0C23-730D-4354-BD61-332DF27DE1FA}" type="presParOf" srcId="{624A7E4A-5C50-46D1-8E99-D8AF8FD9CB62}" destId="{51093ABB-6F0E-412A-B0A5-853079A893A7}" srcOrd="8" destOrd="0" presId="urn:microsoft.com/office/officeart/2005/8/layout/list1"/>
    <dgm:cxn modelId="{20E1DAC3-E91C-4E6E-BC45-16D9ADC47D3A}" type="presParOf" srcId="{51093ABB-6F0E-412A-B0A5-853079A893A7}" destId="{438390F6-CD93-4113-BE78-3FC8F7E81609}" srcOrd="0" destOrd="0" presId="urn:microsoft.com/office/officeart/2005/8/layout/list1"/>
    <dgm:cxn modelId="{767696A7-769C-48E3-B25A-B59E7BE6F4BC}" type="presParOf" srcId="{51093ABB-6F0E-412A-B0A5-853079A893A7}" destId="{CC7F191A-C4D3-47F2-8A25-A9D51B3308FE}" srcOrd="1" destOrd="0" presId="urn:microsoft.com/office/officeart/2005/8/layout/list1"/>
    <dgm:cxn modelId="{01C5D83C-D930-4729-BFE6-DC51005D49D5}" type="presParOf" srcId="{624A7E4A-5C50-46D1-8E99-D8AF8FD9CB62}" destId="{94976DD4-3357-4397-9FB9-A8CA35E31C5D}" srcOrd="9" destOrd="0" presId="urn:microsoft.com/office/officeart/2005/8/layout/list1"/>
    <dgm:cxn modelId="{431C8852-1A96-424D-A957-0B1B87410235}" type="presParOf" srcId="{624A7E4A-5C50-46D1-8E99-D8AF8FD9CB62}" destId="{047AECBB-7CE0-4A21-A9FE-10E6C1AF7E2E}" srcOrd="10" destOrd="0" presId="urn:microsoft.com/office/officeart/2005/8/layout/list1"/>
    <dgm:cxn modelId="{20E5EF1B-1C66-4A17-8777-BDE52C386201}" type="presParOf" srcId="{624A7E4A-5C50-46D1-8E99-D8AF8FD9CB62}" destId="{5DF1EE1F-2131-4367-B4E9-52FF70196B1B}" srcOrd="11" destOrd="0" presId="urn:microsoft.com/office/officeart/2005/8/layout/list1"/>
    <dgm:cxn modelId="{656F541F-1F61-4268-A59C-B7EB2D8ABC57}" type="presParOf" srcId="{624A7E4A-5C50-46D1-8E99-D8AF8FD9CB62}" destId="{ABACDEA2-1E05-49AF-8C19-DD86882F2CCA}" srcOrd="12" destOrd="0" presId="urn:microsoft.com/office/officeart/2005/8/layout/list1"/>
    <dgm:cxn modelId="{8989B6A5-A7F1-4669-96DF-257B96DEB88E}" type="presParOf" srcId="{ABACDEA2-1E05-49AF-8C19-DD86882F2CCA}" destId="{C0B1DD9A-98D0-4974-BB21-08B8634FE995}" srcOrd="0" destOrd="0" presId="urn:microsoft.com/office/officeart/2005/8/layout/list1"/>
    <dgm:cxn modelId="{16121502-A6E1-4C54-84FC-D44CF4149728}" type="presParOf" srcId="{ABACDEA2-1E05-49AF-8C19-DD86882F2CCA}" destId="{931C292D-4E3A-4EC9-B4A0-9D4675003C58}" srcOrd="1" destOrd="0" presId="urn:microsoft.com/office/officeart/2005/8/layout/list1"/>
    <dgm:cxn modelId="{6BE1D97F-AF15-41BC-B2A0-8445CB16C442}" type="presParOf" srcId="{624A7E4A-5C50-46D1-8E99-D8AF8FD9CB62}" destId="{8830937D-5398-43FA-AEE6-395F6805FBCA}" srcOrd="13" destOrd="0" presId="urn:microsoft.com/office/officeart/2005/8/layout/list1"/>
    <dgm:cxn modelId="{42CD9DE4-0B4D-4467-AA67-CBF5E6441F93}" type="presParOf" srcId="{624A7E4A-5C50-46D1-8E99-D8AF8FD9CB62}" destId="{9D8FBEFF-D8E9-42C5-AC82-1AC99D42527F}" srcOrd="14" destOrd="0" presId="urn:microsoft.com/office/officeart/2005/8/layout/list1"/>
    <dgm:cxn modelId="{3B488D1F-3D4A-41B6-BEE5-12A629AE3383}" type="presParOf" srcId="{624A7E4A-5C50-46D1-8E99-D8AF8FD9CB62}" destId="{EF35A8FE-DF33-4D25-98E9-B380274D035C}" srcOrd="15" destOrd="0" presId="urn:microsoft.com/office/officeart/2005/8/layout/list1"/>
    <dgm:cxn modelId="{D90E5265-D247-402C-BBE5-987307082D2D}" type="presParOf" srcId="{624A7E4A-5C50-46D1-8E99-D8AF8FD9CB62}" destId="{105FF2F2-970C-4283-9809-3D65CCF07E8E}" srcOrd="16" destOrd="0" presId="urn:microsoft.com/office/officeart/2005/8/layout/list1"/>
    <dgm:cxn modelId="{1342956E-46E0-447C-BFA3-90888DBBE71D}" type="presParOf" srcId="{105FF2F2-970C-4283-9809-3D65CCF07E8E}" destId="{92387540-0704-4C9C-A923-0C7ED01AD440}" srcOrd="0" destOrd="0" presId="urn:microsoft.com/office/officeart/2005/8/layout/list1"/>
    <dgm:cxn modelId="{1324972A-6C7A-445B-9924-4D2019A698A9}" type="presParOf" srcId="{105FF2F2-970C-4283-9809-3D65CCF07E8E}" destId="{6703C5F0-73EF-4184-9656-7FAF94A5F23B}" srcOrd="1" destOrd="0" presId="urn:microsoft.com/office/officeart/2005/8/layout/list1"/>
    <dgm:cxn modelId="{24DCD9F9-88C4-4980-9729-38F53108D192}" type="presParOf" srcId="{624A7E4A-5C50-46D1-8E99-D8AF8FD9CB62}" destId="{D6FB355C-FCAF-4573-84B2-B00A021AC249}" srcOrd="17" destOrd="0" presId="urn:microsoft.com/office/officeart/2005/8/layout/list1"/>
    <dgm:cxn modelId="{AB4B222E-AAC0-4519-B85D-7D63DE746DCF}" type="presParOf" srcId="{624A7E4A-5C50-46D1-8E99-D8AF8FD9CB62}" destId="{5B808800-D8B0-4A06-9B51-CE53ECF62A93}" srcOrd="18"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409870-F831-4300-9F84-B9BF98AE835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6B34FCBB-6F23-407A-84ED-185C079160D0}">
      <dgm:prSet phldrT="[Text]"/>
      <dgm:spPr/>
      <dgm:t>
        <a:bodyPr/>
        <a:lstStyle/>
        <a:p>
          <a:r>
            <a:rPr lang="en-US" dirty="0"/>
            <a:t>Data Collection &amp; Preparation</a:t>
          </a:r>
        </a:p>
      </dgm:t>
    </dgm:pt>
    <dgm:pt modelId="{073E0DB2-851E-4F2D-9962-FA29F2181BBE}" type="parTrans" cxnId="{A6CFBCD3-0E58-4C76-A613-D2A3F11B6719}">
      <dgm:prSet/>
      <dgm:spPr/>
      <dgm:t>
        <a:bodyPr/>
        <a:lstStyle/>
        <a:p>
          <a:endParaRPr lang="en-US"/>
        </a:p>
      </dgm:t>
    </dgm:pt>
    <dgm:pt modelId="{E9E56393-195C-447E-BC58-A045E712214D}" type="sibTrans" cxnId="{A6CFBCD3-0E58-4C76-A613-D2A3F11B6719}">
      <dgm:prSet/>
      <dgm:spPr/>
      <dgm:t>
        <a:bodyPr/>
        <a:lstStyle/>
        <a:p>
          <a:endParaRPr lang="en-US"/>
        </a:p>
      </dgm:t>
    </dgm:pt>
    <dgm:pt modelId="{F4CCF021-479D-4E21-8FE6-B97A41859F9B}">
      <dgm:prSet phldrT="[Text]" custT="1"/>
      <dgm:spPr/>
      <dgm:t>
        <a:bodyPr/>
        <a:lstStyle/>
        <a:p>
          <a:r>
            <a:rPr lang="en-US" sz="1200" dirty="0"/>
            <a:t>Data cleaning</a:t>
          </a:r>
        </a:p>
      </dgm:t>
    </dgm:pt>
    <dgm:pt modelId="{77C4F512-BF28-4EBA-86BA-6DD029551D16}" type="parTrans" cxnId="{D40FEACE-EAE5-4D67-9F1A-E392B5EAB45C}">
      <dgm:prSet/>
      <dgm:spPr/>
      <dgm:t>
        <a:bodyPr/>
        <a:lstStyle/>
        <a:p>
          <a:endParaRPr lang="en-US"/>
        </a:p>
      </dgm:t>
    </dgm:pt>
    <dgm:pt modelId="{E1B32E58-2FD4-4959-8E91-C67DC8DD092F}" type="sibTrans" cxnId="{D40FEACE-EAE5-4D67-9F1A-E392B5EAB45C}">
      <dgm:prSet/>
      <dgm:spPr/>
      <dgm:t>
        <a:bodyPr/>
        <a:lstStyle/>
        <a:p>
          <a:endParaRPr lang="en-US"/>
        </a:p>
      </dgm:t>
    </dgm:pt>
    <dgm:pt modelId="{C596B2B5-C7AB-4EAA-82EB-110E089CC795}">
      <dgm:prSet phldrT="[Text]"/>
      <dgm:spPr/>
      <dgm:t>
        <a:bodyPr/>
        <a:lstStyle/>
        <a:p>
          <a:r>
            <a:rPr lang="en-US" dirty="0"/>
            <a:t>Exploratory data Analysis</a:t>
          </a:r>
        </a:p>
      </dgm:t>
    </dgm:pt>
    <dgm:pt modelId="{21898462-0C19-47AC-AF2E-2D4C4A1A953A}" type="parTrans" cxnId="{1F792099-D999-4E49-AE68-AD151C20EE8B}">
      <dgm:prSet/>
      <dgm:spPr/>
      <dgm:t>
        <a:bodyPr/>
        <a:lstStyle/>
        <a:p>
          <a:endParaRPr lang="en-US"/>
        </a:p>
      </dgm:t>
    </dgm:pt>
    <dgm:pt modelId="{C12C0472-5D46-42A2-A6B8-660D0A276BD8}" type="sibTrans" cxnId="{1F792099-D999-4E49-AE68-AD151C20EE8B}">
      <dgm:prSet/>
      <dgm:spPr/>
      <dgm:t>
        <a:bodyPr/>
        <a:lstStyle/>
        <a:p>
          <a:endParaRPr lang="en-US"/>
        </a:p>
      </dgm:t>
    </dgm:pt>
    <dgm:pt modelId="{F303C18D-F33D-464B-B1C3-F68A694AC022}">
      <dgm:prSet phldrT="[Text]" custT="1"/>
      <dgm:spPr/>
      <dgm:t>
        <a:bodyPr/>
        <a:lstStyle/>
        <a:p>
          <a:r>
            <a:rPr lang="en-US" sz="1200" dirty="0"/>
            <a:t>Random Forest</a:t>
          </a:r>
        </a:p>
      </dgm:t>
    </dgm:pt>
    <dgm:pt modelId="{AF48B2EC-9BA1-46E5-AF94-DC3689A57F7D}" type="parTrans" cxnId="{8350A7B0-0203-4F94-8086-CC110E2EDCE4}">
      <dgm:prSet/>
      <dgm:spPr/>
      <dgm:t>
        <a:bodyPr/>
        <a:lstStyle/>
        <a:p>
          <a:endParaRPr lang="en-US"/>
        </a:p>
      </dgm:t>
    </dgm:pt>
    <dgm:pt modelId="{26488583-D55D-40CA-9994-6BC32C3D6743}" type="sibTrans" cxnId="{8350A7B0-0203-4F94-8086-CC110E2EDCE4}">
      <dgm:prSet/>
      <dgm:spPr/>
      <dgm:t>
        <a:bodyPr/>
        <a:lstStyle/>
        <a:p>
          <a:endParaRPr lang="en-US"/>
        </a:p>
      </dgm:t>
    </dgm:pt>
    <dgm:pt modelId="{C385749F-A987-4668-8671-8C4061B9D9FA}">
      <dgm:prSet phldrT="[Text]" custT="1"/>
      <dgm:spPr/>
      <dgm:t>
        <a:bodyPr/>
        <a:lstStyle/>
        <a:p>
          <a:r>
            <a:rPr lang="en-US" sz="1200" dirty="0"/>
            <a:t>Elastic net</a:t>
          </a:r>
        </a:p>
      </dgm:t>
    </dgm:pt>
    <dgm:pt modelId="{02E63B4F-D269-4744-B1B9-886A2F2EC5C0}" type="parTrans" cxnId="{3E291050-DAB1-436A-A135-09465520847A}">
      <dgm:prSet/>
      <dgm:spPr/>
      <dgm:t>
        <a:bodyPr/>
        <a:lstStyle/>
        <a:p>
          <a:endParaRPr lang="en-US"/>
        </a:p>
      </dgm:t>
    </dgm:pt>
    <dgm:pt modelId="{AAC5D3E7-883E-4AE3-81C9-2CCD95E2E259}" type="sibTrans" cxnId="{3E291050-DAB1-436A-A135-09465520847A}">
      <dgm:prSet/>
      <dgm:spPr/>
      <dgm:t>
        <a:bodyPr/>
        <a:lstStyle/>
        <a:p>
          <a:endParaRPr lang="en-US"/>
        </a:p>
      </dgm:t>
    </dgm:pt>
    <dgm:pt modelId="{763C8DBA-21A2-40E1-A509-8F9A5AE5B1BE}">
      <dgm:prSet phldrT="[Text]"/>
      <dgm:spPr/>
      <dgm:t>
        <a:bodyPr/>
        <a:lstStyle/>
        <a:p>
          <a:r>
            <a:rPr lang="en-US" dirty="0"/>
            <a:t>Variable importance</a:t>
          </a:r>
        </a:p>
      </dgm:t>
    </dgm:pt>
    <dgm:pt modelId="{167E1320-2A30-489A-9FBF-0ED435BF1B84}" type="parTrans" cxnId="{98A916BA-00B6-4C76-952C-0CE665AC5E9A}">
      <dgm:prSet/>
      <dgm:spPr/>
      <dgm:t>
        <a:bodyPr/>
        <a:lstStyle/>
        <a:p>
          <a:endParaRPr lang="en-US"/>
        </a:p>
      </dgm:t>
    </dgm:pt>
    <dgm:pt modelId="{3B432782-5056-4773-B60F-FBACA96004BF}" type="sibTrans" cxnId="{98A916BA-00B6-4C76-952C-0CE665AC5E9A}">
      <dgm:prSet/>
      <dgm:spPr/>
      <dgm:t>
        <a:bodyPr/>
        <a:lstStyle/>
        <a:p>
          <a:endParaRPr lang="en-US"/>
        </a:p>
      </dgm:t>
    </dgm:pt>
    <dgm:pt modelId="{F4D5EF79-826B-41C4-9E4F-F79F9B207A79}">
      <dgm:prSet phldrT="[Text]" custT="1"/>
      <dgm:spPr/>
      <dgm:t>
        <a:bodyPr/>
        <a:lstStyle/>
        <a:p>
          <a:r>
            <a:rPr lang="en-US" sz="1200" dirty="0"/>
            <a:t>Random Forest</a:t>
          </a:r>
        </a:p>
      </dgm:t>
    </dgm:pt>
    <dgm:pt modelId="{60859562-56AD-4517-B095-A3BB747D4B13}" type="parTrans" cxnId="{83271189-249E-4F7C-8F9F-66A3E52B3533}">
      <dgm:prSet/>
      <dgm:spPr/>
      <dgm:t>
        <a:bodyPr/>
        <a:lstStyle/>
        <a:p>
          <a:endParaRPr lang="en-US"/>
        </a:p>
      </dgm:t>
    </dgm:pt>
    <dgm:pt modelId="{D327B84C-D40C-4A67-B3FB-0754430EF34C}" type="sibTrans" cxnId="{83271189-249E-4F7C-8F9F-66A3E52B3533}">
      <dgm:prSet/>
      <dgm:spPr/>
      <dgm:t>
        <a:bodyPr/>
        <a:lstStyle/>
        <a:p>
          <a:endParaRPr lang="en-US"/>
        </a:p>
      </dgm:t>
    </dgm:pt>
    <dgm:pt modelId="{793D5B03-BE21-4EBD-98E8-FD79A0F186E4}">
      <dgm:prSet phldrT="[Text]" custT="1"/>
      <dgm:spPr/>
      <dgm:t>
        <a:bodyPr/>
        <a:lstStyle/>
        <a:p>
          <a:r>
            <a:rPr lang="en-US" sz="1200" dirty="0"/>
            <a:t>Elastic net</a:t>
          </a:r>
        </a:p>
      </dgm:t>
    </dgm:pt>
    <dgm:pt modelId="{FA6F074E-F2E3-47D9-AF3C-E5089628A662}" type="parTrans" cxnId="{A7CA1FAE-544A-453B-8D85-CFA0B4400598}">
      <dgm:prSet/>
      <dgm:spPr/>
      <dgm:t>
        <a:bodyPr/>
        <a:lstStyle/>
        <a:p>
          <a:endParaRPr lang="en-US"/>
        </a:p>
      </dgm:t>
    </dgm:pt>
    <dgm:pt modelId="{506F4F3C-2085-4E10-9F9E-9F0DE9FF2612}" type="sibTrans" cxnId="{A7CA1FAE-544A-453B-8D85-CFA0B4400598}">
      <dgm:prSet/>
      <dgm:spPr/>
      <dgm:t>
        <a:bodyPr/>
        <a:lstStyle/>
        <a:p>
          <a:endParaRPr lang="en-US"/>
        </a:p>
      </dgm:t>
    </dgm:pt>
    <dgm:pt modelId="{101E2111-2319-4D0F-BDF1-E2B2F08B12B2}">
      <dgm:prSet phldrT="[Text]" custT="1"/>
      <dgm:spPr/>
      <dgm:t>
        <a:bodyPr/>
        <a:lstStyle/>
        <a:p>
          <a:r>
            <a:rPr lang="en-US" sz="1200" dirty="0"/>
            <a:t>Splitting data into test and training set</a:t>
          </a:r>
        </a:p>
      </dgm:t>
    </dgm:pt>
    <dgm:pt modelId="{36CE7CCD-1285-4F10-9654-18C36F9E4DA3}" type="parTrans" cxnId="{429ADCAA-3DD1-409C-B0CF-98C768942C9F}">
      <dgm:prSet/>
      <dgm:spPr/>
      <dgm:t>
        <a:bodyPr/>
        <a:lstStyle/>
        <a:p>
          <a:endParaRPr lang="en-US"/>
        </a:p>
      </dgm:t>
    </dgm:pt>
    <dgm:pt modelId="{B1E7A628-B3A8-42AB-A5B3-EF6F48275EA8}" type="sibTrans" cxnId="{429ADCAA-3DD1-409C-B0CF-98C768942C9F}">
      <dgm:prSet/>
      <dgm:spPr/>
      <dgm:t>
        <a:bodyPr/>
        <a:lstStyle/>
        <a:p>
          <a:endParaRPr lang="en-US"/>
        </a:p>
      </dgm:t>
    </dgm:pt>
    <dgm:pt modelId="{06A4DFF9-4C29-471C-9F83-D5407DD73808}">
      <dgm:prSet phldrT="[Text]" custT="1"/>
      <dgm:spPr/>
      <dgm:t>
        <a:bodyPr/>
        <a:lstStyle/>
        <a:p>
          <a:r>
            <a:rPr lang="en-US" sz="1200" dirty="0"/>
            <a:t>Bi-variate plots</a:t>
          </a:r>
        </a:p>
      </dgm:t>
    </dgm:pt>
    <dgm:pt modelId="{90C70F0C-F69F-41ED-A219-0A026268BB56}" type="parTrans" cxnId="{A470D7E9-B2E2-4D46-9B40-F51A3E730FDB}">
      <dgm:prSet/>
      <dgm:spPr/>
      <dgm:t>
        <a:bodyPr/>
        <a:lstStyle/>
        <a:p>
          <a:endParaRPr lang="en-US"/>
        </a:p>
      </dgm:t>
    </dgm:pt>
    <dgm:pt modelId="{CA5C8385-A872-4402-8E54-833E37F87152}" type="sibTrans" cxnId="{A470D7E9-B2E2-4D46-9B40-F51A3E730FDB}">
      <dgm:prSet/>
      <dgm:spPr/>
      <dgm:t>
        <a:bodyPr/>
        <a:lstStyle/>
        <a:p>
          <a:endParaRPr lang="en-US"/>
        </a:p>
      </dgm:t>
    </dgm:pt>
    <dgm:pt modelId="{77DFB65A-70F2-4CF3-88DE-E78AE7CCFC17}">
      <dgm:prSet phldrT="[Text]"/>
      <dgm:spPr/>
      <dgm:t>
        <a:bodyPr/>
        <a:lstStyle/>
        <a:p>
          <a:r>
            <a:rPr lang="en-US" dirty="0"/>
            <a:t>Model Building</a:t>
          </a:r>
        </a:p>
      </dgm:t>
    </dgm:pt>
    <dgm:pt modelId="{5A32229C-C5C6-4A77-930C-61EB654AC2F6}" type="parTrans" cxnId="{6D798DFE-0047-4205-992E-821AC194BB62}">
      <dgm:prSet/>
      <dgm:spPr/>
      <dgm:t>
        <a:bodyPr/>
        <a:lstStyle/>
        <a:p>
          <a:endParaRPr lang="en-US"/>
        </a:p>
      </dgm:t>
    </dgm:pt>
    <dgm:pt modelId="{C669D0FA-A32E-4F11-B755-A8C5B92AD791}" type="sibTrans" cxnId="{6D798DFE-0047-4205-992E-821AC194BB62}">
      <dgm:prSet/>
      <dgm:spPr/>
      <dgm:t>
        <a:bodyPr/>
        <a:lstStyle/>
        <a:p>
          <a:endParaRPr lang="en-US"/>
        </a:p>
      </dgm:t>
    </dgm:pt>
    <dgm:pt modelId="{989D404D-D66B-41CD-AEC7-546ED7A04071}">
      <dgm:prSet phldrT="[Text]" custT="1"/>
      <dgm:spPr/>
      <dgm:t>
        <a:bodyPr/>
        <a:lstStyle/>
        <a:p>
          <a:r>
            <a:rPr lang="en-US" sz="1200" dirty="0" err="1"/>
            <a:t>XGBoost</a:t>
          </a:r>
          <a:endParaRPr lang="en-US" sz="1200" dirty="0"/>
        </a:p>
      </dgm:t>
    </dgm:pt>
    <dgm:pt modelId="{FDE7D32F-8620-476E-A18A-B432122962BC}" type="parTrans" cxnId="{CDD0D7E0-A066-4529-B897-1216EC1B1045}">
      <dgm:prSet/>
      <dgm:spPr/>
      <dgm:t>
        <a:bodyPr/>
        <a:lstStyle/>
        <a:p>
          <a:endParaRPr lang="en-US"/>
        </a:p>
      </dgm:t>
    </dgm:pt>
    <dgm:pt modelId="{60B8A048-5D49-4A9A-AE65-1EC10B6C2E27}" type="sibTrans" cxnId="{CDD0D7E0-A066-4529-B897-1216EC1B1045}">
      <dgm:prSet/>
      <dgm:spPr/>
      <dgm:t>
        <a:bodyPr/>
        <a:lstStyle/>
        <a:p>
          <a:endParaRPr lang="en-US"/>
        </a:p>
      </dgm:t>
    </dgm:pt>
    <dgm:pt modelId="{6EF0E7B6-F34C-4D87-8790-3F581F77A65B}">
      <dgm:prSet phldrT="[Text]" custT="1"/>
      <dgm:spPr/>
      <dgm:t>
        <a:bodyPr/>
        <a:lstStyle/>
        <a:p>
          <a:r>
            <a:rPr lang="en-US" sz="1200" dirty="0"/>
            <a:t>Created Price buckets</a:t>
          </a:r>
        </a:p>
      </dgm:t>
    </dgm:pt>
    <dgm:pt modelId="{95339BEC-AB34-4719-856C-2EBA88B1D8D5}" type="parTrans" cxnId="{02DE3780-8C6A-4EEE-A5E1-4BBEA9F11DC9}">
      <dgm:prSet/>
      <dgm:spPr/>
      <dgm:t>
        <a:bodyPr/>
        <a:lstStyle/>
        <a:p>
          <a:endParaRPr lang="en-US"/>
        </a:p>
      </dgm:t>
    </dgm:pt>
    <dgm:pt modelId="{BB97CC66-F6A8-4EE8-AC60-DC390B47056E}" type="sibTrans" cxnId="{02DE3780-8C6A-4EEE-A5E1-4BBEA9F11DC9}">
      <dgm:prSet/>
      <dgm:spPr/>
      <dgm:t>
        <a:bodyPr/>
        <a:lstStyle/>
        <a:p>
          <a:endParaRPr lang="en-US"/>
        </a:p>
      </dgm:t>
    </dgm:pt>
    <dgm:pt modelId="{B5619F8F-AD1F-4097-8229-336A7B85F201}">
      <dgm:prSet phldrT="[Text]"/>
      <dgm:spPr/>
      <dgm:t>
        <a:bodyPr/>
        <a:lstStyle/>
        <a:p>
          <a:r>
            <a:rPr lang="en-US" dirty="0"/>
            <a:t>Location Recommendation</a:t>
          </a:r>
        </a:p>
      </dgm:t>
    </dgm:pt>
    <dgm:pt modelId="{E8DF873C-2913-46FF-ABEC-DFC4898A68AE}" type="parTrans" cxnId="{67C9EB90-908B-454C-9673-A72E9266D615}">
      <dgm:prSet/>
      <dgm:spPr/>
      <dgm:t>
        <a:bodyPr/>
        <a:lstStyle/>
        <a:p>
          <a:endParaRPr lang="en-US"/>
        </a:p>
      </dgm:t>
    </dgm:pt>
    <dgm:pt modelId="{37FB79CC-7C4B-44C6-8E9F-1968AD4E537F}" type="sibTrans" cxnId="{67C9EB90-908B-454C-9673-A72E9266D615}">
      <dgm:prSet/>
      <dgm:spPr/>
      <dgm:t>
        <a:bodyPr/>
        <a:lstStyle/>
        <a:p>
          <a:endParaRPr lang="en-US"/>
        </a:p>
      </dgm:t>
    </dgm:pt>
    <dgm:pt modelId="{1B99ACFB-C299-4126-B50F-8CE990916F83}">
      <dgm:prSet phldrT="[Text]" custT="1"/>
      <dgm:spPr/>
      <dgm:t>
        <a:bodyPr/>
        <a:lstStyle/>
        <a:p>
          <a:r>
            <a:rPr lang="en-US" sz="1200" dirty="0"/>
            <a:t>Identified location with maximum growth potential</a:t>
          </a:r>
        </a:p>
      </dgm:t>
    </dgm:pt>
    <dgm:pt modelId="{DDF01168-317A-4F89-8A67-977F72028A53}" type="parTrans" cxnId="{E16B4567-F172-42EB-AF05-FA98552D8DD7}">
      <dgm:prSet/>
      <dgm:spPr/>
      <dgm:t>
        <a:bodyPr/>
        <a:lstStyle/>
        <a:p>
          <a:endParaRPr lang="en-US"/>
        </a:p>
      </dgm:t>
    </dgm:pt>
    <dgm:pt modelId="{FE63314F-4199-4F36-84CD-2C8365EB2FF5}" type="sibTrans" cxnId="{E16B4567-F172-42EB-AF05-FA98552D8DD7}">
      <dgm:prSet/>
      <dgm:spPr/>
      <dgm:t>
        <a:bodyPr/>
        <a:lstStyle/>
        <a:p>
          <a:endParaRPr lang="en-US"/>
        </a:p>
      </dgm:t>
    </dgm:pt>
    <dgm:pt modelId="{F61D94E5-8B2D-48C7-9A78-D2695355F0AF}" type="pres">
      <dgm:prSet presAssocID="{4D409870-F831-4300-9F84-B9BF98AE8353}" presName="Name0" presStyleCnt="0">
        <dgm:presLayoutVars>
          <dgm:dir/>
          <dgm:animLvl val="lvl"/>
          <dgm:resizeHandles val="exact"/>
        </dgm:presLayoutVars>
      </dgm:prSet>
      <dgm:spPr/>
      <dgm:t>
        <a:bodyPr/>
        <a:lstStyle/>
        <a:p>
          <a:endParaRPr lang="en-US"/>
        </a:p>
      </dgm:t>
    </dgm:pt>
    <dgm:pt modelId="{559ED50C-58E8-40C3-86C1-9CF6EDB908CB}" type="pres">
      <dgm:prSet presAssocID="{4D409870-F831-4300-9F84-B9BF98AE8353}" presName="tSp" presStyleCnt="0"/>
      <dgm:spPr/>
    </dgm:pt>
    <dgm:pt modelId="{CD3728EC-5FF9-416C-A243-6141C207CBC1}" type="pres">
      <dgm:prSet presAssocID="{4D409870-F831-4300-9F84-B9BF98AE8353}" presName="bSp" presStyleCnt="0"/>
      <dgm:spPr/>
    </dgm:pt>
    <dgm:pt modelId="{D4452024-9FEF-4854-86F4-6A09583A3217}" type="pres">
      <dgm:prSet presAssocID="{4D409870-F831-4300-9F84-B9BF98AE8353}" presName="process" presStyleCnt="0"/>
      <dgm:spPr/>
    </dgm:pt>
    <dgm:pt modelId="{A5F12D36-D9D9-488F-938A-4B49F024C185}" type="pres">
      <dgm:prSet presAssocID="{6B34FCBB-6F23-407A-84ED-185C079160D0}" presName="composite1" presStyleCnt="0"/>
      <dgm:spPr/>
    </dgm:pt>
    <dgm:pt modelId="{15FE11B9-9625-42F5-9F5E-21C1276FDD6A}" type="pres">
      <dgm:prSet presAssocID="{6B34FCBB-6F23-407A-84ED-185C079160D0}" presName="dummyNode1" presStyleLbl="node1" presStyleIdx="0" presStyleCnt="5"/>
      <dgm:spPr/>
    </dgm:pt>
    <dgm:pt modelId="{EC62671D-7101-46F9-A306-886A37EF259A}" type="pres">
      <dgm:prSet presAssocID="{6B34FCBB-6F23-407A-84ED-185C079160D0}" presName="childNode1" presStyleLbl="bgAcc1" presStyleIdx="0" presStyleCnt="5" custScaleX="141569" custScaleY="145634">
        <dgm:presLayoutVars>
          <dgm:bulletEnabled val="1"/>
        </dgm:presLayoutVars>
      </dgm:prSet>
      <dgm:spPr/>
      <dgm:t>
        <a:bodyPr/>
        <a:lstStyle/>
        <a:p>
          <a:endParaRPr lang="en-US"/>
        </a:p>
      </dgm:t>
    </dgm:pt>
    <dgm:pt modelId="{D4B82831-D553-4613-A4DA-5D3F62B77A7A}" type="pres">
      <dgm:prSet presAssocID="{6B34FCBB-6F23-407A-84ED-185C079160D0}" presName="childNode1tx" presStyleLbl="bgAcc1" presStyleIdx="0" presStyleCnt="5">
        <dgm:presLayoutVars>
          <dgm:bulletEnabled val="1"/>
        </dgm:presLayoutVars>
      </dgm:prSet>
      <dgm:spPr/>
      <dgm:t>
        <a:bodyPr/>
        <a:lstStyle/>
        <a:p>
          <a:endParaRPr lang="en-US"/>
        </a:p>
      </dgm:t>
    </dgm:pt>
    <dgm:pt modelId="{0686AA2D-62C4-4C23-B9E8-A5A1FA0D33EA}" type="pres">
      <dgm:prSet presAssocID="{6B34FCBB-6F23-407A-84ED-185C079160D0}" presName="parentNode1" presStyleLbl="node1" presStyleIdx="0" presStyleCnt="5" custScaleX="103716" custScaleY="92652" custLinFactNeighborX="10210" custLinFactNeighborY="56748">
        <dgm:presLayoutVars>
          <dgm:chMax val="1"/>
          <dgm:bulletEnabled val="1"/>
        </dgm:presLayoutVars>
      </dgm:prSet>
      <dgm:spPr/>
      <dgm:t>
        <a:bodyPr/>
        <a:lstStyle/>
        <a:p>
          <a:endParaRPr lang="en-US"/>
        </a:p>
      </dgm:t>
    </dgm:pt>
    <dgm:pt modelId="{843B7B8A-2C8D-4E56-BAB1-82D0888B2E0B}" type="pres">
      <dgm:prSet presAssocID="{6B34FCBB-6F23-407A-84ED-185C079160D0}" presName="connSite1" presStyleCnt="0"/>
      <dgm:spPr/>
    </dgm:pt>
    <dgm:pt modelId="{31B0DCEE-6281-418D-AD10-110BF241EC0E}" type="pres">
      <dgm:prSet presAssocID="{E9E56393-195C-447E-BC58-A045E712214D}" presName="Name9" presStyleLbl="sibTrans2D1" presStyleIdx="0" presStyleCnt="4" custLinFactNeighborX="13860" custLinFactNeighborY="4696"/>
      <dgm:spPr/>
      <dgm:t>
        <a:bodyPr/>
        <a:lstStyle/>
        <a:p>
          <a:endParaRPr lang="en-US"/>
        </a:p>
      </dgm:t>
    </dgm:pt>
    <dgm:pt modelId="{3A531B03-C332-43FA-9CCB-892FD1BA25F8}" type="pres">
      <dgm:prSet presAssocID="{C596B2B5-C7AB-4EAA-82EB-110E089CC795}" presName="composite2" presStyleCnt="0"/>
      <dgm:spPr/>
    </dgm:pt>
    <dgm:pt modelId="{D8D180D6-3883-4FDA-BFF1-1DDB7E9E6992}" type="pres">
      <dgm:prSet presAssocID="{C596B2B5-C7AB-4EAA-82EB-110E089CC795}" presName="dummyNode2" presStyleLbl="node1" presStyleIdx="0" presStyleCnt="5"/>
      <dgm:spPr/>
    </dgm:pt>
    <dgm:pt modelId="{879D28D3-757E-4D0E-8AEB-5B900ED05D1E}" type="pres">
      <dgm:prSet presAssocID="{C596B2B5-C7AB-4EAA-82EB-110E089CC795}" presName="childNode2" presStyleLbl="bgAcc1" presStyleIdx="1" presStyleCnt="5" custScaleX="141513" custScaleY="146999">
        <dgm:presLayoutVars>
          <dgm:bulletEnabled val="1"/>
        </dgm:presLayoutVars>
      </dgm:prSet>
      <dgm:spPr/>
      <dgm:t>
        <a:bodyPr/>
        <a:lstStyle/>
        <a:p>
          <a:endParaRPr lang="en-US"/>
        </a:p>
      </dgm:t>
    </dgm:pt>
    <dgm:pt modelId="{14A3CEA7-DD97-461A-B61B-E78E59D0F5EA}" type="pres">
      <dgm:prSet presAssocID="{C596B2B5-C7AB-4EAA-82EB-110E089CC795}" presName="childNode2tx" presStyleLbl="bgAcc1" presStyleIdx="1" presStyleCnt="5">
        <dgm:presLayoutVars>
          <dgm:bulletEnabled val="1"/>
        </dgm:presLayoutVars>
      </dgm:prSet>
      <dgm:spPr/>
      <dgm:t>
        <a:bodyPr/>
        <a:lstStyle/>
        <a:p>
          <a:endParaRPr lang="en-US"/>
        </a:p>
      </dgm:t>
    </dgm:pt>
    <dgm:pt modelId="{32175F8C-F012-4324-84F0-04FC552EC31D}" type="pres">
      <dgm:prSet presAssocID="{C596B2B5-C7AB-4EAA-82EB-110E089CC795}" presName="parentNode2" presStyleLbl="node1" presStyleIdx="1" presStyleCnt="5" custLinFactNeighborX="10030" custLinFactNeighborY="-52544">
        <dgm:presLayoutVars>
          <dgm:chMax val="0"/>
          <dgm:bulletEnabled val="1"/>
        </dgm:presLayoutVars>
      </dgm:prSet>
      <dgm:spPr/>
      <dgm:t>
        <a:bodyPr/>
        <a:lstStyle/>
        <a:p>
          <a:endParaRPr lang="en-US"/>
        </a:p>
      </dgm:t>
    </dgm:pt>
    <dgm:pt modelId="{6B7AFEA1-7D6A-4FCC-8798-E142088BBC31}" type="pres">
      <dgm:prSet presAssocID="{C596B2B5-C7AB-4EAA-82EB-110E089CC795}" presName="connSite2" presStyleCnt="0"/>
      <dgm:spPr/>
    </dgm:pt>
    <dgm:pt modelId="{7251E036-AB68-45B3-839A-99156E322C2E}" type="pres">
      <dgm:prSet presAssocID="{C12C0472-5D46-42A2-A6B8-660D0A276BD8}" presName="Name18" presStyleLbl="sibTrans2D1" presStyleIdx="1" presStyleCnt="4" custLinFactNeighborX="2680" custLinFactNeighborY="-1072"/>
      <dgm:spPr/>
      <dgm:t>
        <a:bodyPr/>
        <a:lstStyle/>
        <a:p>
          <a:endParaRPr lang="en-US"/>
        </a:p>
      </dgm:t>
    </dgm:pt>
    <dgm:pt modelId="{2BC12144-410C-4CD6-BE1D-80639881CDD7}" type="pres">
      <dgm:prSet presAssocID="{763C8DBA-21A2-40E1-A509-8F9A5AE5B1BE}" presName="composite1" presStyleCnt="0"/>
      <dgm:spPr/>
    </dgm:pt>
    <dgm:pt modelId="{23307E08-85D3-4571-9B89-4992F6F77BA2}" type="pres">
      <dgm:prSet presAssocID="{763C8DBA-21A2-40E1-A509-8F9A5AE5B1BE}" presName="dummyNode1" presStyleLbl="node1" presStyleIdx="1" presStyleCnt="5"/>
      <dgm:spPr/>
    </dgm:pt>
    <dgm:pt modelId="{F6EF58A0-8B61-4796-9ACA-C966EC435C02}" type="pres">
      <dgm:prSet presAssocID="{763C8DBA-21A2-40E1-A509-8F9A5AE5B1BE}" presName="childNode1" presStyleLbl="bgAcc1" presStyleIdx="2" presStyleCnt="5" custScaleX="130442" custScaleY="147867">
        <dgm:presLayoutVars>
          <dgm:bulletEnabled val="1"/>
        </dgm:presLayoutVars>
      </dgm:prSet>
      <dgm:spPr/>
      <dgm:t>
        <a:bodyPr/>
        <a:lstStyle/>
        <a:p>
          <a:endParaRPr lang="en-US"/>
        </a:p>
      </dgm:t>
    </dgm:pt>
    <dgm:pt modelId="{4F175251-7A15-4599-97C7-934672D1B435}" type="pres">
      <dgm:prSet presAssocID="{763C8DBA-21A2-40E1-A509-8F9A5AE5B1BE}" presName="childNode1tx" presStyleLbl="bgAcc1" presStyleIdx="2" presStyleCnt="5">
        <dgm:presLayoutVars>
          <dgm:bulletEnabled val="1"/>
        </dgm:presLayoutVars>
      </dgm:prSet>
      <dgm:spPr/>
      <dgm:t>
        <a:bodyPr/>
        <a:lstStyle/>
        <a:p>
          <a:endParaRPr lang="en-US"/>
        </a:p>
      </dgm:t>
    </dgm:pt>
    <dgm:pt modelId="{4FAE87D0-D2B2-4CB5-BF32-099F6532618C}" type="pres">
      <dgm:prSet presAssocID="{763C8DBA-21A2-40E1-A509-8F9A5AE5B1BE}" presName="parentNode1" presStyleLbl="node1" presStyleIdx="2" presStyleCnt="5" custLinFactNeighborX="6686" custLinFactNeighborY="60951">
        <dgm:presLayoutVars>
          <dgm:chMax val="1"/>
          <dgm:bulletEnabled val="1"/>
        </dgm:presLayoutVars>
      </dgm:prSet>
      <dgm:spPr/>
      <dgm:t>
        <a:bodyPr/>
        <a:lstStyle/>
        <a:p>
          <a:endParaRPr lang="en-US"/>
        </a:p>
      </dgm:t>
    </dgm:pt>
    <dgm:pt modelId="{23538152-58B5-484C-8FB9-DB0BD2F4F184}" type="pres">
      <dgm:prSet presAssocID="{763C8DBA-21A2-40E1-A509-8F9A5AE5B1BE}" presName="connSite1" presStyleCnt="0"/>
      <dgm:spPr/>
    </dgm:pt>
    <dgm:pt modelId="{6B0F2063-E5B2-4525-8B2B-9FF28A74D17E}" type="pres">
      <dgm:prSet presAssocID="{3B432782-5056-4773-B60F-FBACA96004BF}" presName="Name9" presStyleLbl="sibTrans2D1" presStyleIdx="2" presStyleCnt="4" custLinFactNeighborX="17973" custLinFactNeighborY="6083"/>
      <dgm:spPr/>
      <dgm:t>
        <a:bodyPr/>
        <a:lstStyle/>
        <a:p>
          <a:endParaRPr lang="en-US"/>
        </a:p>
      </dgm:t>
    </dgm:pt>
    <dgm:pt modelId="{FFD72C4C-822C-4C59-9811-FB89CA2AE6BA}" type="pres">
      <dgm:prSet presAssocID="{77DFB65A-70F2-4CF3-88DE-E78AE7CCFC17}" presName="composite2" presStyleCnt="0"/>
      <dgm:spPr/>
    </dgm:pt>
    <dgm:pt modelId="{A1F3FBDA-8F0C-41F9-A6A8-55468EFFB30E}" type="pres">
      <dgm:prSet presAssocID="{77DFB65A-70F2-4CF3-88DE-E78AE7CCFC17}" presName="dummyNode2" presStyleLbl="node1" presStyleIdx="2" presStyleCnt="5"/>
      <dgm:spPr/>
    </dgm:pt>
    <dgm:pt modelId="{9EB833B2-47B9-474A-B76F-B80977C86361}" type="pres">
      <dgm:prSet presAssocID="{77DFB65A-70F2-4CF3-88DE-E78AE7CCFC17}" presName="childNode2" presStyleLbl="bgAcc1" presStyleIdx="3" presStyleCnt="5" custScaleX="135582" custScaleY="154293">
        <dgm:presLayoutVars>
          <dgm:bulletEnabled val="1"/>
        </dgm:presLayoutVars>
      </dgm:prSet>
      <dgm:spPr/>
      <dgm:t>
        <a:bodyPr/>
        <a:lstStyle/>
        <a:p>
          <a:endParaRPr lang="en-US"/>
        </a:p>
      </dgm:t>
    </dgm:pt>
    <dgm:pt modelId="{59606860-C969-44FA-840C-9B1E02AED60D}" type="pres">
      <dgm:prSet presAssocID="{77DFB65A-70F2-4CF3-88DE-E78AE7CCFC17}" presName="childNode2tx" presStyleLbl="bgAcc1" presStyleIdx="3" presStyleCnt="5">
        <dgm:presLayoutVars>
          <dgm:bulletEnabled val="1"/>
        </dgm:presLayoutVars>
      </dgm:prSet>
      <dgm:spPr/>
      <dgm:t>
        <a:bodyPr/>
        <a:lstStyle/>
        <a:p>
          <a:endParaRPr lang="en-US"/>
        </a:p>
      </dgm:t>
    </dgm:pt>
    <dgm:pt modelId="{0B841E21-A063-497D-AF3E-60CC18A7DD1E}" type="pres">
      <dgm:prSet presAssocID="{77DFB65A-70F2-4CF3-88DE-E78AE7CCFC17}" presName="parentNode2" presStyleLbl="node1" presStyleIdx="3" presStyleCnt="5" custLinFactNeighborX="5477" custLinFactNeighborY="-59687">
        <dgm:presLayoutVars>
          <dgm:chMax val="0"/>
          <dgm:bulletEnabled val="1"/>
        </dgm:presLayoutVars>
      </dgm:prSet>
      <dgm:spPr/>
      <dgm:t>
        <a:bodyPr/>
        <a:lstStyle/>
        <a:p>
          <a:endParaRPr lang="en-US"/>
        </a:p>
      </dgm:t>
    </dgm:pt>
    <dgm:pt modelId="{358C2FD4-B05F-47DA-BAC3-BF2BDB5B3AEA}" type="pres">
      <dgm:prSet presAssocID="{77DFB65A-70F2-4CF3-88DE-E78AE7CCFC17}" presName="connSite2" presStyleCnt="0"/>
      <dgm:spPr/>
    </dgm:pt>
    <dgm:pt modelId="{7E7682F1-2381-46F6-8F24-32F3C2690CE9}" type="pres">
      <dgm:prSet presAssocID="{C669D0FA-A32E-4F11-B755-A8C5B92AD791}" presName="Name18" presStyleLbl="sibTrans2D1" presStyleIdx="3" presStyleCnt="4" custLinFactNeighborY="-5152"/>
      <dgm:spPr/>
      <dgm:t>
        <a:bodyPr/>
        <a:lstStyle/>
        <a:p>
          <a:endParaRPr lang="en-US"/>
        </a:p>
      </dgm:t>
    </dgm:pt>
    <dgm:pt modelId="{AD90676B-C2BB-4F0C-86D6-C1A623F9E2C6}" type="pres">
      <dgm:prSet presAssocID="{B5619F8F-AD1F-4097-8229-336A7B85F201}" presName="composite1" presStyleCnt="0"/>
      <dgm:spPr/>
    </dgm:pt>
    <dgm:pt modelId="{B30A88D6-A034-4103-8283-28B63107EC43}" type="pres">
      <dgm:prSet presAssocID="{B5619F8F-AD1F-4097-8229-336A7B85F201}" presName="dummyNode1" presStyleLbl="node1" presStyleIdx="3" presStyleCnt="5"/>
      <dgm:spPr/>
    </dgm:pt>
    <dgm:pt modelId="{F638486A-0311-46B6-B261-6659557D57D2}" type="pres">
      <dgm:prSet presAssocID="{B5619F8F-AD1F-4097-8229-336A7B85F201}" presName="childNode1" presStyleLbl="bgAcc1" presStyleIdx="4" presStyleCnt="5" custScaleX="136216" custScaleY="160210">
        <dgm:presLayoutVars>
          <dgm:bulletEnabled val="1"/>
        </dgm:presLayoutVars>
      </dgm:prSet>
      <dgm:spPr/>
      <dgm:t>
        <a:bodyPr/>
        <a:lstStyle/>
        <a:p>
          <a:endParaRPr lang="en-US"/>
        </a:p>
      </dgm:t>
    </dgm:pt>
    <dgm:pt modelId="{8D603D14-2473-4915-B09A-7AE486B8200A}" type="pres">
      <dgm:prSet presAssocID="{B5619F8F-AD1F-4097-8229-336A7B85F201}" presName="childNode1tx" presStyleLbl="bgAcc1" presStyleIdx="4" presStyleCnt="5">
        <dgm:presLayoutVars>
          <dgm:bulletEnabled val="1"/>
        </dgm:presLayoutVars>
      </dgm:prSet>
      <dgm:spPr/>
      <dgm:t>
        <a:bodyPr/>
        <a:lstStyle/>
        <a:p>
          <a:endParaRPr lang="en-US"/>
        </a:p>
      </dgm:t>
    </dgm:pt>
    <dgm:pt modelId="{06F097A9-EF15-42AF-A868-9F60580F79D3}" type="pres">
      <dgm:prSet presAssocID="{B5619F8F-AD1F-4097-8229-336A7B85F201}" presName="parentNode1" presStyleLbl="node1" presStyleIdx="4" presStyleCnt="5" custLinFactNeighborX="7149" custLinFactNeighborY="60269">
        <dgm:presLayoutVars>
          <dgm:chMax val="1"/>
          <dgm:bulletEnabled val="1"/>
        </dgm:presLayoutVars>
      </dgm:prSet>
      <dgm:spPr/>
      <dgm:t>
        <a:bodyPr/>
        <a:lstStyle/>
        <a:p>
          <a:endParaRPr lang="en-US"/>
        </a:p>
      </dgm:t>
    </dgm:pt>
    <dgm:pt modelId="{155A7F16-A471-4288-84A1-C7CA681DF65F}" type="pres">
      <dgm:prSet presAssocID="{B5619F8F-AD1F-4097-8229-336A7B85F201}" presName="connSite1" presStyleCnt="0"/>
      <dgm:spPr/>
    </dgm:pt>
  </dgm:ptLst>
  <dgm:cxnLst>
    <dgm:cxn modelId="{CDD0D7E0-A066-4529-B897-1216EC1B1045}" srcId="{77DFB65A-70F2-4CF3-88DE-E78AE7CCFC17}" destId="{989D404D-D66B-41CD-AEC7-546ED7A04071}" srcOrd="0" destOrd="0" parTransId="{FDE7D32F-8620-476E-A18A-B432122962BC}" sibTransId="{60B8A048-5D49-4A9A-AE65-1EC10B6C2E27}"/>
    <dgm:cxn modelId="{A470D7E9-B2E2-4D46-9B40-F51A3E730FDB}" srcId="{C596B2B5-C7AB-4EAA-82EB-110E089CC795}" destId="{06A4DFF9-4C29-471C-9F83-D5407DD73808}" srcOrd="2" destOrd="0" parTransId="{90C70F0C-F69F-41ED-A219-0A026268BB56}" sibTransId="{CA5C8385-A872-4402-8E54-833E37F87152}"/>
    <dgm:cxn modelId="{AB5B3EA0-9FDF-4688-82D9-C8852D3FE9AB}" type="presOf" srcId="{F4CCF021-479D-4E21-8FE6-B97A41859F9B}" destId="{EC62671D-7101-46F9-A306-886A37EF259A}" srcOrd="0" destOrd="0" presId="urn:microsoft.com/office/officeart/2005/8/layout/hProcess4"/>
    <dgm:cxn modelId="{98A916BA-00B6-4C76-952C-0CE665AC5E9A}" srcId="{4D409870-F831-4300-9F84-B9BF98AE8353}" destId="{763C8DBA-21A2-40E1-A509-8F9A5AE5B1BE}" srcOrd="2" destOrd="0" parTransId="{167E1320-2A30-489A-9FBF-0ED435BF1B84}" sibTransId="{3B432782-5056-4773-B60F-FBACA96004BF}"/>
    <dgm:cxn modelId="{D152ABB0-6F8D-430B-836E-B5311DEB5637}" type="presOf" srcId="{F4D5EF79-826B-41C4-9E4F-F79F9B207A79}" destId="{F6EF58A0-8B61-4796-9ACA-C966EC435C02}" srcOrd="0" destOrd="0" presId="urn:microsoft.com/office/officeart/2005/8/layout/hProcess4"/>
    <dgm:cxn modelId="{C84916FE-6E3C-46C6-8B37-DFFFAF7D8BCC}" type="presOf" srcId="{6EF0E7B6-F34C-4D87-8790-3F581F77A65B}" destId="{EC62671D-7101-46F9-A306-886A37EF259A}" srcOrd="0" destOrd="2" presId="urn:microsoft.com/office/officeart/2005/8/layout/hProcess4"/>
    <dgm:cxn modelId="{A46C29FA-7125-4519-BEDD-AFCA8C3D496E}" type="presOf" srcId="{793D5B03-BE21-4EBD-98E8-FD79A0F186E4}" destId="{F6EF58A0-8B61-4796-9ACA-C966EC435C02}" srcOrd="0" destOrd="1" presId="urn:microsoft.com/office/officeart/2005/8/layout/hProcess4"/>
    <dgm:cxn modelId="{A6CFBCD3-0E58-4C76-A613-D2A3F11B6719}" srcId="{4D409870-F831-4300-9F84-B9BF98AE8353}" destId="{6B34FCBB-6F23-407A-84ED-185C079160D0}" srcOrd="0" destOrd="0" parTransId="{073E0DB2-851E-4F2D-9962-FA29F2181BBE}" sibTransId="{E9E56393-195C-447E-BC58-A045E712214D}"/>
    <dgm:cxn modelId="{67C9EB90-908B-454C-9673-A72E9266D615}" srcId="{4D409870-F831-4300-9F84-B9BF98AE8353}" destId="{B5619F8F-AD1F-4097-8229-336A7B85F201}" srcOrd="4" destOrd="0" parTransId="{E8DF873C-2913-46FF-ABEC-DFC4898A68AE}" sibTransId="{37FB79CC-7C4B-44C6-8E9F-1968AD4E537F}"/>
    <dgm:cxn modelId="{432834DC-B0D6-4A6F-92EC-0C83388F9526}" type="presOf" srcId="{4D409870-F831-4300-9F84-B9BF98AE8353}" destId="{F61D94E5-8B2D-48C7-9A78-D2695355F0AF}" srcOrd="0" destOrd="0" presId="urn:microsoft.com/office/officeart/2005/8/layout/hProcess4"/>
    <dgm:cxn modelId="{D52F51AE-41B8-44AA-A7C0-7C2B6AB42930}" type="presOf" srcId="{B5619F8F-AD1F-4097-8229-336A7B85F201}" destId="{06F097A9-EF15-42AF-A868-9F60580F79D3}" srcOrd="0" destOrd="0" presId="urn:microsoft.com/office/officeart/2005/8/layout/hProcess4"/>
    <dgm:cxn modelId="{83271189-249E-4F7C-8F9F-66A3E52B3533}" srcId="{763C8DBA-21A2-40E1-A509-8F9A5AE5B1BE}" destId="{F4D5EF79-826B-41C4-9E4F-F79F9B207A79}" srcOrd="0" destOrd="0" parTransId="{60859562-56AD-4517-B095-A3BB747D4B13}" sibTransId="{D327B84C-D40C-4A67-B3FB-0754430EF34C}"/>
    <dgm:cxn modelId="{B02301F3-BEC1-44B5-A691-A1C1A56F384B}" type="presOf" srcId="{101E2111-2319-4D0F-BDF1-E2B2F08B12B2}" destId="{EC62671D-7101-46F9-A306-886A37EF259A}" srcOrd="0" destOrd="1" presId="urn:microsoft.com/office/officeart/2005/8/layout/hProcess4"/>
    <dgm:cxn modelId="{A7CA1FAE-544A-453B-8D85-CFA0B4400598}" srcId="{763C8DBA-21A2-40E1-A509-8F9A5AE5B1BE}" destId="{793D5B03-BE21-4EBD-98E8-FD79A0F186E4}" srcOrd="1" destOrd="0" parTransId="{FA6F074E-F2E3-47D9-AF3C-E5089628A662}" sibTransId="{506F4F3C-2085-4E10-9F9E-9F0DE9FF2612}"/>
    <dgm:cxn modelId="{D40FEACE-EAE5-4D67-9F1A-E392B5EAB45C}" srcId="{6B34FCBB-6F23-407A-84ED-185C079160D0}" destId="{F4CCF021-479D-4E21-8FE6-B97A41859F9B}" srcOrd="0" destOrd="0" parTransId="{77C4F512-BF28-4EBA-86BA-6DD029551D16}" sibTransId="{E1B32E58-2FD4-4959-8E91-C67DC8DD092F}"/>
    <dgm:cxn modelId="{5867775D-1058-4802-A338-550793964620}" type="presOf" srcId="{6B34FCBB-6F23-407A-84ED-185C079160D0}" destId="{0686AA2D-62C4-4C23-B9E8-A5A1FA0D33EA}" srcOrd="0" destOrd="0" presId="urn:microsoft.com/office/officeart/2005/8/layout/hProcess4"/>
    <dgm:cxn modelId="{9EEF8ADB-688B-4AFA-A54B-AD0076E19B37}" type="presOf" srcId="{793D5B03-BE21-4EBD-98E8-FD79A0F186E4}" destId="{4F175251-7A15-4599-97C7-934672D1B435}" srcOrd="1" destOrd="1" presId="urn:microsoft.com/office/officeart/2005/8/layout/hProcess4"/>
    <dgm:cxn modelId="{3D182035-9455-444E-8945-B036669E860E}" type="presOf" srcId="{E9E56393-195C-447E-BC58-A045E712214D}" destId="{31B0DCEE-6281-418D-AD10-110BF241EC0E}" srcOrd="0" destOrd="0" presId="urn:microsoft.com/office/officeart/2005/8/layout/hProcess4"/>
    <dgm:cxn modelId="{019CF16A-7084-4BD2-91C4-BC49F9DCBC10}" type="presOf" srcId="{06A4DFF9-4C29-471C-9F83-D5407DD73808}" destId="{14A3CEA7-DD97-461A-B61B-E78E59D0F5EA}" srcOrd="1" destOrd="2" presId="urn:microsoft.com/office/officeart/2005/8/layout/hProcess4"/>
    <dgm:cxn modelId="{ED55733B-6DE8-43E5-887D-73858FA51D4A}" type="presOf" srcId="{1B99ACFB-C299-4126-B50F-8CE990916F83}" destId="{F638486A-0311-46B6-B261-6659557D57D2}" srcOrd="0" destOrd="0" presId="urn:microsoft.com/office/officeart/2005/8/layout/hProcess4"/>
    <dgm:cxn modelId="{429ADCAA-3DD1-409C-B0CF-98C768942C9F}" srcId="{6B34FCBB-6F23-407A-84ED-185C079160D0}" destId="{101E2111-2319-4D0F-BDF1-E2B2F08B12B2}" srcOrd="1" destOrd="0" parTransId="{36CE7CCD-1285-4F10-9654-18C36F9E4DA3}" sibTransId="{B1E7A628-B3A8-42AB-A5B3-EF6F48275EA8}"/>
    <dgm:cxn modelId="{C6D9D8E1-DFC9-442E-BDD1-C9292019B108}" type="presOf" srcId="{F4CCF021-479D-4E21-8FE6-B97A41859F9B}" destId="{D4B82831-D553-4613-A4DA-5D3F62B77A7A}" srcOrd="1" destOrd="0" presId="urn:microsoft.com/office/officeart/2005/8/layout/hProcess4"/>
    <dgm:cxn modelId="{998882F6-1616-4B2E-BBBF-4DDE9601418A}" type="presOf" srcId="{C669D0FA-A32E-4F11-B755-A8C5B92AD791}" destId="{7E7682F1-2381-46F6-8F24-32F3C2690CE9}" srcOrd="0" destOrd="0" presId="urn:microsoft.com/office/officeart/2005/8/layout/hProcess4"/>
    <dgm:cxn modelId="{00BF51BE-AD6F-4B2A-BCC7-CD23A2EF3A29}" type="presOf" srcId="{F4D5EF79-826B-41C4-9E4F-F79F9B207A79}" destId="{4F175251-7A15-4599-97C7-934672D1B435}" srcOrd="1" destOrd="0" presId="urn:microsoft.com/office/officeart/2005/8/layout/hProcess4"/>
    <dgm:cxn modelId="{157E42BD-7B73-4435-8D53-1BC796B387AC}" type="presOf" srcId="{C12C0472-5D46-42A2-A6B8-660D0A276BD8}" destId="{7251E036-AB68-45B3-839A-99156E322C2E}" srcOrd="0" destOrd="0" presId="urn:microsoft.com/office/officeart/2005/8/layout/hProcess4"/>
    <dgm:cxn modelId="{E16B4567-F172-42EB-AF05-FA98552D8DD7}" srcId="{B5619F8F-AD1F-4097-8229-336A7B85F201}" destId="{1B99ACFB-C299-4126-B50F-8CE990916F83}" srcOrd="0" destOrd="0" parTransId="{DDF01168-317A-4F89-8A67-977F72028A53}" sibTransId="{FE63314F-4199-4F36-84CD-2C8365EB2FF5}"/>
    <dgm:cxn modelId="{6B4EE118-8E51-4577-AEEF-27E36A1341B8}" type="presOf" srcId="{06A4DFF9-4C29-471C-9F83-D5407DD73808}" destId="{879D28D3-757E-4D0E-8AEB-5B900ED05D1E}" srcOrd="0" destOrd="2" presId="urn:microsoft.com/office/officeart/2005/8/layout/hProcess4"/>
    <dgm:cxn modelId="{A87FC431-DA54-4BBC-9779-5B619B81CE5F}" type="presOf" srcId="{F303C18D-F33D-464B-B1C3-F68A694AC022}" destId="{879D28D3-757E-4D0E-8AEB-5B900ED05D1E}" srcOrd="0" destOrd="0" presId="urn:microsoft.com/office/officeart/2005/8/layout/hProcess4"/>
    <dgm:cxn modelId="{DCA7D14D-A89A-4127-B4E1-B00CF57B0CA0}" type="presOf" srcId="{989D404D-D66B-41CD-AEC7-546ED7A04071}" destId="{9EB833B2-47B9-474A-B76F-B80977C86361}" srcOrd="0" destOrd="0" presId="urn:microsoft.com/office/officeart/2005/8/layout/hProcess4"/>
    <dgm:cxn modelId="{1F792099-D999-4E49-AE68-AD151C20EE8B}" srcId="{4D409870-F831-4300-9F84-B9BF98AE8353}" destId="{C596B2B5-C7AB-4EAA-82EB-110E089CC795}" srcOrd="1" destOrd="0" parTransId="{21898462-0C19-47AC-AF2E-2D4C4A1A953A}" sibTransId="{C12C0472-5D46-42A2-A6B8-660D0A276BD8}"/>
    <dgm:cxn modelId="{6D798DFE-0047-4205-992E-821AC194BB62}" srcId="{4D409870-F831-4300-9F84-B9BF98AE8353}" destId="{77DFB65A-70F2-4CF3-88DE-E78AE7CCFC17}" srcOrd="3" destOrd="0" parTransId="{5A32229C-C5C6-4A77-930C-61EB654AC2F6}" sibTransId="{C669D0FA-A32E-4F11-B755-A8C5B92AD791}"/>
    <dgm:cxn modelId="{3E291050-DAB1-436A-A135-09465520847A}" srcId="{C596B2B5-C7AB-4EAA-82EB-110E089CC795}" destId="{C385749F-A987-4668-8671-8C4061B9D9FA}" srcOrd="1" destOrd="0" parTransId="{02E63B4F-D269-4744-B1B9-886A2F2EC5C0}" sibTransId="{AAC5D3E7-883E-4AE3-81C9-2CCD95E2E259}"/>
    <dgm:cxn modelId="{71A141F2-CD7D-4912-9E42-D33554278AF4}" type="presOf" srcId="{101E2111-2319-4D0F-BDF1-E2B2F08B12B2}" destId="{D4B82831-D553-4613-A4DA-5D3F62B77A7A}" srcOrd="1" destOrd="1" presId="urn:microsoft.com/office/officeart/2005/8/layout/hProcess4"/>
    <dgm:cxn modelId="{642C14F5-10AE-49D0-BE0E-8B3A6D9DC315}" type="presOf" srcId="{6EF0E7B6-F34C-4D87-8790-3F581F77A65B}" destId="{D4B82831-D553-4613-A4DA-5D3F62B77A7A}" srcOrd="1" destOrd="2" presId="urn:microsoft.com/office/officeart/2005/8/layout/hProcess4"/>
    <dgm:cxn modelId="{8E56FEF1-9194-44FF-882F-4075FCAC14B4}" type="presOf" srcId="{989D404D-D66B-41CD-AEC7-546ED7A04071}" destId="{59606860-C969-44FA-840C-9B1E02AED60D}" srcOrd="1" destOrd="0" presId="urn:microsoft.com/office/officeart/2005/8/layout/hProcess4"/>
    <dgm:cxn modelId="{02DE3780-8C6A-4EEE-A5E1-4BBEA9F11DC9}" srcId="{6B34FCBB-6F23-407A-84ED-185C079160D0}" destId="{6EF0E7B6-F34C-4D87-8790-3F581F77A65B}" srcOrd="2" destOrd="0" parTransId="{95339BEC-AB34-4719-856C-2EBA88B1D8D5}" sibTransId="{BB97CC66-F6A8-4EE8-AC60-DC390B47056E}"/>
    <dgm:cxn modelId="{BA72BE66-11F0-427E-A9DF-8B858296A591}" type="presOf" srcId="{F303C18D-F33D-464B-B1C3-F68A694AC022}" destId="{14A3CEA7-DD97-461A-B61B-E78E59D0F5EA}" srcOrd="1" destOrd="0" presId="urn:microsoft.com/office/officeart/2005/8/layout/hProcess4"/>
    <dgm:cxn modelId="{93FC453D-B162-48AE-A518-9734DF4B0532}" type="presOf" srcId="{763C8DBA-21A2-40E1-A509-8F9A5AE5B1BE}" destId="{4FAE87D0-D2B2-4CB5-BF32-099F6532618C}" srcOrd="0" destOrd="0" presId="urn:microsoft.com/office/officeart/2005/8/layout/hProcess4"/>
    <dgm:cxn modelId="{DD8ED9DC-D247-4B94-BACE-D19553F905A4}" type="presOf" srcId="{3B432782-5056-4773-B60F-FBACA96004BF}" destId="{6B0F2063-E5B2-4525-8B2B-9FF28A74D17E}" srcOrd="0" destOrd="0" presId="urn:microsoft.com/office/officeart/2005/8/layout/hProcess4"/>
    <dgm:cxn modelId="{06E42BD4-D6C6-4BAE-BE78-C0D03DD3B36C}" type="presOf" srcId="{C385749F-A987-4668-8671-8C4061B9D9FA}" destId="{14A3CEA7-DD97-461A-B61B-E78E59D0F5EA}" srcOrd="1" destOrd="1" presId="urn:microsoft.com/office/officeart/2005/8/layout/hProcess4"/>
    <dgm:cxn modelId="{19B97961-9C27-4C93-BE75-DCB72F4863AE}" type="presOf" srcId="{77DFB65A-70F2-4CF3-88DE-E78AE7CCFC17}" destId="{0B841E21-A063-497D-AF3E-60CC18A7DD1E}" srcOrd="0" destOrd="0" presId="urn:microsoft.com/office/officeart/2005/8/layout/hProcess4"/>
    <dgm:cxn modelId="{6FB997FC-319B-4061-A43B-D5786EB73B14}" type="presOf" srcId="{C385749F-A987-4668-8671-8C4061B9D9FA}" destId="{879D28D3-757E-4D0E-8AEB-5B900ED05D1E}" srcOrd="0" destOrd="1" presId="urn:microsoft.com/office/officeart/2005/8/layout/hProcess4"/>
    <dgm:cxn modelId="{361270F2-FA30-4074-90E7-6CDBA077A13F}" type="presOf" srcId="{C596B2B5-C7AB-4EAA-82EB-110E089CC795}" destId="{32175F8C-F012-4324-84F0-04FC552EC31D}" srcOrd="0" destOrd="0" presId="urn:microsoft.com/office/officeart/2005/8/layout/hProcess4"/>
    <dgm:cxn modelId="{87C86623-CD07-4D7B-961E-B10CF2FA5FC2}" type="presOf" srcId="{1B99ACFB-C299-4126-B50F-8CE990916F83}" destId="{8D603D14-2473-4915-B09A-7AE486B8200A}" srcOrd="1" destOrd="0" presId="urn:microsoft.com/office/officeart/2005/8/layout/hProcess4"/>
    <dgm:cxn modelId="{8350A7B0-0203-4F94-8086-CC110E2EDCE4}" srcId="{C596B2B5-C7AB-4EAA-82EB-110E089CC795}" destId="{F303C18D-F33D-464B-B1C3-F68A694AC022}" srcOrd="0" destOrd="0" parTransId="{AF48B2EC-9BA1-46E5-AF94-DC3689A57F7D}" sibTransId="{26488583-D55D-40CA-9994-6BC32C3D6743}"/>
    <dgm:cxn modelId="{70949007-0FA9-4AD6-969C-B5FBA5E24E2B}" type="presParOf" srcId="{F61D94E5-8B2D-48C7-9A78-D2695355F0AF}" destId="{559ED50C-58E8-40C3-86C1-9CF6EDB908CB}" srcOrd="0" destOrd="0" presId="urn:microsoft.com/office/officeart/2005/8/layout/hProcess4"/>
    <dgm:cxn modelId="{F61B4DB0-ED51-4D92-8984-BD4F7976486F}" type="presParOf" srcId="{F61D94E5-8B2D-48C7-9A78-D2695355F0AF}" destId="{CD3728EC-5FF9-416C-A243-6141C207CBC1}" srcOrd="1" destOrd="0" presId="urn:microsoft.com/office/officeart/2005/8/layout/hProcess4"/>
    <dgm:cxn modelId="{1AC5AC61-AF96-47D7-9FA8-104C38DD448E}" type="presParOf" srcId="{F61D94E5-8B2D-48C7-9A78-D2695355F0AF}" destId="{D4452024-9FEF-4854-86F4-6A09583A3217}" srcOrd="2" destOrd="0" presId="urn:microsoft.com/office/officeart/2005/8/layout/hProcess4"/>
    <dgm:cxn modelId="{4BFD2CD7-3B5B-447A-A612-8F96A40D5FB9}" type="presParOf" srcId="{D4452024-9FEF-4854-86F4-6A09583A3217}" destId="{A5F12D36-D9D9-488F-938A-4B49F024C185}" srcOrd="0" destOrd="0" presId="urn:microsoft.com/office/officeart/2005/8/layout/hProcess4"/>
    <dgm:cxn modelId="{9D40B61F-0A62-4EA7-B784-A1A5F7AF56E1}" type="presParOf" srcId="{A5F12D36-D9D9-488F-938A-4B49F024C185}" destId="{15FE11B9-9625-42F5-9F5E-21C1276FDD6A}" srcOrd="0" destOrd="0" presId="urn:microsoft.com/office/officeart/2005/8/layout/hProcess4"/>
    <dgm:cxn modelId="{3B392E7D-01E0-4B8A-B81D-161A1279D5DC}" type="presParOf" srcId="{A5F12D36-D9D9-488F-938A-4B49F024C185}" destId="{EC62671D-7101-46F9-A306-886A37EF259A}" srcOrd="1" destOrd="0" presId="urn:microsoft.com/office/officeart/2005/8/layout/hProcess4"/>
    <dgm:cxn modelId="{1AA03283-0024-46ED-AE5A-B619ABDCEDCF}" type="presParOf" srcId="{A5F12D36-D9D9-488F-938A-4B49F024C185}" destId="{D4B82831-D553-4613-A4DA-5D3F62B77A7A}" srcOrd="2" destOrd="0" presId="urn:microsoft.com/office/officeart/2005/8/layout/hProcess4"/>
    <dgm:cxn modelId="{5F19D7BA-CB21-4A9B-B41B-57D0CC3741EE}" type="presParOf" srcId="{A5F12D36-D9D9-488F-938A-4B49F024C185}" destId="{0686AA2D-62C4-4C23-B9E8-A5A1FA0D33EA}" srcOrd="3" destOrd="0" presId="urn:microsoft.com/office/officeart/2005/8/layout/hProcess4"/>
    <dgm:cxn modelId="{98D84409-BF02-4282-B760-E88005E7081B}" type="presParOf" srcId="{A5F12D36-D9D9-488F-938A-4B49F024C185}" destId="{843B7B8A-2C8D-4E56-BAB1-82D0888B2E0B}" srcOrd="4" destOrd="0" presId="urn:microsoft.com/office/officeart/2005/8/layout/hProcess4"/>
    <dgm:cxn modelId="{7CDA563E-8669-46CA-862F-1D2C27E3557C}" type="presParOf" srcId="{D4452024-9FEF-4854-86F4-6A09583A3217}" destId="{31B0DCEE-6281-418D-AD10-110BF241EC0E}" srcOrd="1" destOrd="0" presId="urn:microsoft.com/office/officeart/2005/8/layout/hProcess4"/>
    <dgm:cxn modelId="{7C782C0A-13B5-4AA9-85D0-8266AAD78C04}" type="presParOf" srcId="{D4452024-9FEF-4854-86F4-6A09583A3217}" destId="{3A531B03-C332-43FA-9CCB-892FD1BA25F8}" srcOrd="2" destOrd="0" presId="urn:microsoft.com/office/officeart/2005/8/layout/hProcess4"/>
    <dgm:cxn modelId="{9AACFB34-492D-4265-A446-FA75DE52A56F}" type="presParOf" srcId="{3A531B03-C332-43FA-9CCB-892FD1BA25F8}" destId="{D8D180D6-3883-4FDA-BFF1-1DDB7E9E6992}" srcOrd="0" destOrd="0" presId="urn:microsoft.com/office/officeart/2005/8/layout/hProcess4"/>
    <dgm:cxn modelId="{84151675-9852-412F-8BD5-1F929EF9F21A}" type="presParOf" srcId="{3A531B03-C332-43FA-9CCB-892FD1BA25F8}" destId="{879D28D3-757E-4D0E-8AEB-5B900ED05D1E}" srcOrd="1" destOrd="0" presId="urn:microsoft.com/office/officeart/2005/8/layout/hProcess4"/>
    <dgm:cxn modelId="{4D584340-687A-4375-B186-5F14432524CC}" type="presParOf" srcId="{3A531B03-C332-43FA-9CCB-892FD1BA25F8}" destId="{14A3CEA7-DD97-461A-B61B-E78E59D0F5EA}" srcOrd="2" destOrd="0" presId="urn:microsoft.com/office/officeart/2005/8/layout/hProcess4"/>
    <dgm:cxn modelId="{9EDB1325-7CC9-471A-BF13-346DE441C414}" type="presParOf" srcId="{3A531B03-C332-43FA-9CCB-892FD1BA25F8}" destId="{32175F8C-F012-4324-84F0-04FC552EC31D}" srcOrd="3" destOrd="0" presId="urn:microsoft.com/office/officeart/2005/8/layout/hProcess4"/>
    <dgm:cxn modelId="{F7BBE432-F3FE-4BE0-862D-7C0F21E7582E}" type="presParOf" srcId="{3A531B03-C332-43FA-9CCB-892FD1BA25F8}" destId="{6B7AFEA1-7D6A-4FCC-8798-E142088BBC31}" srcOrd="4" destOrd="0" presId="urn:microsoft.com/office/officeart/2005/8/layout/hProcess4"/>
    <dgm:cxn modelId="{64640001-877E-4A21-BC7D-9FA1D88E8C42}" type="presParOf" srcId="{D4452024-9FEF-4854-86F4-6A09583A3217}" destId="{7251E036-AB68-45B3-839A-99156E322C2E}" srcOrd="3" destOrd="0" presId="urn:microsoft.com/office/officeart/2005/8/layout/hProcess4"/>
    <dgm:cxn modelId="{E99013A2-7671-44CC-823E-CF74CD4CEF5E}" type="presParOf" srcId="{D4452024-9FEF-4854-86F4-6A09583A3217}" destId="{2BC12144-410C-4CD6-BE1D-80639881CDD7}" srcOrd="4" destOrd="0" presId="urn:microsoft.com/office/officeart/2005/8/layout/hProcess4"/>
    <dgm:cxn modelId="{B95F78BE-E196-4180-BE59-EF24E544069A}" type="presParOf" srcId="{2BC12144-410C-4CD6-BE1D-80639881CDD7}" destId="{23307E08-85D3-4571-9B89-4992F6F77BA2}" srcOrd="0" destOrd="0" presId="urn:microsoft.com/office/officeart/2005/8/layout/hProcess4"/>
    <dgm:cxn modelId="{D90BC4C9-5B47-4073-B045-D40F8B8D21E2}" type="presParOf" srcId="{2BC12144-410C-4CD6-BE1D-80639881CDD7}" destId="{F6EF58A0-8B61-4796-9ACA-C966EC435C02}" srcOrd="1" destOrd="0" presId="urn:microsoft.com/office/officeart/2005/8/layout/hProcess4"/>
    <dgm:cxn modelId="{438391E1-2CF5-43C5-AC8F-A40FF6663244}" type="presParOf" srcId="{2BC12144-410C-4CD6-BE1D-80639881CDD7}" destId="{4F175251-7A15-4599-97C7-934672D1B435}" srcOrd="2" destOrd="0" presId="urn:microsoft.com/office/officeart/2005/8/layout/hProcess4"/>
    <dgm:cxn modelId="{15901991-EBF7-41B2-9963-276C42D2106A}" type="presParOf" srcId="{2BC12144-410C-4CD6-BE1D-80639881CDD7}" destId="{4FAE87D0-D2B2-4CB5-BF32-099F6532618C}" srcOrd="3" destOrd="0" presId="urn:microsoft.com/office/officeart/2005/8/layout/hProcess4"/>
    <dgm:cxn modelId="{FAB57EF2-3DE8-4C2C-B88F-E3DAC76C35F2}" type="presParOf" srcId="{2BC12144-410C-4CD6-BE1D-80639881CDD7}" destId="{23538152-58B5-484C-8FB9-DB0BD2F4F184}" srcOrd="4" destOrd="0" presId="urn:microsoft.com/office/officeart/2005/8/layout/hProcess4"/>
    <dgm:cxn modelId="{5F3DB4E8-47F1-47F0-9E4D-47BD550AE354}" type="presParOf" srcId="{D4452024-9FEF-4854-86F4-6A09583A3217}" destId="{6B0F2063-E5B2-4525-8B2B-9FF28A74D17E}" srcOrd="5" destOrd="0" presId="urn:microsoft.com/office/officeart/2005/8/layout/hProcess4"/>
    <dgm:cxn modelId="{DE421EFF-B1F8-46B9-85F1-8FBD793AE90A}" type="presParOf" srcId="{D4452024-9FEF-4854-86F4-6A09583A3217}" destId="{FFD72C4C-822C-4C59-9811-FB89CA2AE6BA}" srcOrd="6" destOrd="0" presId="urn:microsoft.com/office/officeart/2005/8/layout/hProcess4"/>
    <dgm:cxn modelId="{473499FE-2A7A-4A6D-90CE-9568B792516E}" type="presParOf" srcId="{FFD72C4C-822C-4C59-9811-FB89CA2AE6BA}" destId="{A1F3FBDA-8F0C-41F9-A6A8-55468EFFB30E}" srcOrd="0" destOrd="0" presId="urn:microsoft.com/office/officeart/2005/8/layout/hProcess4"/>
    <dgm:cxn modelId="{3C00B73F-C504-4750-82C4-72F8DEBA1001}" type="presParOf" srcId="{FFD72C4C-822C-4C59-9811-FB89CA2AE6BA}" destId="{9EB833B2-47B9-474A-B76F-B80977C86361}" srcOrd="1" destOrd="0" presId="urn:microsoft.com/office/officeart/2005/8/layout/hProcess4"/>
    <dgm:cxn modelId="{89727F2F-A77A-47D0-BC05-793BDB269147}" type="presParOf" srcId="{FFD72C4C-822C-4C59-9811-FB89CA2AE6BA}" destId="{59606860-C969-44FA-840C-9B1E02AED60D}" srcOrd="2" destOrd="0" presId="urn:microsoft.com/office/officeart/2005/8/layout/hProcess4"/>
    <dgm:cxn modelId="{3627435B-AD44-44AD-84B7-2960FD54F355}" type="presParOf" srcId="{FFD72C4C-822C-4C59-9811-FB89CA2AE6BA}" destId="{0B841E21-A063-497D-AF3E-60CC18A7DD1E}" srcOrd="3" destOrd="0" presId="urn:microsoft.com/office/officeart/2005/8/layout/hProcess4"/>
    <dgm:cxn modelId="{DCEF7BF2-C1AB-460E-87D9-AC5BB5C10B2B}" type="presParOf" srcId="{FFD72C4C-822C-4C59-9811-FB89CA2AE6BA}" destId="{358C2FD4-B05F-47DA-BAC3-BF2BDB5B3AEA}" srcOrd="4" destOrd="0" presId="urn:microsoft.com/office/officeart/2005/8/layout/hProcess4"/>
    <dgm:cxn modelId="{932D9944-A3F8-407E-B90B-1A5B1B57BF99}" type="presParOf" srcId="{D4452024-9FEF-4854-86F4-6A09583A3217}" destId="{7E7682F1-2381-46F6-8F24-32F3C2690CE9}" srcOrd="7" destOrd="0" presId="urn:microsoft.com/office/officeart/2005/8/layout/hProcess4"/>
    <dgm:cxn modelId="{31B08D76-F933-4641-A277-255900BFB4BE}" type="presParOf" srcId="{D4452024-9FEF-4854-86F4-6A09583A3217}" destId="{AD90676B-C2BB-4F0C-86D6-C1A623F9E2C6}" srcOrd="8" destOrd="0" presId="urn:microsoft.com/office/officeart/2005/8/layout/hProcess4"/>
    <dgm:cxn modelId="{01CD517E-E9D5-4BEA-8619-BEA3C7E434F3}" type="presParOf" srcId="{AD90676B-C2BB-4F0C-86D6-C1A623F9E2C6}" destId="{B30A88D6-A034-4103-8283-28B63107EC43}" srcOrd="0" destOrd="0" presId="urn:microsoft.com/office/officeart/2005/8/layout/hProcess4"/>
    <dgm:cxn modelId="{32741EBE-ACC8-4A1D-BD09-9B7583EC4E89}" type="presParOf" srcId="{AD90676B-C2BB-4F0C-86D6-C1A623F9E2C6}" destId="{F638486A-0311-46B6-B261-6659557D57D2}" srcOrd="1" destOrd="0" presId="urn:microsoft.com/office/officeart/2005/8/layout/hProcess4"/>
    <dgm:cxn modelId="{8B4584BD-925D-4EEA-B6FA-E51B9EB30664}" type="presParOf" srcId="{AD90676B-C2BB-4F0C-86D6-C1A623F9E2C6}" destId="{8D603D14-2473-4915-B09A-7AE486B8200A}" srcOrd="2" destOrd="0" presId="urn:microsoft.com/office/officeart/2005/8/layout/hProcess4"/>
    <dgm:cxn modelId="{17077840-DFE9-487F-A19F-F117286C37BF}" type="presParOf" srcId="{AD90676B-C2BB-4F0C-86D6-C1A623F9E2C6}" destId="{06F097A9-EF15-42AF-A868-9F60580F79D3}" srcOrd="3" destOrd="0" presId="urn:microsoft.com/office/officeart/2005/8/layout/hProcess4"/>
    <dgm:cxn modelId="{EA596955-069D-46AC-A85D-8827A01AF63A}" type="presParOf" srcId="{AD90676B-C2BB-4F0C-86D6-C1A623F9E2C6}" destId="{155A7F16-A471-4288-84A1-C7CA681DF65F}"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A7446DE-8228-46EA-8F6F-ECBDCAC2622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B0336A7-336F-4221-8E7F-4BBC052E303B}">
      <dgm:prSet phldrT="[Text]"/>
      <dgm:spPr/>
      <dgm:t>
        <a:bodyPr/>
        <a:lstStyle/>
        <a:p>
          <a:r>
            <a:rPr lang="en-US" dirty="0"/>
            <a:t>Village level data needed for acute analysis</a:t>
          </a:r>
        </a:p>
      </dgm:t>
    </dgm:pt>
    <dgm:pt modelId="{52B1E3A0-ABE7-41EA-A85A-A0AF4090D08A}" type="parTrans" cxnId="{89B4BF8A-8807-4DF7-901D-BCBDA3E68EB8}">
      <dgm:prSet/>
      <dgm:spPr/>
      <dgm:t>
        <a:bodyPr/>
        <a:lstStyle/>
        <a:p>
          <a:endParaRPr lang="en-US"/>
        </a:p>
      </dgm:t>
    </dgm:pt>
    <dgm:pt modelId="{FAD4E6A2-F054-49DE-9FC2-745E810BC417}" type="sibTrans" cxnId="{89B4BF8A-8807-4DF7-901D-BCBDA3E68EB8}">
      <dgm:prSet/>
      <dgm:spPr/>
      <dgm:t>
        <a:bodyPr/>
        <a:lstStyle/>
        <a:p>
          <a:endParaRPr lang="en-US"/>
        </a:p>
      </dgm:t>
    </dgm:pt>
    <dgm:pt modelId="{F62EA012-D16B-4C09-AD9F-A87A55FA068A}">
      <dgm:prSet phldrT="[Text]"/>
      <dgm:spPr/>
      <dgm:t>
        <a:bodyPr/>
        <a:lstStyle/>
        <a:p>
          <a:r>
            <a:rPr lang="en-US" dirty="0"/>
            <a:t>Data collected manually from government reports</a:t>
          </a:r>
        </a:p>
      </dgm:t>
    </dgm:pt>
    <dgm:pt modelId="{1C0FDA92-1EE8-43E8-B61C-0208C3BAD08E}" type="parTrans" cxnId="{188A359A-CDCB-4505-8BF5-502F82F4EEA3}">
      <dgm:prSet/>
      <dgm:spPr/>
      <dgm:t>
        <a:bodyPr/>
        <a:lstStyle/>
        <a:p>
          <a:endParaRPr lang="en-US"/>
        </a:p>
      </dgm:t>
    </dgm:pt>
    <dgm:pt modelId="{63648EA6-DF4B-41DD-BC45-894BAAE8961E}" type="sibTrans" cxnId="{188A359A-CDCB-4505-8BF5-502F82F4EEA3}">
      <dgm:prSet/>
      <dgm:spPr/>
      <dgm:t>
        <a:bodyPr/>
        <a:lstStyle/>
        <a:p>
          <a:endParaRPr lang="en-US"/>
        </a:p>
      </dgm:t>
    </dgm:pt>
    <dgm:pt modelId="{9F936DB7-C153-457A-AA3B-4D41FA0AA97F}">
      <dgm:prSet phldrT="[Text]"/>
      <dgm:spPr/>
      <dgm:t>
        <a:bodyPr/>
        <a:lstStyle/>
        <a:p>
          <a:r>
            <a:rPr lang="en-US" dirty="0"/>
            <a:t>Multiple data sources</a:t>
          </a:r>
        </a:p>
      </dgm:t>
    </dgm:pt>
    <dgm:pt modelId="{39A5B410-42EE-4983-9623-767AF4D30AAB}" type="parTrans" cxnId="{1757A441-ED0E-4293-94F6-23F56F819D5D}">
      <dgm:prSet/>
      <dgm:spPr/>
      <dgm:t>
        <a:bodyPr/>
        <a:lstStyle/>
        <a:p>
          <a:endParaRPr lang="en-US"/>
        </a:p>
      </dgm:t>
    </dgm:pt>
    <dgm:pt modelId="{862D36A7-98AA-4F78-9A7E-064EA387F625}" type="sibTrans" cxnId="{1757A441-ED0E-4293-94F6-23F56F819D5D}">
      <dgm:prSet/>
      <dgm:spPr/>
      <dgm:t>
        <a:bodyPr/>
        <a:lstStyle/>
        <a:p>
          <a:endParaRPr lang="en-US"/>
        </a:p>
      </dgm:t>
    </dgm:pt>
    <dgm:pt modelId="{3F859311-B69F-4932-A36E-9E0E7199806E}">
      <dgm:prSet phldrT="[Text]"/>
      <dgm:spPr/>
      <dgm:t>
        <a:bodyPr/>
        <a:lstStyle/>
        <a:p>
          <a:r>
            <a:rPr lang="en-US" dirty="0"/>
            <a:t>Different data granularity at different sources </a:t>
          </a:r>
        </a:p>
      </dgm:t>
    </dgm:pt>
    <dgm:pt modelId="{D94D3FDE-854D-4572-8DC2-56F44DBA4EF9}" type="parTrans" cxnId="{76A25597-D3DB-43C8-9CB8-593A07A70E87}">
      <dgm:prSet/>
      <dgm:spPr/>
      <dgm:t>
        <a:bodyPr/>
        <a:lstStyle/>
        <a:p>
          <a:endParaRPr lang="en-US"/>
        </a:p>
      </dgm:t>
    </dgm:pt>
    <dgm:pt modelId="{CB43308D-A786-4487-BE1E-832B6E2F1D8E}" type="sibTrans" cxnId="{76A25597-D3DB-43C8-9CB8-593A07A70E87}">
      <dgm:prSet/>
      <dgm:spPr/>
      <dgm:t>
        <a:bodyPr/>
        <a:lstStyle/>
        <a:p>
          <a:endParaRPr lang="en-US"/>
        </a:p>
      </dgm:t>
    </dgm:pt>
    <dgm:pt modelId="{D0678A51-B7C3-4A79-B6D2-38615F703D3B}">
      <dgm:prSet phldrT="[Text]"/>
      <dgm:spPr/>
      <dgm:t>
        <a:bodyPr/>
        <a:lstStyle/>
        <a:p>
          <a:r>
            <a:rPr lang="en-US" dirty="0" err="1"/>
            <a:t>Heterogenity</a:t>
          </a:r>
          <a:r>
            <a:rPr lang="en-US" dirty="0"/>
            <a:t> in District Level Data</a:t>
          </a:r>
        </a:p>
      </dgm:t>
    </dgm:pt>
    <dgm:pt modelId="{9FF0ECBA-BDEA-4D2F-9134-832B272C5200}" type="parTrans" cxnId="{142E8B6D-2BB2-4559-B5BE-FA1DBDC11362}">
      <dgm:prSet/>
      <dgm:spPr/>
      <dgm:t>
        <a:bodyPr/>
        <a:lstStyle/>
        <a:p>
          <a:endParaRPr lang="en-US"/>
        </a:p>
      </dgm:t>
    </dgm:pt>
    <dgm:pt modelId="{4AA6A71E-78D1-4885-9066-29E7EDC10452}" type="sibTrans" cxnId="{142E8B6D-2BB2-4559-B5BE-FA1DBDC11362}">
      <dgm:prSet/>
      <dgm:spPr/>
      <dgm:t>
        <a:bodyPr/>
        <a:lstStyle/>
        <a:p>
          <a:endParaRPr lang="en-US"/>
        </a:p>
      </dgm:t>
    </dgm:pt>
    <dgm:pt modelId="{0E98D5EE-0BBF-41FD-AC98-1908127D4312}" type="pres">
      <dgm:prSet presAssocID="{BA7446DE-8228-46EA-8F6F-ECBDCAC26226}" presName="Name0" presStyleCnt="0">
        <dgm:presLayoutVars>
          <dgm:chMax val="7"/>
          <dgm:chPref val="7"/>
          <dgm:dir/>
        </dgm:presLayoutVars>
      </dgm:prSet>
      <dgm:spPr/>
      <dgm:t>
        <a:bodyPr/>
        <a:lstStyle/>
        <a:p>
          <a:endParaRPr lang="en-US"/>
        </a:p>
      </dgm:t>
    </dgm:pt>
    <dgm:pt modelId="{F8043C63-86BB-4A77-AB9D-9DC9B4EB0286}" type="pres">
      <dgm:prSet presAssocID="{BA7446DE-8228-46EA-8F6F-ECBDCAC26226}" presName="Name1" presStyleCnt="0"/>
      <dgm:spPr/>
    </dgm:pt>
    <dgm:pt modelId="{9E190C11-16E2-4BAB-ACA3-0784A45633E3}" type="pres">
      <dgm:prSet presAssocID="{BA7446DE-8228-46EA-8F6F-ECBDCAC26226}" presName="cycle" presStyleCnt="0"/>
      <dgm:spPr/>
    </dgm:pt>
    <dgm:pt modelId="{1BC44503-1E91-449D-9E1C-744A668B38BF}" type="pres">
      <dgm:prSet presAssocID="{BA7446DE-8228-46EA-8F6F-ECBDCAC26226}" presName="srcNode" presStyleLbl="node1" presStyleIdx="0" presStyleCnt="5"/>
      <dgm:spPr/>
    </dgm:pt>
    <dgm:pt modelId="{5CD41CAB-34EE-4688-B81B-BE3CA17BA73F}" type="pres">
      <dgm:prSet presAssocID="{BA7446DE-8228-46EA-8F6F-ECBDCAC26226}" presName="conn" presStyleLbl="parChTrans1D2" presStyleIdx="0" presStyleCnt="1"/>
      <dgm:spPr/>
      <dgm:t>
        <a:bodyPr/>
        <a:lstStyle/>
        <a:p>
          <a:endParaRPr lang="en-US"/>
        </a:p>
      </dgm:t>
    </dgm:pt>
    <dgm:pt modelId="{84AF6E72-3B58-41AA-AB86-FBED2E6130FC}" type="pres">
      <dgm:prSet presAssocID="{BA7446DE-8228-46EA-8F6F-ECBDCAC26226}" presName="extraNode" presStyleLbl="node1" presStyleIdx="0" presStyleCnt="5"/>
      <dgm:spPr/>
    </dgm:pt>
    <dgm:pt modelId="{A8020420-452D-4358-80E9-67F8DC6DC7A9}" type="pres">
      <dgm:prSet presAssocID="{BA7446DE-8228-46EA-8F6F-ECBDCAC26226}" presName="dstNode" presStyleLbl="node1" presStyleIdx="0" presStyleCnt="5"/>
      <dgm:spPr/>
    </dgm:pt>
    <dgm:pt modelId="{6DEB1BDC-1466-44D5-BFA4-2478276BAFD4}" type="pres">
      <dgm:prSet presAssocID="{D0678A51-B7C3-4A79-B6D2-38615F703D3B}" presName="text_1" presStyleLbl="node1" presStyleIdx="0" presStyleCnt="5">
        <dgm:presLayoutVars>
          <dgm:bulletEnabled val="1"/>
        </dgm:presLayoutVars>
      </dgm:prSet>
      <dgm:spPr/>
      <dgm:t>
        <a:bodyPr/>
        <a:lstStyle/>
        <a:p>
          <a:endParaRPr lang="en-US"/>
        </a:p>
      </dgm:t>
    </dgm:pt>
    <dgm:pt modelId="{89DDA69F-CED9-4E3B-AB34-4B36D0205DD1}" type="pres">
      <dgm:prSet presAssocID="{D0678A51-B7C3-4A79-B6D2-38615F703D3B}" presName="accent_1" presStyleCnt="0"/>
      <dgm:spPr/>
    </dgm:pt>
    <dgm:pt modelId="{F5D975E2-FE98-445E-8D52-04C1319D2ECD}" type="pres">
      <dgm:prSet presAssocID="{D0678A51-B7C3-4A79-B6D2-38615F703D3B}" presName="accentRepeatNode" presStyleLbl="solidFgAcc1" presStyleIdx="0" presStyleCnt="5"/>
      <dgm:spPr/>
    </dgm:pt>
    <dgm:pt modelId="{227D885D-E22B-47C8-9386-ED90808BBB9D}" type="pres">
      <dgm:prSet presAssocID="{AB0336A7-336F-4221-8E7F-4BBC052E303B}" presName="text_2" presStyleLbl="node1" presStyleIdx="1" presStyleCnt="5">
        <dgm:presLayoutVars>
          <dgm:bulletEnabled val="1"/>
        </dgm:presLayoutVars>
      </dgm:prSet>
      <dgm:spPr/>
      <dgm:t>
        <a:bodyPr/>
        <a:lstStyle/>
        <a:p>
          <a:endParaRPr lang="en-US"/>
        </a:p>
      </dgm:t>
    </dgm:pt>
    <dgm:pt modelId="{21E232C3-816E-419E-A6D1-1151C35EC3CE}" type="pres">
      <dgm:prSet presAssocID="{AB0336A7-336F-4221-8E7F-4BBC052E303B}" presName="accent_2" presStyleCnt="0"/>
      <dgm:spPr/>
    </dgm:pt>
    <dgm:pt modelId="{A0D08CA5-4A7B-4BE6-A4C4-ED46B2234F0F}" type="pres">
      <dgm:prSet presAssocID="{AB0336A7-336F-4221-8E7F-4BBC052E303B}" presName="accentRepeatNode" presStyleLbl="solidFgAcc1" presStyleIdx="1" presStyleCnt="5"/>
      <dgm:spPr/>
    </dgm:pt>
    <dgm:pt modelId="{05EBF8C6-5FC5-481F-BB18-651476E7879E}" type="pres">
      <dgm:prSet presAssocID="{9F936DB7-C153-457A-AA3B-4D41FA0AA97F}" presName="text_3" presStyleLbl="node1" presStyleIdx="2" presStyleCnt="5">
        <dgm:presLayoutVars>
          <dgm:bulletEnabled val="1"/>
        </dgm:presLayoutVars>
      </dgm:prSet>
      <dgm:spPr/>
      <dgm:t>
        <a:bodyPr/>
        <a:lstStyle/>
        <a:p>
          <a:endParaRPr lang="en-US"/>
        </a:p>
      </dgm:t>
    </dgm:pt>
    <dgm:pt modelId="{288744DF-87C7-4286-AA32-9E72A9BADD7D}" type="pres">
      <dgm:prSet presAssocID="{9F936DB7-C153-457A-AA3B-4D41FA0AA97F}" presName="accent_3" presStyleCnt="0"/>
      <dgm:spPr/>
    </dgm:pt>
    <dgm:pt modelId="{CF5BD86D-6DDB-4CED-9848-E4284E720B16}" type="pres">
      <dgm:prSet presAssocID="{9F936DB7-C153-457A-AA3B-4D41FA0AA97F}" presName="accentRepeatNode" presStyleLbl="solidFgAcc1" presStyleIdx="2" presStyleCnt="5"/>
      <dgm:spPr/>
    </dgm:pt>
    <dgm:pt modelId="{E60FCF9F-D266-45E0-8BE1-B808B2A910BD}" type="pres">
      <dgm:prSet presAssocID="{3F859311-B69F-4932-A36E-9E0E7199806E}" presName="text_4" presStyleLbl="node1" presStyleIdx="3" presStyleCnt="5">
        <dgm:presLayoutVars>
          <dgm:bulletEnabled val="1"/>
        </dgm:presLayoutVars>
      </dgm:prSet>
      <dgm:spPr/>
      <dgm:t>
        <a:bodyPr/>
        <a:lstStyle/>
        <a:p>
          <a:endParaRPr lang="en-US"/>
        </a:p>
      </dgm:t>
    </dgm:pt>
    <dgm:pt modelId="{7747E212-B244-4896-948B-5FCAC84C55B0}" type="pres">
      <dgm:prSet presAssocID="{3F859311-B69F-4932-A36E-9E0E7199806E}" presName="accent_4" presStyleCnt="0"/>
      <dgm:spPr/>
    </dgm:pt>
    <dgm:pt modelId="{0D7BB8B9-FEE9-4AD1-B762-D218AA4BB241}" type="pres">
      <dgm:prSet presAssocID="{3F859311-B69F-4932-A36E-9E0E7199806E}" presName="accentRepeatNode" presStyleLbl="solidFgAcc1" presStyleIdx="3" presStyleCnt="5"/>
      <dgm:spPr/>
    </dgm:pt>
    <dgm:pt modelId="{248DCA8B-38A5-48CF-9156-DF6A3D07B110}" type="pres">
      <dgm:prSet presAssocID="{F62EA012-D16B-4C09-AD9F-A87A55FA068A}" presName="text_5" presStyleLbl="node1" presStyleIdx="4" presStyleCnt="5">
        <dgm:presLayoutVars>
          <dgm:bulletEnabled val="1"/>
        </dgm:presLayoutVars>
      </dgm:prSet>
      <dgm:spPr/>
      <dgm:t>
        <a:bodyPr/>
        <a:lstStyle/>
        <a:p>
          <a:endParaRPr lang="en-US"/>
        </a:p>
      </dgm:t>
    </dgm:pt>
    <dgm:pt modelId="{75C2CBBF-86C7-4A1A-9B8E-211449526A31}" type="pres">
      <dgm:prSet presAssocID="{F62EA012-D16B-4C09-AD9F-A87A55FA068A}" presName="accent_5" presStyleCnt="0"/>
      <dgm:spPr/>
    </dgm:pt>
    <dgm:pt modelId="{9F61C907-5ADB-49BD-B94E-209A70FCAFAD}" type="pres">
      <dgm:prSet presAssocID="{F62EA012-D16B-4C09-AD9F-A87A55FA068A}" presName="accentRepeatNode" presStyleLbl="solidFgAcc1" presStyleIdx="4" presStyleCnt="5"/>
      <dgm:spPr/>
    </dgm:pt>
  </dgm:ptLst>
  <dgm:cxnLst>
    <dgm:cxn modelId="{3580FD2A-7FE5-4054-9C2F-EC0FFC2089FA}" type="presOf" srcId="{AB0336A7-336F-4221-8E7F-4BBC052E303B}" destId="{227D885D-E22B-47C8-9386-ED90808BBB9D}" srcOrd="0" destOrd="0" presId="urn:microsoft.com/office/officeart/2008/layout/VerticalCurvedList"/>
    <dgm:cxn modelId="{188A359A-CDCB-4505-8BF5-502F82F4EEA3}" srcId="{BA7446DE-8228-46EA-8F6F-ECBDCAC26226}" destId="{F62EA012-D16B-4C09-AD9F-A87A55FA068A}" srcOrd="4" destOrd="0" parTransId="{1C0FDA92-1EE8-43E8-B61C-0208C3BAD08E}" sibTransId="{63648EA6-DF4B-41DD-BC45-894BAAE8961E}"/>
    <dgm:cxn modelId="{A9E9B951-232F-46A0-9F28-55C0E0642970}" type="presOf" srcId="{4AA6A71E-78D1-4885-9066-29E7EDC10452}" destId="{5CD41CAB-34EE-4688-B81B-BE3CA17BA73F}" srcOrd="0" destOrd="0" presId="urn:microsoft.com/office/officeart/2008/layout/VerticalCurvedList"/>
    <dgm:cxn modelId="{89B4BF8A-8807-4DF7-901D-BCBDA3E68EB8}" srcId="{BA7446DE-8228-46EA-8F6F-ECBDCAC26226}" destId="{AB0336A7-336F-4221-8E7F-4BBC052E303B}" srcOrd="1" destOrd="0" parTransId="{52B1E3A0-ABE7-41EA-A85A-A0AF4090D08A}" sibTransId="{FAD4E6A2-F054-49DE-9FC2-745E810BC417}"/>
    <dgm:cxn modelId="{142E8B6D-2BB2-4559-B5BE-FA1DBDC11362}" srcId="{BA7446DE-8228-46EA-8F6F-ECBDCAC26226}" destId="{D0678A51-B7C3-4A79-B6D2-38615F703D3B}" srcOrd="0" destOrd="0" parTransId="{9FF0ECBA-BDEA-4D2F-9134-832B272C5200}" sibTransId="{4AA6A71E-78D1-4885-9066-29E7EDC10452}"/>
    <dgm:cxn modelId="{76A25597-D3DB-43C8-9CB8-593A07A70E87}" srcId="{BA7446DE-8228-46EA-8F6F-ECBDCAC26226}" destId="{3F859311-B69F-4932-A36E-9E0E7199806E}" srcOrd="3" destOrd="0" parTransId="{D94D3FDE-854D-4572-8DC2-56F44DBA4EF9}" sibTransId="{CB43308D-A786-4487-BE1E-832B6E2F1D8E}"/>
    <dgm:cxn modelId="{04EF06C1-E67B-4CA5-A91C-0287D2CA80CE}" type="presOf" srcId="{9F936DB7-C153-457A-AA3B-4D41FA0AA97F}" destId="{05EBF8C6-5FC5-481F-BB18-651476E7879E}" srcOrd="0" destOrd="0" presId="urn:microsoft.com/office/officeart/2008/layout/VerticalCurvedList"/>
    <dgm:cxn modelId="{1757A441-ED0E-4293-94F6-23F56F819D5D}" srcId="{BA7446DE-8228-46EA-8F6F-ECBDCAC26226}" destId="{9F936DB7-C153-457A-AA3B-4D41FA0AA97F}" srcOrd="2" destOrd="0" parTransId="{39A5B410-42EE-4983-9623-767AF4D30AAB}" sibTransId="{862D36A7-98AA-4F78-9A7E-064EA387F625}"/>
    <dgm:cxn modelId="{B3CFE2BC-3FC0-4F9A-B5E5-E061BF32981D}" type="presOf" srcId="{3F859311-B69F-4932-A36E-9E0E7199806E}" destId="{E60FCF9F-D266-45E0-8BE1-B808B2A910BD}" srcOrd="0" destOrd="0" presId="urn:microsoft.com/office/officeart/2008/layout/VerticalCurvedList"/>
    <dgm:cxn modelId="{1E8EE9AE-1CF2-427E-B226-A1B17DCE941C}" type="presOf" srcId="{F62EA012-D16B-4C09-AD9F-A87A55FA068A}" destId="{248DCA8B-38A5-48CF-9156-DF6A3D07B110}" srcOrd="0" destOrd="0" presId="urn:microsoft.com/office/officeart/2008/layout/VerticalCurvedList"/>
    <dgm:cxn modelId="{354209D8-0A63-4551-9587-2A2EFC7196A7}" type="presOf" srcId="{D0678A51-B7C3-4A79-B6D2-38615F703D3B}" destId="{6DEB1BDC-1466-44D5-BFA4-2478276BAFD4}" srcOrd="0" destOrd="0" presId="urn:microsoft.com/office/officeart/2008/layout/VerticalCurvedList"/>
    <dgm:cxn modelId="{51C749A8-8BA9-4AED-8EBE-4535E96179B6}" type="presOf" srcId="{BA7446DE-8228-46EA-8F6F-ECBDCAC26226}" destId="{0E98D5EE-0BBF-41FD-AC98-1908127D4312}" srcOrd="0" destOrd="0" presId="urn:microsoft.com/office/officeart/2008/layout/VerticalCurvedList"/>
    <dgm:cxn modelId="{F39364F1-B066-43E4-8DEE-E71E03526515}" type="presParOf" srcId="{0E98D5EE-0BBF-41FD-AC98-1908127D4312}" destId="{F8043C63-86BB-4A77-AB9D-9DC9B4EB0286}" srcOrd="0" destOrd="0" presId="urn:microsoft.com/office/officeart/2008/layout/VerticalCurvedList"/>
    <dgm:cxn modelId="{577CFA74-234D-4CD4-B823-284F69ACD6A2}" type="presParOf" srcId="{F8043C63-86BB-4A77-AB9D-9DC9B4EB0286}" destId="{9E190C11-16E2-4BAB-ACA3-0784A45633E3}" srcOrd="0" destOrd="0" presId="urn:microsoft.com/office/officeart/2008/layout/VerticalCurvedList"/>
    <dgm:cxn modelId="{734056A2-5EB9-476D-833A-928D2B8C546E}" type="presParOf" srcId="{9E190C11-16E2-4BAB-ACA3-0784A45633E3}" destId="{1BC44503-1E91-449D-9E1C-744A668B38BF}" srcOrd="0" destOrd="0" presId="urn:microsoft.com/office/officeart/2008/layout/VerticalCurvedList"/>
    <dgm:cxn modelId="{3CDB10B3-A771-4E47-90F8-DAB886008A02}" type="presParOf" srcId="{9E190C11-16E2-4BAB-ACA3-0784A45633E3}" destId="{5CD41CAB-34EE-4688-B81B-BE3CA17BA73F}" srcOrd="1" destOrd="0" presId="urn:microsoft.com/office/officeart/2008/layout/VerticalCurvedList"/>
    <dgm:cxn modelId="{B77D4771-BC30-40A6-B96F-EAB38E5990E4}" type="presParOf" srcId="{9E190C11-16E2-4BAB-ACA3-0784A45633E3}" destId="{84AF6E72-3B58-41AA-AB86-FBED2E6130FC}" srcOrd="2" destOrd="0" presId="urn:microsoft.com/office/officeart/2008/layout/VerticalCurvedList"/>
    <dgm:cxn modelId="{F909B81A-A0CA-410D-841F-97AA0A693825}" type="presParOf" srcId="{9E190C11-16E2-4BAB-ACA3-0784A45633E3}" destId="{A8020420-452D-4358-80E9-67F8DC6DC7A9}" srcOrd="3" destOrd="0" presId="urn:microsoft.com/office/officeart/2008/layout/VerticalCurvedList"/>
    <dgm:cxn modelId="{33C7D287-925E-4C1D-BFF7-C90BD4D80737}" type="presParOf" srcId="{F8043C63-86BB-4A77-AB9D-9DC9B4EB0286}" destId="{6DEB1BDC-1466-44D5-BFA4-2478276BAFD4}" srcOrd="1" destOrd="0" presId="urn:microsoft.com/office/officeart/2008/layout/VerticalCurvedList"/>
    <dgm:cxn modelId="{D5031C9E-9DD2-4DFD-B2D5-38EAF50CCEC7}" type="presParOf" srcId="{F8043C63-86BB-4A77-AB9D-9DC9B4EB0286}" destId="{89DDA69F-CED9-4E3B-AB34-4B36D0205DD1}" srcOrd="2" destOrd="0" presId="urn:microsoft.com/office/officeart/2008/layout/VerticalCurvedList"/>
    <dgm:cxn modelId="{3A4CE5A1-DF26-4438-A97D-04EFCFB74F53}" type="presParOf" srcId="{89DDA69F-CED9-4E3B-AB34-4B36D0205DD1}" destId="{F5D975E2-FE98-445E-8D52-04C1319D2ECD}" srcOrd="0" destOrd="0" presId="urn:microsoft.com/office/officeart/2008/layout/VerticalCurvedList"/>
    <dgm:cxn modelId="{61C56B86-A2AD-4988-BE22-67FBD76923B5}" type="presParOf" srcId="{F8043C63-86BB-4A77-AB9D-9DC9B4EB0286}" destId="{227D885D-E22B-47C8-9386-ED90808BBB9D}" srcOrd="3" destOrd="0" presId="urn:microsoft.com/office/officeart/2008/layout/VerticalCurvedList"/>
    <dgm:cxn modelId="{041C9AB7-2B20-45B7-AFBA-26B1278802AD}" type="presParOf" srcId="{F8043C63-86BB-4A77-AB9D-9DC9B4EB0286}" destId="{21E232C3-816E-419E-A6D1-1151C35EC3CE}" srcOrd="4" destOrd="0" presId="urn:microsoft.com/office/officeart/2008/layout/VerticalCurvedList"/>
    <dgm:cxn modelId="{FFB1709C-88CA-4ACB-8871-344A8B32EBD1}" type="presParOf" srcId="{21E232C3-816E-419E-A6D1-1151C35EC3CE}" destId="{A0D08CA5-4A7B-4BE6-A4C4-ED46B2234F0F}" srcOrd="0" destOrd="0" presId="urn:microsoft.com/office/officeart/2008/layout/VerticalCurvedList"/>
    <dgm:cxn modelId="{750347C2-99BA-4622-8CB0-0638214BB5B8}" type="presParOf" srcId="{F8043C63-86BB-4A77-AB9D-9DC9B4EB0286}" destId="{05EBF8C6-5FC5-481F-BB18-651476E7879E}" srcOrd="5" destOrd="0" presId="urn:microsoft.com/office/officeart/2008/layout/VerticalCurvedList"/>
    <dgm:cxn modelId="{DDBD446A-6707-4085-AA13-41E888361C9B}" type="presParOf" srcId="{F8043C63-86BB-4A77-AB9D-9DC9B4EB0286}" destId="{288744DF-87C7-4286-AA32-9E72A9BADD7D}" srcOrd="6" destOrd="0" presId="urn:microsoft.com/office/officeart/2008/layout/VerticalCurvedList"/>
    <dgm:cxn modelId="{EAF4B7DA-8D7C-4813-B2F1-7A51FBFC6A30}" type="presParOf" srcId="{288744DF-87C7-4286-AA32-9E72A9BADD7D}" destId="{CF5BD86D-6DDB-4CED-9848-E4284E720B16}" srcOrd="0" destOrd="0" presId="urn:microsoft.com/office/officeart/2008/layout/VerticalCurvedList"/>
    <dgm:cxn modelId="{39FEA9A3-DDF9-46F3-AC93-3E4BB7960898}" type="presParOf" srcId="{F8043C63-86BB-4A77-AB9D-9DC9B4EB0286}" destId="{E60FCF9F-D266-45E0-8BE1-B808B2A910BD}" srcOrd="7" destOrd="0" presId="urn:microsoft.com/office/officeart/2008/layout/VerticalCurvedList"/>
    <dgm:cxn modelId="{A160BAA1-424C-438A-BE24-A63F77894492}" type="presParOf" srcId="{F8043C63-86BB-4A77-AB9D-9DC9B4EB0286}" destId="{7747E212-B244-4896-948B-5FCAC84C55B0}" srcOrd="8" destOrd="0" presId="urn:microsoft.com/office/officeart/2008/layout/VerticalCurvedList"/>
    <dgm:cxn modelId="{DDD407F3-5C39-4D33-A84A-88633BC286DD}" type="presParOf" srcId="{7747E212-B244-4896-948B-5FCAC84C55B0}" destId="{0D7BB8B9-FEE9-4AD1-B762-D218AA4BB241}" srcOrd="0" destOrd="0" presId="urn:microsoft.com/office/officeart/2008/layout/VerticalCurvedList"/>
    <dgm:cxn modelId="{CF69C723-96DD-417D-8D15-4204144E2155}" type="presParOf" srcId="{F8043C63-86BB-4A77-AB9D-9DC9B4EB0286}" destId="{248DCA8B-38A5-48CF-9156-DF6A3D07B110}" srcOrd="9" destOrd="0" presId="urn:microsoft.com/office/officeart/2008/layout/VerticalCurvedList"/>
    <dgm:cxn modelId="{81156587-09BF-4122-A29A-89D535DBA36E}" type="presParOf" srcId="{F8043C63-86BB-4A77-AB9D-9DC9B4EB0286}" destId="{75C2CBBF-86C7-4A1A-9B8E-211449526A31}" srcOrd="10" destOrd="0" presId="urn:microsoft.com/office/officeart/2008/layout/VerticalCurvedList"/>
    <dgm:cxn modelId="{D47EF3AF-7DBC-439B-8470-BED172096F9E}" type="presParOf" srcId="{75C2CBBF-86C7-4A1A-9B8E-211449526A31}" destId="{9F61C907-5ADB-49BD-B94E-209A70FCAFA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CD4464-CAE1-1B4C-9BE1-C2208575FADE}" type="doc">
      <dgm:prSet loTypeId="urn:microsoft.com/office/officeart/2005/8/layout/chevron1" loCatId="process" qsTypeId="urn:microsoft.com/office/officeart/2005/8/quickstyle/simple4" qsCatId="simple" csTypeId="urn:microsoft.com/office/officeart/2005/8/colors/accent1_2" csCatId="accent1" phldr="1"/>
      <dgm:spPr/>
    </dgm:pt>
    <dgm:pt modelId="{DB44F0AE-A57B-0942-B6CA-A4CEBEAA6936}">
      <dgm:prSet phldrT="[Text]"/>
      <dgm:spPr>
        <a:solidFill>
          <a:srgbClr val="D15A3E"/>
        </a:solidFill>
      </dgm:spPr>
      <dgm:t>
        <a:bodyPr/>
        <a:lstStyle/>
        <a:p>
          <a:r>
            <a:rPr lang="en-US" dirty="0"/>
            <a:t>Data Collection and Preparation</a:t>
          </a:r>
        </a:p>
      </dgm:t>
    </dgm:pt>
    <dgm:pt modelId="{A4BE33D9-D5DA-8F46-B547-139EC4BB15F4}" type="parTrans" cxnId="{DB133148-43AD-B743-8C60-ADCA1EC2947F}">
      <dgm:prSet/>
      <dgm:spPr/>
      <dgm:t>
        <a:bodyPr/>
        <a:lstStyle/>
        <a:p>
          <a:endParaRPr lang="en-US"/>
        </a:p>
      </dgm:t>
    </dgm:pt>
    <dgm:pt modelId="{63360C0C-87E4-9041-847E-BA26A6A9E697}" type="sibTrans" cxnId="{DB133148-43AD-B743-8C60-ADCA1EC2947F}">
      <dgm:prSet/>
      <dgm:spPr/>
      <dgm:t>
        <a:bodyPr/>
        <a:lstStyle/>
        <a:p>
          <a:endParaRPr lang="en-US"/>
        </a:p>
      </dgm:t>
    </dgm:pt>
    <dgm:pt modelId="{9F8481E7-EA05-7E44-A4A1-BFDB112EE003}">
      <dgm:prSet phldrT="[Text]"/>
      <dgm:spPr>
        <a:solidFill>
          <a:schemeClr val="bg2">
            <a:lumMod val="90000"/>
          </a:schemeClr>
        </a:solidFill>
      </dgm:spPr>
      <dgm:t>
        <a:bodyPr/>
        <a:lstStyle/>
        <a:p>
          <a:r>
            <a:rPr lang="en-US" dirty="0"/>
            <a:t>Data Exploration</a:t>
          </a:r>
        </a:p>
      </dgm:t>
    </dgm:pt>
    <dgm:pt modelId="{74BB8C37-EA48-D144-8F65-1376DDA4F620}" type="parTrans" cxnId="{69F37BD9-8799-634E-8319-14806A027826}">
      <dgm:prSet/>
      <dgm:spPr/>
      <dgm:t>
        <a:bodyPr/>
        <a:lstStyle/>
        <a:p>
          <a:endParaRPr lang="en-US"/>
        </a:p>
      </dgm:t>
    </dgm:pt>
    <dgm:pt modelId="{6338BA11-1D99-814A-BA13-663BF353FE39}" type="sibTrans" cxnId="{69F37BD9-8799-634E-8319-14806A027826}">
      <dgm:prSet/>
      <dgm:spPr/>
      <dgm:t>
        <a:bodyPr/>
        <a:lstStyle/>
        <a:p>
          <a:endParaRPr lang="en-US"/>
        </a:p>
      </dgm:t>
    </dgm:pt>
    <dgm:pt modelId="{F75266DA-9A00-084C-89E6-F08EE1BB280A}">
      <dgm:prSet phldrT="[Text]"/>
      <dgm:spPr>
        <a:solidFill>
          <a:schemeClr val="bg2">
            <a:lumMod val="90000"/>
          </a:schemeClr>
        </a:solidFill>
      </dgm:spPr>
      <dgm:t>
        <a:bodyPr/>
        <a:lstStyle/>
        <a:p>
          <a:r>
            <a:rPr lang="en-US" dirty="0"/>
            <a:t>Variable Importance</a:t>
          </a:r>
        </a:p>
      </dgm:t>
    </dgm:pt>
    <dgm:pt modelId="{7EB3BE61-F34C-B643-A926-35ED5EE06A4A}" type="parTrans" cxnId="{1766E9D9-1EBB-6E4A-9112-BED055B7344E}">
      <dgm:prSet/>
      <dgm:spPr/>
      <dgm:t>
        <a:bodyPr/>
        <a:lstStyle/>
        <a:p>
          <a:endParaRPr lang="en-US"/>
        </a:p>
      </dgm:t>
    </dgm:pt>
    <dgm:pt modelId="{379367C7-FB32-4A4E-8B31-463478AAB3F9}" type="sibTrans" cxnId="{1766E9D9-1EBB-6E4A-9112-BED055B7344E}">
      <dgm:prSet/>
      <dgm:spPr/>
      <dgm:t>
        <a:bodyPr/>
        <a:lstStyle/>
        <a:p>
          <a:endParaRPr lang="en-US"/>
        </a:p>
      </dgm:t>
    </dgm:pt>
    <dgm:pt modelId="{B4225A76-30E2-F845-B072-C50AE19B4CAB}">
      <dgm:prSet phldrT="[Text]"/>
      <dgm:spPr>
        <a:solidFill>
          <a:schemeClr val="bg2">
            <a:lumMod val="90000"/>
          </a:schemeClr>
        </a:solidFill>
      </dgm:spPr>
      <dgm:t>
        <a:bodyPr/>
        <a:lstStyle/>
        <a:p>
          <a:r>
            <a:rPr lang="en-US" dirty="0"/>
            <a:t>Modelling</a:t>
          </a:r>
        </a:p>
      </dgm:t>
    </dgm:pt>
    <dgm:pt modelId="{CE86DC09-38AB-7B4F-BCA2-9E6A665D457A}" type="parTrans" cxnId="{4D8E5987-6261-B849-A178-5476CA945B87}">
      <dgm:prSet/>
      <dgm:spPr/>
      <dgm:t>
        <a:bodyPr/>
        <a:lstStyle/>
        <a:p>
          <a:endParaRPr lang="en-US"/>
        </a:p>
      </dgm:t>
    </dgm:pt>
    <dgm:pt modelId="{9626F4EB-7222-914E-A6D7-3A68843F09D1}" type="sibTrans" cxnId="{4D8E5987-6261-B849-A178-5476CA945B87}">
      <dgm:prSet/>
      <dgm:spPr/>
      <dgm:t>
        <a:bodyPr/>
        <a:lstStyle/>
        <a:p>
          <a:endParaRPr lang="en-US"/>
        </a:p>
      </dgm:t>
    </dgm:pt>
    <dgm:pt modelId="{1DFB4150-C675-D040-A0D6-781F0DCB8310}">
      <dgm:prSet phldrT="[Text]"/>
      <dgm:spPr>
        <a:solidFill>
          <a:schemeClr val="bg2">
            <a:lumMod val="90000"/>
          </a:schemeClr>
        </a:solidFill>
      </dgm:spPr>
      <dgm:t>
        <a:bodyPr/>
        <a:lstStyle/>
        <a:p>
          <a:r>
            <a:rPr lang="en-US" dirty="0"/>
            <a:t>Results</a:t>
          </a:r>
        </a:p>
      </dgm:t>
    </dgm:pt>
    <dgm:pt modelId="{76B03F6B-E560-9C49-9D14-6093E8C276E7}" type="parTrans" cxnId="{B3997E31-1984-2D45-9EEA-8E2A0BE5810C}">
      <dgm:prSet/>
      <dgm:spPr/>
      <dgm:t>
        <a:bodyPr/>
        <a:lstStyle/>
        <a:p>
          <a:endParaRPr lang="en-US"/>
        </a:p>
      </dgm:t>
    </dgm:pt>
    <dgm:pt modelId="{E969294E-4038-0749-A221-CCE07F5A8781}" type="sibTrans" cxnId="{B3997E31-1984-2D45-9EEA-8E2A0BE5810C}">
      <dgm:prSet/>
      <dgm:spPr/>
      <dgm:t>
        <a:bodyPr/>
        <a:lstStyle/>
        <a:p>
          <a:endParaRPr lang="en-US"/>
        </a:p>
      </dgm:t>
    </dgm:pt>
    <dgm:pt modelId="{72DB47EF-2599-DF4C-87E1-0FBDF9DAA575}" type="pres">
      <dgm:prSet presAssocID="{A6CD4464-CAE1-1B4C-9BE1-C2208575FADE}" presName="Name0" presStyleCnt="0">
        <dgm:presLayoutVars>
          <dgm:dir/>
          <dgm:animLvl val="lvl"/>
          <dgm:resizeHandles val="exact"/>
        </dgm:presLayoutVars>
      </dgm:prSet>
      <dgm:spPr/>
    </dgm:pt>
    <dgm:pt modelId="{EA27A63F-26B2-8D48-980B-9EFB011C30DA}" type="pres">
      <dgm:prSet presAssocID="{DB44F0AE-A57B-0942-B6CA-A4CEBEAA6936}" presName="parTxOnly" presStyleLbl="node1" presStyleIdx="0" presStyleCnt="5">
        <dgm:presLayoutVars>
          <dgm:chMax val="0"/>
          <dgm:chPref val="0"/>
          <dgm:bulletEnabled val="1"/>
        </dgm:presLayoutVars>
      </dgm:prSet>
      <dgm:spPr/>
      <dgm:t>
        <a:bodyPr/>
        <a:lstStyle/>
        <a:p>
          <a:endParaRPr lang="en-US"/>
        </a:p>
      </dgm:t>
    </dgm:pt>
    <dgm:pt modelId="{D7B02E39-9C50-2844-981E-98E5D47B931F}" type="pres">
      <dgm:prSet presAssocID="{63360C0C-87E4-9041-847E-BA26A6A9E697}" presName="parTxOnlySpace" presStyleCnt="0"/>
      <dgm:spPr/>
    </dgm:pt>
    <dgm:pt modelId="{B7FA048B-4336-944B-B4D8-0A83E4CEBF56}" type="pres">
      <dgm:prSet presAssocID="{9F8481E7-EA05-7E44-A4A1-BFDB112EE003}" presName="parTxOnly" presStyleLbl="node1" presStyleIdx="1" presStyleCnt="5">
        <dgm:presLayoutVars>
          <dgm:chMax val="0"/>
          <dgm:chPref val="0"/>
          <dgm:bulletEnabled val="1"/>
        </dgm:presLayoutVars>
      </dgm:prSet>
      <dgm:spPr/>
      <dgm:t>
        <a:bodyPr/>
        <a:lstStyle/>
        <a:p>
          <a:endParaRPr lang="en-US"/>
        </a:p>
      </dgm:t>
    </dgm:pt>
    <dgm:pt modelId="{20171FD5-CCE6-924C-9756-5F8C6E32CA0A}" type="pres">
      <dgm:prSet presAssocID="{6338BA11-1D99-814A-BA13-663BF353FE39}" presName="parTxOnlySpace" presStyleCnt="0"/>
      <dgm:spPr/>
    </dgm:pt>
    <dgm:pt modelId="{C99F968C-E366-C94C-9DDD-2E51E5CE098D}" type="pres">
      <dgm:prSet presAssocID="{F75266DA-9A00-084C-89E6-F08EE1BB280A}" presName="parTxOnly" presStyleLbl="node1" presStyleIdx="2" presStyleCnt="5">
        <dgm:presLayoutVars>
          <dgm:chMax val="0"/>
          <dgm:chPref val="0"/>
          <dgm:bulletEnabled val="1"/>
        </dgm:presLayoutVars>
      </dgm:prSet>
      <dgm:spPr/>
      <dgm:t>
        <a:bodyPr/>
        <a:lstStyle/>
        <a:p>
          <a:endParaRPr lang="en-US"/>
        </a:p>
      </dgm:t>
    </dgm:pt>
    <dgm:pt modelId="{D2D9EA18-F181-0040-A0CF-0E1C444711C7}" type="pres">
      <dgm:prSet presAssocID="{379367C7-FB32-4A4E-8B31-463478AAB3F9}" presName="parTxOnlySpace" presStyleCnt="0"/>
      <dgm:spPr/>
    </dgm:pt>
    <dgm:pt modelId="{D427118D-E2A1-0045-84D3-E4D7CB1BF171}" type="pres">
      <dgm:prSet presAssocID="{B4225A76-30E2-F845-B072-C50AE19B4CAB}" presName="parTxOnly" presStyleLbl="node1" presStyleIdx="3" presStyleCnt="5">
        <dgm:presLayoutVars>
          <dgm:chMax val="0"/>
          <dgm:chPref val="0"/>
          <dgm:bulletEnabled val="1"/>
        </dgm:presLayoutVars>
      </dgm:prSet>
      <dgm:spPr/>
      <dgm:t>
        <a:bodyPr/>
        <a:lstStyle/>
        <a:p>
          <a:endParaRPr lang="en-US"/>
        </a:p>
      </dgm:t>
    </dgm:pt>
    <dgm:pt modelId="{746AE817-D58E-774C-AC38-4B06AA4AFC60}" type="pres">
      <dgm:prSet presAssocID="{9626F4EB-7222-914E-A6D7-3A68843F09D1}" presName="parTxOnlySpace" presStyleCnt="0"/>
      <dgm:spPr/>
    </dgm:pt>
    <dgm:pt modelId="{C57AA173-DD9E-6842-A663-5604B225D592}" type="pres">
      <dgm:prSet presAssocID="{1DFB4150-C675-D040-A0D6-781F0DCB8310}" presName="parTxOnly" presStyleLbl="node1" presStyleIdx="4" presStyleCnt="5">
        <dgm:presLayoutVars>
          <dgm:chMax val="0"/>
          <dgm:chPref val="0"/>
          <dgm:bulletEnabled val="1"/>
        </dgm:presLayoutVars>
      </dgm:prSet>
      <dgm:spPr/>
      <dgm:t>
        <a:bodyPr/>
        <a:lstStyle/>
        <a:p>
          <a:endParaRPr lang="en-US"/>
        </a:p>
      </dgm:t>
    </dgm:pt>
  </dgm:ptLst>
  <dgm:cxnLst>
    <dgm:cxn modelId="{B3997E31-1984-2D45-9EEA-8E2A0BE5810C}" srcId="{A6CD4464-CAE1-1B4C-9BE1-C2208575FADE}" destId="{1DFB4150-C675-D040-A0D6-781F0DCB8310}" srcOrd="4" destOrd="0" parTransId="{76B03F6B-E560-9C49-9D14-6093E8C276E7}" sibTransId="{E969294E-4038-0749-A221-CCE07F5A8781}"/>
    <dgm:cxn modelId="{69F37BD9-8799-634E-8319-14806A027826}" srcId="{A6CD4464-CAE1-1B4C-9BE1-C2208575FADE}" destId="{9F8481E7-EA05-7E44-A4A1-BFDB112EE003}" srcOrd="1" destOrd="0" parTransId="{74BB8C37-EA48-D144-8F65-1376DDA4F620}" sibTransId="{6338BA11-1D99-814A-BA13-663BF353FE39}"/>
    <dgm:cxn modelId="{1BFF620B-B622-A344-8611-3FA48DB63F00}" type="presOf" srcId="{F75266DA-9A00-084C-89E6-F08EE1BB280A}" destId="{C99F968C-E366-C94C-9DDD-2E51E5CE098D}" srcOrd="0" destOrd="0" presId="urn:microsoft.com/office/officeart/2005/8/layout/chevron1"/>
    <dgm:cxn modelId="{1766E9D9-1EBB-6E4A-9112-BED055B7344E}" srcId="{A6CD4464-CAE1-1B4C-9BE1-C2208575FADE}" destId="{F75266DA-9A00-084C-89E6-F08EE1BB280A}" srcOrd="2" destOrd="0" parTransId="{7EB3BE61-F34C-B643-A926-35ED5EE06A4A}" sibTransId="{379367C7-FB32-4A4E-8B31-463478AAB3F9}"/>
    <dgm:cxn modelId="{DB133148-43AD-B743-8C60-ADCA1EC2947F}" srcId="{A6CD4464-CAE1-1B4C-9BE1-C2208575FADE}" destId="{DB44F0AE-A57B-0942-B6CA-A4CEBEAA6936}" srcOrd="0" destOrd="0" parTransId="{A4BE33D9-D5DA-8F46-B547-139EC4BB15F4}" sibTransId="{63360C0C-87E4-9041-847E-BA26A6A9E697}"/>
    <dgm:cxn modelId="{9E3F677F-F039-4D46-852A-A5517C3642B9}" type="presOf" srcId="{9F8481E7-EA05-7E44-A4A1-BFDB112EE003}" destId="{B7FA048B-4336-944B-B4D8-0A83E4CEBF56}" srcOrd="0" destOrd="0" presId="urn:microsoft.com/office/officeart/2005/8/layout/chevron1"/>
    <dgm:cxn modelId="{E543EE5B-C527-2A46-9978-DAFE52DA6361}" type="presOf" srcId="{A6CD4464-CAE1-1B4C-9BE1-C2208575FADE}" destId="{72DB47EF-2599-DF4C-87E1-0FBDF9DAA575}" srcOrd="0" destOrd="0" presId="urn:microsoft.com/office/officeart/2005/8/layout/chevron1"/>
    <dgm:cxn modelId="{770E8F5D-2DC5-4048-9BA0-76EEFB61ACEF}" type="presOf" srcId="{DB44F0AE-A57B-0942-B6CA-A4CEBEAA6936}" destId="{EA27A63F-26B2-8D48-980B-9EFB011C30DA}" srcOrd="0" destOrd="0" presId="urn:microsoft.com/office/officeart/2005/8/layout/chevron1"/>
    <dgm:cxn modelId="{CCD00AA3-20E7-1D4A-965E-A036508F62E1}" type="presOf" srcId="{1DFB4150-C675-D040-A0D6-781F0DCB8310}" destId="{C57AA173-DD9E-6842-A663-5604B225D592}" srcOrd="0" destOrd="0" presId="urn:microsoft.com/office/officeart/2005/8/layout/chevron1"/>
    <dgm:cxn modelId="{E8DB1D27-0C24-B841-AECC-28C40761246D}" type="presOf" srcId="{B4225A76-30E2-F845-B072-C50AE19B4CAB}" destId="{D427118D-E2A1-0045-84D3-E4D7CB1BF171}" srcOrd="0" destOrd="0" presId="urn:microsoft.com/office/officeart/2005/8/layout/chevron1"/>
    <dgm:cxn modelId="{4D8E5987-6261-B849-A178-5476CA945B87}" srcId="{A6CD4464-CAE1-1B4C-9BE1-C2208575FADE}" destId="{B4225A76-30E2-F845-B072-C50AE19B4CAB}" srcOrd="3" destOrd="0" parTransId="{CE86DC09-38AB-7B4F-BCA2-9E6A665D457A}" sibTransId="{9626F4EB-7222-914E-A6D7-3A68843F09D1}"/>
    <dgm:cxn modelId="{2D1E86F2-A897-FB4B-B58F-AE58BC3DAA67}" type="presParOf" srcId="{72DB47EF-2599-DF4C-87E1-0FBDF9DAA575}" destId="{EA27A63F-26B2-8D48-980B-9EFB011C30DA}" srcOrd="0" destOrd="0" presId="urn:microsoft.com/office/officeart/2005/8/layout/chevron1"/>
    <dgm:cxn modelId="{92FB607A-787B-6047-AE5D-19FC0F0FC4F9}" type="presParOf" srcId="{72DB47EF-2599-DF4C-87E1-0FBDF9DAA575}" destId="{D7B02E39-9C50-2844-981E-98E5D47B931F}" srcOrd="1" destOrd="0" presId="urn:microsoft.com/office/officeart/2005/8/layout/chevron1"/>
    <dgm:cxn modelId="{AB001845-4D00-0A43-AD2E-477C9CFE0D0C}" type="presParOf" srcId="{72DB47EF-2599-DF4C-87E1-0FBDF9DAA575}" destId="{B7FA048B-4336-944B-B4D8-0A83E4CEBF56}" srcOrd="2" destOrd="0" presId="urn:microsoft.com/office/officeart/2005/8/layout/chevron1"/>
    <dgm:cxn modelId="{B016C49E-D168-904C-94F9-ED51BABEAC77}" type="presParOf" srcId="{72DB47EF-2599-DF4C-87E1-0FBDF9DAA575}" destId="{20171FD5-CCE6-924C-9756-5F8C6E32CA0A}" srcOrd="3" destOrd="0" presId="urn:microsoft.com/office/officeart/2005/8/layout/chevron1"/>
    <dgm:cxn modelId="{72538BAB-163C-BC41-B468-7E4D183B5516}" type="presParOf" srcId="{72DB47EF-2599-DF4C-87E1-0FBDF9DAA575}" destId="{C99F968C-E366-C94C-9DDD-2E51E5CE098D}" srcOrd="4" destOrd="0" presId="urn:microsoft.com/office/officeart/2005/8/layout/chevron1"/>
    <dgm:cxn modelId="{35D5F085-63D4-DB48-814F-986CAA463DD6}" type="presParOf" srcId="{72DB47EF-2599-DF4C-87E1-0FBDF9DAA575}" destId="{D2D9EA18-F181-0040-A0CF-0E1C444711C7}" srcOrd="5" destOrd="0" presId="urn:microsoft.com/office/officeart/2005/8/layout/chevron1"/>
    <dgm:cxn modelId="{59E399E3-3680-154F-8DBD-1DB7BD43D725}" type="presParOf" srcId="{72DB47EF-2599-DF4C-87E1-0FBDF9DAA575}" destId="{D427118D-E2A1-0045-84D3-E4D7CB1BF171}" srcOrd="6" destOrd="0" presId="urn:microsoft.com/office/officeart/2005/8/layout/chevron1"/>
    <dgm:cxn modelId="{F269AD32-0AD0-2940-842A-767FC87863A3}" type="presParOf" srcId="{72DB47EF-2599-DF4C-87E1-0FBDF9DAA575}" destId="{746AE817-D58E-774C-AC38-4B06AA4AFC60}" srcOrd="7" destOrd="0" presId="urn:microsoft.com/office/officeart/2005/8/layout/chevron1"/>
    <dgm:cxn modelId="{D918CF95-9255-1945-A3DB-65A2D7F16314}" type="presParOf" srcId="{72DB47EF-2599-DF4C-87E1-0FBDF9DAA575}" destId="{C57AA173-DD9E-6842-A663-5604B225D592}" srcOrd="8" destOrd="0" presId="urn:microsoft.com/office/officeart/2005/8/layout/chevron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96703-9B0E-194E-96B0-01B585F98D85}">
      <dsp:nvSpPr>
        <dsp:cNvPr id="0" name=""/>
        <dsp:cNvSpPr/>
      </dsp:nvSpPr>
      <dsp:spPr>
        <a:xfrm>
          <a:off x="5214589" y="2563902"/>
          <a:ext cx="2793041" cy="2678657"/>
        </a:xfrm>
        <a:prstGeom prst="gear9">
          <a:avLst/>
        </a:prstGeom>
        <a:solidFill>
          <a:srgbClr val="3ED5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u="sng" kern="1200" dirty="0"/>
            <a:t>UP Sub-Region (Noida Ex.)</a:t>
          </a:r>
          <a:r>
            <a:rPr lang="en-US" sz="1800" kern="1200" dirty="0"/>
            <a:t/>
          </a:r>
          <a:br>
            <a:rPr lang="en-US" sz="1800" kern="1200" dirty="0"/>
          </a:br>
          <a:r>
            <a:rPr lang="en-US" sz="1800" kern="1200" dirty="0" err="1"/>
            <a:t>Jahangirpur</a:t>
          </a:r>
          <a:r>
            <a:rPr lang="en-US" sz="1800" kern="1200" dirty="0"/>
            <a:t> and Jewar </a:t>
          </a:r>
          <a:endParaRPr lang="en-US" sz="1500" kern="1200" dirty="0"/>
        </a:p>
      </dsp:txBody>
      <dsp:txXfrm>
        <a:off x="5767566" y="3191365"/>
        <a:ext cx="1687087" cy="1376885"/>
      </dsp:txXfrm>
    </dsp:sp>
    <dsp:sp modelId="{8DE44B10-A165-BC49-B743-F98DB42A282A}">
      <dsp:nvSpPr>
        <dsp:cNvPr id="0" name=""/>
        <dsp:cNvSpPr/>
      </dsp:nvSpPr>
      <dsp:spPr>
        <a:xfrm>
          <a:off x="3480801" y="1728806"/>
          <a:ext cx="2097024" cy="2097024"/>
        </a:xfrm>
        <a:prstGeom prst="gear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Factor Selection</a:t>
          </a:r>
        </a:p>
      </dsp:txBody>
      <dsp:txXfrm>
        <a:off x="4008733" y="2259929"/>
        <a:ext cx="1041160" cy="1034778"/>
      </dsp:txXfrm>
    </dsp:sp>
    <dsp:sp modelId="{A1115EA0-5CBC-664D-A9BF-A5D72B722096}">
      <dsp:nvSpPr>
        <dsp:cNvPr id="0" name=""/>
        <dsp:cNvSpPr/>
      </dsp:nvSpPr>
      <dsp:spPr>
        <a:xfrm rot="20700000">
          <a:off x="4655349" y="282074"/>
          <a:ext cx="2054655" cy="2054655"/>
        </a:xfrm>
        <a:prstGeom prst="gear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Domain Knowledge</a:t>
          </a:r>
        </a:p>
      </dsp:txBody>
      <dsp:txXfrm rot="-20700000">
        <a:off x="5105995" y="732720"/>
        <a:ext cx="1153363" cy="1153363"/>
      </dsp:txXfrm>
    </dsp:sp>
    <dsp:sp modelId="{81FFC36F-3078-954A-A50B-0FD1D78EABA5}">
      <dsp:nvSpPr>
        <dsp:cNvPr id="0" name=""/>
        <dsp:cNvSpPr/>
      </dsp:nvSpPr>
      <dsp:spPr>
        <a:xfrm>
          <a:off x="4948385" y="1968564"/>
          <a:ext cx="3690762" cy="3690762"/>
        </a:xfrm>
        <a:prstGeom prst="circularArrow">
          <a:avLst>
            <a:gd name="adj1" fmla="val 4687"/>
            <a:gd name="adj2" fmla="val 299029"/>
            <a:gd name="adj3" fmla="val 2536573"/>
            <a:gd name="adj4" fmla="val 15817996"/>
            <a:gd name="adj5" fmla="val 5469"/>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753E8CC-CCD8-0B43-8B85-A27C8149E1B2}">
      <dsp:nvSpPr>
        <dsp:cNvPr id="0" name=""/>
        <dsp:cNvSpPr/>
      </dsp:nvSpPr>
      <dsp:spPr>
        <a:xfrm>
          <a:off x="3109422" y="1260316"/>
          <a:ext cx="2681569" cy="2681569"/>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67EACC1-BCC7-0942-AB3D-33B0924BB4EC}">
      <dsp:nvSpPr>
        <dsp:cNvPr id="0" name=""/>
        <dsp:cNvSpPr/>
      </dsp:nvSpPr>
      <dsp:spPr>
        <a:xfrm>
          <a:off x="4180086" y="-172471"/>
          <a:ext cx="2891271" cy="2891271"/>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7A63F-26B2-8D48-980B-9EFB011C30DA}">
      <dsp:nvSpPr>
        <dsp:cNvPr id="0" name=""/>
        <dsp:cNvSpPr/>
      </dsp:nvSpPr>
      <dsp:spPr>
        <a:xfrm>
          <a:off x="2360" y="0"/>
          <a:ext cx="2101148" cy="51178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Collection and Preparation</a:t>
          </a:r>
        </a:p>
      </dsp:txBody>
      <dsp:txXfrm>
        <a:off x="258253" y="0"/>
        <a:ext cx="1589362" cy="511786"/>
      </dsp:txXfrm>
    </dsp:sp>
    <dsp:sp modelId="{B7FA048B-4336-944B-B4D8-0A83E4CEBF56}">
      <dsp:nvSpPr>
        <dsp:cNvPr id="0" name=""/>
        <dsp:cNvSpPr/>
      </dsp:nvSpPr>
      <dsp:spPr>
        <a:xfrm>
          <a:off x="1893394"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Exploration</a:t>
          </a:r>
        </a:p>
      </dsp:txBody>
      <dsp:txXfrm>
        <a:off x="2149287" y="0"/>
        <a:ext cx="1589362" cy="511786"/>
      </dsp:txXfrm>
    </dsp:sp>
    <dsp:sp modelId="{C99F968C-E366-C94C-9DDD-2E51E5CE098D}">
      <dsp:nvSpPr>
        <dsp:cNvPr id="0" name=""/>
        <dsp:cNvSpPr/>
      </dsp:nvSpPr>
      <dsp:spPr>
        <a:xfrm>
          <a:off x="3784428"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Variable Importance</a:t>
          </a:r>
        </a:p>
      </dsp:txBody>
      <dsp:txXfrm>
        <a:off x="4040321" y="0"/>
        <a:ext cx="1589362" cy="511786"/>
      </dsp:txXfrm>
    </dsp:sp>
    <dsp:sp modelId="{D427118D-E2A1-0045-84D3-E4D7CB1BF171}">
      <dsp:nvSpPr>
        <dsp:cNvPr id="0" name=""/>
        <dsp:cNvSpPr/>
      </dsp:nvSpPr>
      <dsp:spPr>
        <a:xfrm>
          <a:off x="5675461"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Modelling</a:t>
          </a:r>
        </a:p>
      </dsp:txBody>
      <dsp:txXfrm>
        <a:off x="5931354" y="0"/>
        <a:ext cx="1589362" cy="511786"/>
      </dsp:txXfrm>
    </dsp:sp>
    <dsp:sp modelId="{C57AA173-DD9E-6842-A663-5604B225D592}">
      <dsp:nvSpPr>
        <dsp:cNvPr id="0" name=""/>
        <dsp:cNvSpPr/>
      </dsp:nvSpPr>
      <dsp:spPr>
        <a:xfrm>
          <a:off x="7566495"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Results</a:t>
          </a:r>
        </a:p>
      </dsp:txBody>
      <dsp:txXfrm>
        <a:off x="7822388" y="0"/>
        <a:ext cx="1589362" cy="5117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7A63F-26B2-8D48-980B-9EFB011C30DA}">
      <dsp:nvSpPr>
        <dsp:cNvPr id="0" name=""/>
        <dsp:cNvSpPr/>
      </dsp:nvSpPr>
      <dsp:spPr>
        <a:xfrm>
          <a:off x="2360" y="0"/>
          <a:ext cx="2101148" cy="511786"/>
        </a:xfrm>
        <a:prstGeom prst="chevron">
          <a:avLst/>
        </a:prstGeom>
        <a:solidFill>
          <a:schemeClr val="tx1">
            <a:lumMod val="25000"/>
            <a:lumOff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Collection and Preparation</a:t>
          </a:r>
        </a:p>
      </dsp:txBody>
      <dsp:txXfrm>
        <a:off x="258253" y="0"/>
        <a:ext cx="1589362" cy="511786"/>
      </dsp:txXfrm>
    </dsp:sp>
    <dsp:sp modelId="{B7FA048B-4336-944B-B4D8-0A83E4CEBF56}">
      <dsp:nvSpPr>
        <dsp:cNvPr id="0" name=""/>
        <dsp:cNvSpPr/>
      </dsp:nvSpPr>
      <dsp:spPr>
        <a:xfrm>
          <a:off x="1893394" y="0"/>
          <a:ext cx="2101148" cy="511786"/>
        </a:xfrm>
        <a:prstGeom prst="chevron">
          <a:avLst/>
        </a:prstGeom>
        <a:solidFill>
          <a:srgbClr val="D15A3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Exploration</a:t>
          </a:r>
        </a:p>
      </dsp:txBody>
      <dsp:txXfrm>
        <a:off x="2149287" y="0"/>
        <a:ext cx="1589362" cy="511786"/>
      </dsp:txXfrm>
    </dsp:sp>
    <dsp:sp modelId="{C99F968C-E366-C94C-9DDD-2E51E5CE098D}">
      <dsp:nvSpPr>
        <dsp:cNvPr id="0" name=""/>
        <dsp:cNvSpPr/>
      </dsp:nvSpPr>
      <dsp:spPr>
        <a:xfrm>
          <a:off x="3784428"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Variable Importance</a:t>
          </a:r>
        </a:p>
      </dsp:txBody>
      <dsp:txXfrm>
        <a:off x="4040321" y="0"/>
        <a:ext cx="1589362" cy="511786"/>
      </dsp:txXfrm>
    </dsp:sp>
    <dsp:sp modelId="{D427118D-E2A1-0045-84D3-E4D7CB1BF171}">
      <dsp:nvSpPr>
        <dsp:cNvPr id="0" name=""/>
        <dsp:cNvSpPr/>
      </dsp:nvSpPr>
      <dsp:spPr>
        <a:xfrm>
          <a:off x="5675461"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Modelling</a:t>
          </a:r>
        </a:p>
      </dsp:txBody>
      <dsp:txXfrm>
        <a:off x="5931354" y="0"/>
        <a:ext cx="1589362" cy="511786"/>
      </dsp:txXfrm>
    </dsp:sp>
    <dsp:sp modelId="{C57AA173-DD9E-6842-A663-5604B225D592}">
      <dsp:nvSpPr>
        <dsp:cNvPr id="0" name=""/>
        <dsp:cNvSpPr/>
      </dsp:nvSpPr>
      <dsp:spPr>
        <a:xfrm>
          <a:off x="7566495"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Results</a:t>
          </a:r>
        </a:p>
      </dsp:txBody>
      <dsp:txXfrm>
        <a:off x="7822388" y="0"/>
        <a:ext cx="1589362" cy="5117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7A63F-26B2-8D48-980B-9EFB011C30DA}">
      <dsp:nvSpPr>
        <dsp:cNvPr id="0" name=""/>
        <dsp:cNvSpPr/>
      </dsp:nvSpPr>
      <dsp:spPr>
        <a:xfrm>
          <a:off x="2360" y="0"/>
          <a:ext cx="2101148" cy="511786"/>
        </a:xfrm>
        <a:prstGeom prst="chevron">
          <a:avLst/>
        </a:prstGeom>
        <a:solidFill>
          <a:schemeClr val="tx1">
            <a:lumMod val="25000"/>
            <a:lumOff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Collection and Preparation</a:t>
          </a:r>
        </a:p>
      </dsp:txBody>
      <dsp:txXfrm>
        <a:off x="258253" y="0"/>
        <a:ext cx="1589362" cy="511786"/>
      </dsp:txXfrm>
    </dsp:sp>
    <dsp:sp modelId="{B7FA048B-4336-944B-B4D8-0A83E4CEBF56}">
      <dsp:nvSpPr>
        <dsp:cNvPr id="0" name=""/>
        <dsp:cNvSpPr/>
      </dsp:nvSpPr>
      <dsp:spPr>
        <a:xfrm>
          <a:off x="1893394" y="0"/>
          <a:ext cx="2101148" cy="511786"/>
        </a:xfrm>
        <a:prstGeom prst="chevron">
          <a:avLst/>
        </a:prstGeom>
        <a:solidFill>
          <a:srgbClr val="D15A3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Exploration</a:t>
          </a:r>
        </a:p>
      </dsp:txBody>
      <dsp:txXfrm>
        <a:off x="2149287" y="0"/>
        <a:ext cx="1589362" cy="511786"/>
      </dsp:txXfrm>
    </dsp:sp>
    <dsp:sp modelId="{C99F968C-E366-C94C-9DDD-2E51E5CE098D}">
      <dsp:nvSpPr>
        <dsp:cNvPr id="0" name=""/>
        <dsp:cNvSpPr/>
      </dsp:nvSpPr>
      <dsp:spPr>
        <a:xfrm>
          <a:off x="3784428"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Variable Importance</a:t>
          </a:r>
        </a:p>
      </dsp:txBody>
      <dsp:txXfrm>
        <a:off x="4040321" y="0"/>
        <a:ext cx="1589362" cy="511786"/>
      </dsp:txXfrm>
    </dsp:sp>
    <dsp:sp modelId="{D427118D-E2A1-0045-84D3-E4D7CB1BF171}">
      <dsp:nvSpPr>
        <dsp:cNvPr id="0" name=""/>
        <dsp:cNvSpPr/>
      </dsp:nvSpPr>
      <dsp:spPr>
        <a:xfrm>
          <a:off x="5675461"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Modelling</a:t>
          </a:r>
        </a:p>
      </dsp:txBody>
      <dsp:txXfrm>
        <a:off x="5931354" y="0"/>
        <a:ext cx="1589362" cy="511786"/>
      </dsp:txXfrm>
    </dsp:sp>
    <dsp:sp modelId="{C57AA173-DD9E-6842-A663-5604B225D592}">
      <dsp:nvSpPr>
        <dsp:cNvPr id="0" name=""/>
        <dsp:cNvSpPr/>
      </dsp:nvSpPr>
      <dsp:spPr>
        <a:xfrm>
          <a:off x="7566495"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Results</a:t>
          </a:r>
        </a:p>
      </dsp:txBody>
      <dsp:txXfrm>
        <a:off x="7822388" y="0"/>
        <a:ext cx="1589362" cy="5117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7A63F-26B2-8D48-980B-9EFB011C30DA}">
      <dsp:nvSpPr>
        <dsp:cNvPr id="0" name=""/>
        <dsp:cNvSpPr/>
      </dsp:nvSpPr>
      <dsp:spPr>
        <a:xfrm>
          <a:off x="2360" y="0"/>
          <a:ext cx="2101148" cy="511786"/>
        </a:xfrm>
        <a:prstGeom prst="chevron">
          <a:avLst/>
        </a:prstGeom>
        <a:solidFill>
          <a:schemeClr val="tx1">
            <a:lumMod val="25000"/>
            <a:lumOff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Collection and Preparation</a:t>
          </a:r>
        </a:p>
      </dsp:txBody>
      <dsp:txXfrm>
        <a:off x="258253" y="0"/>
        <a:ext cx="1589362" cy="511786"/>
      </dsp:txXfrm>
    </dsp:sp>
    <dsp:sp modelId="{B7FA048B-4336-944B-B4D8-0A83E4CEBF56}">
      <dsp:nvSpPr>
        <dsp:cNvPr id="0" name=""/>
        <dsp:cNvSpPr/>
      </dsp:nvSpPr>
      <dsp:spPr>
        <a:xfrm>
          <a:off x="1893394"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Exploration</a:t>
          </a:r>
        </a:p>
      </dsp:txBody>
      <dsp:txXfrm>
        <a:off x="2149287" y="0"/>
        <a:ext cx="1589362" cy="511786"/>
      </dsp:txXfrm>
    </dsp:sp>
    <dsp:sp modelId="{C99F968C-E366-C94C-9DDD-2E51E5CE098D}">
      <dsp:nvSpPr>
        <dsp:cNvPr id="0" name=""/>
        <dsp:cNvSpPr/>
      </dsp:nvSpPr>
      <dsp:spPr>
        <a:xfrm>
          <a:off x="3784428" y="0"/>
          <a:ext cx="2101148" cy="511786"/>
        </a:xfrm>
        <a:prstGeom prst="chevron">
          <a:avLst/>
        </a:prstGeom>
        <a:solidFill>
          <a:srgbClr val="D15A3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Variable Importance</a:t>
          </a:r>
        </a:p>
      </dsp:txBody>
      <dsp:txXfrm>
        <a:off x="4040321" y="0"/>
        <a:ext cx="1589362" cy="511786"/>
      </dsp:txXfrm>
    </dsp:sp>
    <dsp:sp modelId="{D427118D-E2A1-0045-84D3-E4D7CB1BF171}">
      <dsp:nvSpPr>
        <dsp:cNvPr id="0" name=""/>
        <dsp:cNvSpPr/>
      </dsp:nvSpPr>
      <dsp:spPr>
        <a:xfrm>
          <a:off x="5675461"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Modelling</a:t>
          </a:r>
        </a:p>
      </dsp:txBody>
      <dsp:txXfrm>
        <a:off x="5931354" y="0"/>
        <a:ext cx="1589362" cy="511786"/>
      </dsp:txXfrm>
    </dsp:sp>
    <dsp:sp modelId="{C57AA173-DD9E-6842-A663-5604B225D592}">
      <dsp:nvSpPr>
        <dsp:cNvPr id="0" name=""/>
        <dsp:cNvSpPr/>
      </dsp:nvSpPr>
      <dsp:spPr>
        <a:xfrm>
          <a:off x="7566495"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Results</a:t>
          </a:r>
        </a:p>
      </dsp:txBody>
      <dsp:txXfrm>
        <a:off x="7822388" y="0"/>
        <a:ext cx="1589362" cy="5117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BE3DE-3723-4ED9-911D-C62C127A91F1}">
      <dsp:nvSpPr>
        <dsp:cNvPr id="0" name=""/>
        <dsp:cNvSpPr/>
      </dsp:nvSpPr>
      <dsp:spPr>
        <a:xfrm>
          <a:off x="3000" y="14387"/>
          <a:ext cx="2925365" cy="117014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a:t>Elastic Net</a:t>
          </a:r>
        </a:p>
      </dsp:txBody>
      <dsp:txXfrm>
        <a:off x="3000" y="14387"/>
        <a:ext cx="2925365" cy="1170146"/>
      </dsp:txXfrm>
    </dsp:sp>
    <dsp:sp modelId="{06966E13-894B-4F29-A19A-5E19184DAAC5}">
      <dsp:nvSpPr>
        <dsp:cNvPr id="0" name=""/>
        <dsp:cNvSpPr/>
      </dsp:nvSpPr>
      <dsp:spPr>
        <a:xfrm>
          <a:off x="3000" y="1184533"/>
          <a:ext cx="2925365" cy="18446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Linear model with regularization</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Efficiently weeds out less important variables</a:t>
          </a:r>
          <a:endParaRPr lang="en-US" sz="1800" kern="1200" dirty="0"/>
        </a:p>
      </dsp:txBody>
      <dsp:txXfrm>
        <a:off x="3000" y="1184533"/>
        <a:ext cx="2925365" cy="1844640"/>
      </dsp:txXfrm>
    </dsp:sp>
    <dsp:sp modelId="{53FC52CC-40FB-4C9E-B7CB-067B284717BC}">
      <dsp:nvSpPr>
        <dsp:cNvPr id="0" name=""/>
        <dsp:cNvSpPr/>
      </dsp:nvSpPr>
      <dsp:spPr>
        <a:xfrm>
          <a:off x="3337917" y="14387"/>
          <a:ext cx="2925365" cy="117014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a:t>Random Forest</a:t>
          </a:r>
        </a:p>
      </dsp:txBody>
      <dsp:txXfrm>
        <a:off x="3337917" y="14387"/>
        <a:ext cx="2925365" cy="1170146"/>
      </dsp:txXfrm>
    </dsp:sp>
    <dsp:sp modelId="{180F21E9-D13C-4927-BC5C-D739DFCE7FDB}">
      <dsp:nvSpPr>
        <dsp:cNvPr id="0" name=""/>
        <dsp:cNvSpPr/>
      </dsp:nvSpPr>
      <dsp:spPr>
        <a:xfrm>
          <a:off x="3337917" y="1184533"/>
          <a:ext cx="2925365" cy="18446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Many decision tree models </a:t>
          </a:r>
          <a:r>
            <a:rPr lang="en-US" sz="1800" kern="1200" dirty="0"/>
            <a:t>grown in </a:t>
          </a:r>
          <a:r>
            <a:rPr lang="en-US" sz="1800" kern="1200" dirty="0" smtClean="0"/>
            <a:t>parallel</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Each tree is independent of the outcome of the other trees.</a:t>
          </a:r>
        </a:p>
      </dsp:txBody>
      <dsp:txXfrm>
        <a:off x="3337917" y="1184533"/>
        <a:ext cx="2925365" cy="1844640"/>
      </dsp:txXfrm>
    </dsp:sp>
    <dsp:sp modelId="{B3D6EA74-4FA2-4388-A7E9-236CC5D92D69}">
      <dsp:nvSpPr>
        <dsp:cNvPr id="0" name=""/>
        <dsp:cNvSpPr/>
      </dsp:nvSpPr>
      <dsp:spPr>
        <a:xfrm>
          <a:off x="6672833" y="14387"/>
          <a:ext cx="2925365" cy="117014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a:t>XG Boost</a:t>
          </a:r>
        </a:p>
      </dsp:txBody>
      <dsp:txXfrm>
        <a:off x="6672833" y="14387"/>
        <a:ext cx="2925365" cy="1170146"/>
      </dsp:txXfrm>
    </dsp:sp>
    <dsp:sp modelId="{EBE81EE8-6CF4-4C21-88FA-4E2BCB349140}">
      <dsp:nvSpPr>
        <dsp:cNvPr id="0" name=""/>
        <dsp:cNvSpPr/>
      </dsp:nvSpPr>
      <dsp:spPr>
        <a:xfrm>
          <a:off x="6672833" y="1184533"/>
          <a:ext cx="2925365" cy="18446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Ensemble of trees grown sequentially</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Each tree learns from previous one’s mistake</a:t>
          </a:r>
          <a:endParaRPr lang="en-US" sz="1800" kern="1200" dirty="0"/>
        </a:p>
      </dsp:txBody>
      <dsp:txXfrm>
        <a:off x="6672833" y="1184533"/>
        <a:ext cx="2925365" cy="18446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7A63F-26B2-8D48-980B-9EFB011C30DA}">
      <dsp:nvSpPr>
        <dsp:cNvPr id="0" name=""/>
        <dsp:cNvSpPr/>
      </dsp:nvSpPr>
      <dsp:spPr>
        <a:xfrm>
          <a:off x="2360" y="0"/>
          <a:ext cx="2101148" cy="511786"/>
        </a:xfrm>
        <a:prstGeom prst="chevron">
          <a:avLst/>
        </a:prstGeom>
        <a:solidFill>
          <a:schemeClr val="tx1">
            <a:lumMod val="25000"/>
            <a:lumOff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Collection and Preparation</a:t>
          </a:r>
        </a:p>
      </dsp:txBody>
      <dsp:txXfrm>
        <a:off x="258253" y="0"/>
        <a:ext cx="1589362" cy="511786"/>
      </dsp:txXfrm>
    </dsp:sp>
    <dsp:sp modelId="{B7FA048B-4336-944B-B4D8-0A83E4CEBF56}">
      <dsp:nvSpPr>
        <dsp:cNvPr id="0" name=""/>
        <dsp:cNvSpPr/>
      </dsp:nvSpPr>
      <dsp:spPr>
        <a:xfrm>
          <a:off x="1893394"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Exploration</a:t>
          </a:r>
        </a:p>
      </dsp:txBody>
      <dsp:txXfrm>
        <a:off x="2149287" y="0"/>
        <a:ext cx="1589362" cy="511786"/>
      </dsp:txXfrm>
    </dsp:sp>
    <dsp:sp modelId="{C99F968C-E366-C94C-9DDD-2E51E5CE098D}">
      <dsp:nvSpPr>
        <dsp:cNvPr id="0" name=""/>
        <dsp:cNvSpPr/>
      </dsp:nvSpPr>
      <dsp:spPr>
        <a:xfrm>
          <a:off x="3784428"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Variable Importance</a:t>
          </a:r>
        </a:p>
      </dsp:txBody>
      <dsp:txXfrm>
        <a:off x="4040321" y="0"/>
        <a:ext cx="1589362" cy="511786"/>
      </dsp:txXfrm>
    </dsp:sp>
    <dsp:sp modelId="{D427118D-E2A1-0045-84D3-E4D7CB1BF171}">
      <dsp:nvSpPr>
        <dsp:cNvPr id="0" name=""/>
        <dsp:cNvSpPr/>
      </dsp:nvSpPr>
      <dsp:spPr>
        <a:xfrm>
          <a:off x="5675461" y="0"/>
          <a:ext cx="2101148" cy="511786"/>
        </a:xfrm>
        <a:prstGeom prst="chevron">
          <a:avLst/>
        </a:prstGeom>
        <a:solidFill>
          <a:srgbClr val="D15A3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Modelling</a:t>
          </a:r>
        </a:p>
      </dsp:txBody>
      <dsp:txXfrm>
        <a:off x="5931354" y="0"/>
        <a:ext cx="1589362" cy="511786"/>
      </dsp:txXfrm>
    </dsp:sp>
    <dsp:sp modelId="{C57AA173-DD9E-6842-A663-5604B225D592}">
      <dsp:nvSpPr>
        <dsp:cNvPr id="0" name=""/>
        <dsp:cNvSpPr/>
      </dsp:nvSpPr>
      <dsp:spPr>
        <a:xfrm>
          <a:off x="7566495"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Results</a:t>
          </a:r>
        </a:p>
      </dsp:txBody>
      <dsp:txXfrm>
        <a:off x="7822388" y="0"/>
        <a:ext cx="1589362" cy="5117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7A63F-26B2-8D48-980B-9EFB011C30DA}">
      <dsp:nvSpPr>
        <dsp:cNvPr id="0" name=""/>
        <dsp:cNvSpPr/>
      </dsp:nvSpPr>
      <dsp:spPr>
        <a:xfrm>
          <a:off x="2360" y="0"/>
          <a:ext cx="2101148" cy="511786"/>
        </a:xfrm>
        <a:prstGeom prst="chevron">
          <a:avLst/>
        </a:prstGeom>
        <a:solidFill>
          <a:schemeClr val="tx1">
            <a:lumMod val="25000"/>
            <a:lumOff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Collection and Preparation</a:t>
          </a:r>
        </a:p>
      </dsp:txBody>
      <dsp:txXfrm>
        <a:off x="258253" y="0"/>
        <a:ext cx="1589362" cy="511786"/>
      </dsp:txXfrm>
    </dsp:sp>
    <dsp:sp modelId="{B7FA048B-4336-944B-B4D8-0A83E4CEBF56}">
      <dsp:nvSpPr>
        <dsp:cNvPr id="0" name=""/>
        <dsp:cNvSpPr/>
      </dsp:nvSpPr>
      <dsp:spPr>
        <a:xfrm>
          <a:off x="1893394"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Exploration</a:t>
          </a:r>
        </a:p>
      </dsp:txBody>
      <dsp:txXfrm>
        <a:off x="2149287" y="0"/>
        <a:ext cx="1589362" cy="511786"/>
      </dsp:txXfrm>
    </dsp:sp>
    <dsp:sp modelId="{C99F968C-E366-C94C-9DDD-2E51E5CE098D}">
      <dsp:nvSpPr>
        <dsp:cNvPr id="0" name=""/>
        <dsp:cNvSpPr/>
      </dsp:nvSpPr>
      <dsp:spPr>
        <a:xfrm>
          <a:off x="3784428"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Variable Importance</a:t>
          </a:r>
        </a:p>
      </dsp:txBody>
      <dsp:txXfrm>
        <a:off x="4040321" y="0"/>
        <a:ext cx="1589362" cy="511786"/>
      </dsp:txXfrm>
    </dsp:sp>
    <dsp:sp modelId="{D427118D-E2A1-0045-84D3-E4D7CB1BF171}">
      <dsp:nvSpPr>
        <dsp:cNvPr id="0" name=""/>
        <dsp:cNvSpPr/>
      </dsp:nvSpPr>
      <dsp:spPr>
        <a:xfrm>
          <a:off x="5675461"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Modelling</a:t>
          </a:r>
        </a:p>
      </dsp:txBody>
      <dsp:txXfrm>
        <a:off x="5931354" y="0"/>
        <a:ext cx="1589362" cy="511786"/>
      </dsp:txXfrm>
    </dsp:sp>
    <dsp:sp modelId="{C57AA173-DD9E-6842-A663-5604B225D592}">
      <dsp:nvSpPr>
        <dsp:cNvPr id="0" name=""/>
        <dsp:cNvSpPr/>
      </dsp:nvSpPr>
      <dsp:spPr>
        <a:xfrm>
          <a:off x="7568856" y="0"/>
          <a:ext cx="2101148" cy="511786"/>
        </a:xfrm>
        <a:prstGeom prst="chevron">
          <a:avLst/>
        </a:prstGeom>
        <a:solidFill>
          <a:srgbClr val="D15A3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Results</a:t>
          </a:r>
        </a:p>
      </dsp:txBody>
      <dsp:txXfrm>
        <a:off x="7824749" y="0"/>
        <a:ext cx="1589362" cy="51178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7A63F-26B2-8D48-980B-9EFB011C30DA}">
      <dsp:nvSpPr>
        <dsp:cNvPr id="0" name=""/>
        <dsp:cNvSpPr/>
      </dsp:nvSpPr>
      <dsp:spPr>
        <a:xfrm>
          <a:off x="2360" y="0"/>
          <a:ext cx="2101148" cy="511786"/>
        </a:xfrm>
        <a:prstGeom prst="chevron">
          <a:avLst/>
        </a:prstGeom>
        <a:solidFill>
          <a:schemeClr val="tx1">
            <a:lumMod val="25000"/>
            <a:lumOff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Collection and Preparation</a:t>
          </a:r>
        </a:p>
      </dsp:txBody>
      <dsp:txXfrm>
        <a:off x="258253" y="0"/>
        <a:ext cx="1589362" cy="511786"/>
      </dsp:txXfrm>
    </dsp:sp>
    <dsp:sp modelId="{B7FA048B-4336-944B-B4D8-0A83E4CEBF56}">
      <dsp:nvSpPr>
        <dsp:cNvPr id="0" name=""/>
        <dsp:cNvSpPr/>
      </dsp:nvSpPr>
      <dsp:spPr>
        <a:xfrm>
          <a:off x="1893394"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Exploration</a:t>
          </a:r>
        </a:p>
      </dsp:txBody>
      <dsp:txXfrm>
        <a:off x="2149287" y="0"/>
        <a:ext cx="1589362" cy="511786"/>
      </dsp:txXfrm>
    </dsp:sp>
    <dsp:sp modelId="{C99F968C-E366-C94C-9DDD-2E51E5CE098D}">
      <dsp:nvSpPr>
        <dsp:cNvPr id="0" name=""/>
        <dsp:cNvSpPr/>
      </dsp:nvSpPr>
      <dsp:spPr>
        <a:xfrm>
          <a:off x="3784428"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Variable Importance</a:t>
          </a:r>
        </a:p>
      </dsp:txBody>
      <dsp:txXfrm>
        <a:off x="4040321" y="0"/>
        <a:ext cx="1589362" cy="511786"/>
      </dsp:txXfrm>
    </dsp:sp>
    <dsp:sp modelId="{D427118D-E2A1-0045-84D3-E4D7CB1BF171}">
      <dsp:nvSpPr>
        <dsp:cNvPr id="0" name=""/>
        <dsp:cNvSpPr/>
      </dsp:nvSpPr>
      <dsp:spPr>
        <a:xfrm>
          <a:off x="5675461"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Modelling</a:t>
          </a:r>
        </a:p>
      </dsp:txBody>
      <dsp:txXfrm>
        <a:off x="5931354" y="0"/>
        <a:ext cx="1589362" cy="511786"/>
      </dsp:txXfrm>
    </dsp:sp>
    <dsp:sp modelId="{C57AA173-DD9E-6842-A663-5604B225D592}">
      <dsp:nvSpPr>
        <dsp:cNvPr id="0" name=""/>
        <dsp:cNvSpPr/>
      </dsp:nvSpPr>
      <dsp:spPr>
        <a:xfrm>
          <a:off x="7568856" y="0"/>
          <a:ext cx="2101148" cy="511786"/>
        </a:xfrm>
        <a:prstGeom prst="chevron">
          <a:avLst/>
        </a:prstGeom>
        <a:solidFill>
          <a:srgbClr val="D15A3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Results</a:t>
          </a:r>
        </a:p>
      </dsp:txBody>
      <dsp:txXfrm>
        <a:off x="7824749" y="0"/>
        <a:ext cx="1589362" cy="51178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B3BB9-9081-48FA-A1E0-78DCC2189905}">
      <dsp:nvSpPr>
        <dsp:cNvPr id="0" name=""/>
        <dsp:cNvSpPr/>
      </dsp:nvSpPr>
      <dsp:spPr>
        <a:xfrm>
          <a:off x="-4955784" y="-759618"/>
          <a:ext cx="5904230" cy="5904230"/>
        </a:xfrm>
        <a:prstGeom prst="blockArc">
          <a:avLst>
            <a:gd name="adj1" fmla="val 18900000"/>
            <a:gd name="adj2" fmla="val 2700000"/>
            <a:gd name="adj3" fmla="val 36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78BAC4-9322-4D6A-BCA6-9214F8162BAE}">
      <dsp:nvSpPr>
        <dsp:cNvPr id="0" name=""/>
        <dsp:cNvSpPr/>
      </dsp:nvSpPr>
      <dsp:spPr>
        <a:xfrm>
          <a:off x="307607" y="199341"/>
          <a:ext cx="7562352" cy="3985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316" tIns="53340" rIns="53340" bIns="53340" numCol="1" spcCol="1270" anchor="ctr" anchorCtr="0">
          <a:noAutofit/>
        </a:bodyPr>
        <a:lstStyle/>
        <a:p>
          <a:pPr lvl="0" algn="l" defTabSz="933450">
            <a:lnSpc>
              <a:spcPct val="90000"/>
            </a:lnSpc>
            <a:spcBef>
              <a:spcPct val="0"/>
            </a:spcBef>
            <a:spcAft>
              <a:spcPct val="35000"/>
            </a:spcAft>
          </a:pPr>
          <a:r>
            <a:rPr lang="en-US" sz="2100" kern="1200" dirty="0"/>
            <a:t>Distance from airport</a:t>
          </a:r>
        </a:p>
      </dsp:txBody>
      <dsp:txXfrm>
        <a:off x="307607" y="199341"/>
        <a:ext cx="7562352" cy="398508"/>
      </dsp:txXfrm>
    </dsp:sp>
    <dsp:sp modelId="{BE8C2893-8A65-4791-A95D-1005F41B4222}">
      <dsp:nvSpPr>
        <dsp:cNvPr id="0" name=""/>
        <dsp:cNvSpPr/>
      </dsp:nvSpPr>
      <dsp:spPr>
        <a:xfrm>
          <a:off x="58539" y="149528"/>
          <a:ext cx="498135" cy="49813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EE8D74-1AC0-4756-A0F2-53E0B83C7A09}">
      <dsp:nvSpPr>
        <dsp:cNvPr id="0" name=""/>
        <dsp:cNvSpPr/>
      </dsp:nvSpPr>
      <dsp:spPr>
        <a:xfrm>
          <a:off x="668492" y="797454"/>
          <a:ext cx="7201467" cy="3985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316" tIns="53340" rIns="53340" bIns="53340" numCol="1" spcCol="1270" anchor="ctr" anchorCtr="0">
          <a:noAutofit/>
        </a:bodyPr>
        <a:lstStyle/>
        <a:p>
          <a:pPr lvl="0" algn="l" defTabSz="933450">
            <a:lnSpc>
              <a:spcPct val="90000"/>
            </a:lnSpc>
            <a:spcBef>
              <a:spcPct val="0"/>
            </a:spcBef>
            <a:spcAft>
              <a:spcPct val="35000"/>
            </a:spcAft>
          </a:pPr>
          <a:r>
            <a:rPr lang="en-US" sz="2100" kern="1200" dirty="0"/>
            <a:t>Electricity availability</a:t>
          </a:r>
        </a:p>
      </dsp:txBody>
      <dsp:txXfrm>
        <a:off x="668492" y="797454"/>
        <a:ext cx="7201467" cy="398508"/>
      </dsp:txXfrm>
    </dsp:sp>
    <dsp:sp modelId="{1723FD12-9DB0-464A-9648-AABDC7C7EBDC}">
      <dsp:nvSpPr>
        <dsp:cNvPr id="0" name=""/>
        <dsp:cNvSpPr/>
      </dsp:nvSpPr>
      <dsp:spPr>
        <a:xfrm>
          <a:off x="403681" y="742241"/>
          <a:ext cx="529622" cy="491181"/>
        </a:xfrm>
        <a:prstGeom prst="ellipse">
          <a:avLst/>
        </a:prstGeom>
        <a:blipFill rotWithShape="0">
          <a:blip xmlns:r="http://schemas.openxmlformats.org/officeDocument/2006/relationships" r:embed="rId1"/>
          <a:srcRect/>
          <a:stretch>
            <a:fillRect l="-1000" r="-1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FB3D79-227A-442B-A625-A37099FB340F}">
      <dsp:nvSpPr>
        <dsp:cNvPr id="0" name=""/>
        <dsp:cNvSpPr/>
      </dsp:nvSpPr>
      <dsp:spPr>
        <a:xfrm>
          <a:off x="866255" y="1395129"/>
          <a:ext cx="7003703" cy="3985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316" tIns="53340" rIns="53340" bIns="53340" numCol="1" spcCol="1270" anchor="ctr" anchorCtr="0">
          <a:noAutofit/>
        </a:bodyPr>
        <a:lstStyle/>
        <a:p>
          <a:pPr lvl="0" algn="l" defTabSz="933450">
            <a:lnSpc>
              <a:spcPct val="90000"/>
            </a:lnSpc>
            <a:spcBef>
              <a:spcPct val="0"/>
            </a:spcBef>
            <a:spcAft>
              <a:spcPct val="35000"/>
            </a:spcAft>
          </a:pPr>
          <a:r>
            <a:rPr lang="en-US" sz="2100" kern="1200" dirty="0"/>
            <a:t>Working </a:t>
          </a:r>
          <a:r>
            <a:rPr lang="en-US" sz="2100" kern="1200" dirty="0" smtClean="0"/>
            <a:t>and skilled population</a:t>
          </a:r>
          <a:endParaRPr lang="en-US" sz="2100" kern="1200" dirty="0"/>
        </a:p>
      </dsp:txBody>
      <dsp:txXfrm>
        <a:off x="866255" y="1395129"/>
        <a:ext cx="7003703" cy="398508"/>
      </dsp:txXfrm>
    </dsp:sp>
    <dsp:sp modelId="{7586E76C-A489-4D23-B123-EF559871D785}">
      <dsp:nvSpPr>
        <dsp:cNvPr id="0" name=""/>
        <dsp:cNvSpPr/>
      </dsp:nvSpPr>
      <dsp:spPr>
        <a:xfrm>
          <a:off x="617187" y="1345315"/>
          <a:ext cx="498135" cy="49813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FF76F5-5B5E-49E6-9FCF-3B0EE22F56EE}">
      <dsp:nvSpPr>
        <dsp:cNvPr id="0" name=""/>
        <dsp:cNvSpPr/>
      </dsp:nvSpPr>
      <dsp:spPr>
        <a:xfrm>
          <a:off x="929399" y="1993242"/>
          <a:ext cx="6940560" cy="3985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316" tIns="53340" rIns="53340" bIns="53340" numCol="1" spcCol="1270" anchor="ctr" anchorCtr="0">
          <a:noAutofit/>
        </a:bodyPr>
        <a:lstStyle/>
        <a:p>
          <a:pPr lvl="0" algn="l" defTabSz="933450">
            <a:lnSpc>
              <a:spcPct val="90000"/>
            </a:lnSpc>
            <a:spcBef>
              <a:spcPct val="0"/>
            </a:spcBef>
            <a:spcAft>
              <a:spcPct val="35000"/>
            </a:spcAft>
          </a:pPr>
          <a:r>
            <a:rPr lang="en-US" sz="2100" kern="1200" dirty="0"/>
            <a:t>Connectivity and infrastructure</a:t>
          </a:r>
        </a:p>
      </dsp:txBody>
      <dsp:txXfrm>
        <a:off x="929399" y="1993242"/>
        <a:ext cx="6940560" cy="398508"/>
      </dsp:txXfrm>
    </dsp:sp>
    <dsp:sp modelId="{E824A1F9-5213-4142-A1C7-A3B0306D3311}">
      <dsp:nvSpPr>
        <dsp:cNvPr id="0" name=""/>
        <dsp:cNvSpPr/>
      </dsp:nvSpPr>
      <dsp:spPr>
        <a:xfrm>
          <a:off x="680331" y="1943428"/>
          <a:ext cx="498135" cy="49813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CA39B7-5447-4BCE-9758-0D3A4015A049}">
      <dsp:nvSpPr>
        <dsp:cNvPr id="0" name=""/>
        <dsp:cNvSpPr/>
      </dsp:nvSpPr>
      <dsp:spPr>
        <a:xfrm>
          <a:off x="866255" y="2591355"/>
          <a:ext cx="7003703" cy="3985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316" tIns="53340" rIns="53340" bIns="53340" numCol="1" spcCol="1270" anchor="ctr" anchorCtr="0">
          <a:noAutofit/>
        </a:bodyPr>
        <a:lstStyle/>
        <a:p>
          <a:pPr lvl="0" algn="l" defTabSz="933450">
            <a:lnSpc>
              <a:spcPct val="90000"/>
            </a:lnSpc>
            <a:spcBef>
              <a:spcPct val="0"/>
            </a:spcBef>
            <a:spcAft>
              <a:spcPct val="35000"/>
            </a:spcAft>
          </a:pPr>
          <a:r>
            <a:rPr lang="en-US" sz="2100" kern="1200" dirty="0"/>
            <a:t>Sewer system</a:t>
          </a:r>
        </a:p>
      </dsp:txBody>
      <dsp:txXfrm>
        <a:off x="866255" y="2591355"/>
        <a:ext cx="7003703" cy="398508"/>
      </dsp:txXfrm>
    </dsp:sp>
    <dsp:sp modelId="{71A5648E-F0FB-4344-A381-95FC82535DF8}">
      <dsp:nvSpPr>
        <dsp:cNvPr id="0" name=""/>
        <dsp:cNvSpPr/>
      </dsp:nvSpPr>
      <dsp:spPr>
        <a:xfrm>
          <a:off x="617187" y="2541541"/>
          <a:ext cx="498135" cy="49813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F7C009-7237-43C4-B665-A1E11060628C}">
      <dsp:nvSpPr>
        <dsp:cNvPr id="0" name=""/>
        <dsp:cNvSpPr/>
      </dsp:nvSpPr>
      <dsp:spPr>
        <a:xfrm>
          <a:off x="668492" y="3189030"/>
          <a:ext cx="7201467" cy="3985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316" tIns="53340" rIns="53340" bIns="53340" numCol="1" spcCol="1270" anchor="ctr" anchorCtr="0">
          <a:noAutofit/>
        </a:bodyPr>
        <a:lstStyle/>
        <a:p>
          <a:pPr lvl="0" algn="l" defTabSz="933450">
            <a:lnSpc>
              <a:spcPct val="90000"/>
            </a:lnSpc>
            <a:spcBef>
              <a:spcPct val="0"/>
            </a:spcBef>
            <a:spcAft>
              <a:spcPct val="35000"/>
            </a:spcAft>
          </a:pPr>
          <a:r>
            <a:rPr lang="en-US" sz="2100" kern="1200" dirty="0"/>
            <a:t>Availability of treated water</a:t>
          </a:r>
        </a:p>
      </dsp:txBody>
      <dsp:txXfrm>
        <a:off x="668492" y="3189030"/>
        <a:ext cx="7201467" cy="398508"/>
      </dsp:txXfrm>
    </dsp:sp>
    <dsp:sp modelId="{77829FEE-6052-49B3-A975-EBC9E5A3C8DF}">
      <dsp:nvSpPr>
        <dsp:cNvPr id="0" name=""/>
        <dsp:cNvSpPr/>
      </dsp:nvSpPr>
      <dsp:spPr>
        <a:xfrm>
          <a:off x="419424" y="3139216"/>
          <a:ext cx="498135" cy="49813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0EB0E2-AEF0-46BA-B90F-D444DBE7632B}">
      <dsp:nvSpPr>
        <dsp:cNvPr id="0" name=""/>
        <dsp:cNvSpPr/>
      </dsp:nvSpPr>
      <dsp:spPr>
        <a:xfrm>
          <a:off x="307607" y="3787143"/>
          <a:ext cx="7562352" cy="3985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316" tIns="53340" rIns="53340" bIns="53340" numCol="1" spcCol="1270" anchor="ctr" anchorCtr="0">
          <a:noAutofit/>
        </a:bodyPr>
        <a:lstStyle/>
        <a:p>
          <a:pPr lvl="0" algn="l" defTabSz="933450">
            <a:lnSpc>
              <a:spcPct val="90000"/>
            </a:lnSpc>
            <a:spcBef>
              <a:spcPct val="0"/>
            </a:spcBef>
            <a:spcAft>
              <a:spcPct val="35000"/>
            </a:spcAft>
          </a:pPr>
          <a:r>
            <a:rPr lang="en-US" sz="2100" kern="1200" dirty="0"/>
            <a:t>Livability – Air quality and crime</a:t>
          </a:r>
        </a:p>
      </dsp:txBody>
      <dsp:txXfrm>
        <a:off x="307607" y="3787143"/>
        <a:ext cx="7562352" cy="398508"/>
      </dsp:txXfrm>
    </dsp:sp>
    <dsp:sp modelId="{04A4EE49-8264-4FB2-A035-91ABD069E251}">
      <dsp:nvSpPr>
        <dsp:cNvPr id="0" name=""/>
        <dsp:cNvSpPr/>
      </dsp:nvSpPr>
      <dsp:spPr>
        <a:xfrm>
          <a:off x="58539" y="3737329"/>
          <a:ext cx="498135" cy="49813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DFF34-E806-174E-98D7-57460DFE39E7}">
      <dsp:nvSpPr>
        <dsp:cNvPr id="0" name=""/>
        <dsp:cNvSpPr/>
      </dsp:nvSpPr>
      <dsp:spPr>
        <a:xfrm>
          <a:off x="2152677" y="3373615"/>
          <a:ext cx="2176313" cy="2176891"/>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888E3A1-3A35-2E48-9AF6-21571EACC0B8}">
      <dsp:nvSpPr>
        <dsp:cNvPr id="0" name=""/>
        <dsp:cNvSpPr/>
      </dsp:nvSpPr>
      <dsp:spPr>
        <a:xfrm>
          <a:off x="3540827" y="1770879"/>
          <a:ext cx="646348" cy="645992"/>
        </a:xfrm>
        <a:prstGeom prst="donut">
          <a:avLst>
            <a:gd name="adj" fmla="val 746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786D5CD-76FF-E44F-8B74-2B4707E15204}">
      <dsp:nvSpPr>
        <dsp:cNvPr id="0" name=""/>
        <dsp:cNvSpPr/>
      </dsp:nvSpPr>
      <dsp:spPr>
        <a:xfrm>
          <a:off x="2321111" y="3547431"/>
          <a:ext cx="1840353" cy="18292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0000" r="-40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CAD60FFB-6E8A-9E4A-ABC3-2ECD5ADAD054}">
      <dsp:nvSpPr>
        <dsp:cNvPr id="0" name=""/>
        <dsp:cNvSpPr/>
      </dsp:nvSpPr>
      <dsp:spPr>
        <a:xfrm>
          <a:off x="4487169" y="3785048"/>
          <a:ext cx="1139064" cy="1138514"/>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F2A77DE-7286-5749-B50E-9CC803A72730}">
      <dsp:nvSpPr>
        <dsp:cNvPr id="0" name=""/>
        <dsp:cNvSpPr/>
      </dsp:nvSpPr>
      <dsp:spPr>
        <a:xfrm>
          <a:off x="4554440" y="3851987"/>
          <a:ext cx="1004522" cy="100463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66EAFD12-8C64-2047-B80C-919B5DCA5B93}">
      <dsp:nvSpPr>
        <dsp:cNvPr id="0" name=""/>
        <dsp:cNvSpPr/>
      </dsp:nvSpPr>
      <dsp:spPr>
        <a:xfrm>
          <a:off x="4041724" y="2177413"/>
          <a:ext cx="1459966" cy="1460149"/>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5D0D112-65B2-444A-BC8F-A2A0C5E28E46}">
      <dsp:nvSpPr>
        <dsp:cNvPr id="0" name=""/>
        <dsp:cNvSpPr/>
      </dsp:nvSpPr>
      <dsp:spPr>
        <a:xfrm>
          <a:off x="4860796" y="347736"/>
          <a:ext cx="478170" cy="478371"/>
        </a:xfrm>
        <a:prstGeom prst="donut">
          <a:avLst>
            <a:gd name="adj" fmla="val 746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B9405F4-4932-2C4D-B780-50EF134C05FD}">
      <dsp:nvSpPr>
        <dsp:cNvPr id="0" name=""/>
        <dsp:cNvSpPr/>
      </dsp:nvSpPr>
      <dsp:spPr>
        <a:xfrm>
          <a:off x="5458964" y="108278"/>
          <a:ext cx="239085" cy="239458"/>
        </a:xfrm>
        <a:prstGeom prst="donut">
          <a:avLst>
            <a:gd name="adj" fmla="val 746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5E6C921-FCE3-0141-8BFF-BFAB8FD6F093}">
      <dsp:nvSpPr>
        <dsp:cNvPr id="0" name=""/>
        <dsp:cNvSpPr/>
      </dsp:nvSpPr>
      <dsp:spPr>
        <a:xfrm>
          <a:off x="4171869" y="2289959"/>
          <a:ext cx="1200585" cy="123560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096F3F15-2613-4D4D-BA06-EB11826BE586}">
      <dsp:nvSpPr>
        <dsp:cNvPr id="0" name=""/>
        <dsp:cNvSpPr/>
      </dsp:nvSpPr>
      <dsp:spPr>
        <a:xfrm>
          <a:off x="4205357" y="878353"/>
          <a:ext cx="1023612" cy="1023683"/>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F8B6B42-073A-3240-A34B-FC585F41A1A5}">
      <dsp:nvSpPr>
        <dsp:cNvPr id="0" name=""/>
        <dsp:cNvSpPr/>
      </dsp:nvSpPr>
      <dsp:spPr>
        <a:xfrm>
          <a:off x="5698050" y="4892541"/>
          <a:ext cx="359082" cy="358642"/>
        </a:xfrm>
        <a:prstGeom prst="donut">
          <a:avLst>
            <a:gd name="adj" fmla="val 746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B50098E-13D4-A643-8D01-30694A6F2536}">
      <dsp:nvSpPr>
        <dsp:cNvPr id="0" name=""/>
        <dsp:cNvSpPr/>
      </dsp:nvSpPr>
      <dsp:spPr>
        <a:xfrm>
          <a:off x="4265355" y="938762"/>
          <a:ext cx="903615" cy="90340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32000" b="-3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08B0D461-D3F2-E848-9F80-F26E5D801C64}">
      <dsp:nvSpPr>
        <dsp:cNvPr id="0" name=""/>
        <dsp:cNvSpPr/>
      </dsp:nvSpPr>
      <dsp:spPr>
        <a:xfrm>
          <a:off x="0" y="2254693"/>
          <a:ext cx="3229925" cy="105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 numCol="1" spcCol="1270" anchor="b" anchorCtr="0">
          <a:noAutofit/>
        </a:bodyPr>
        <a:lstStyle/>
        <a:p>
          <a:pPr lvl="0" algn="r" defTabSz="1244600">
            <a:lnSpc>
              <a:spcPct val="90000"/>
            </a:lnSpc>
            <a:spcBef>
              <a:spcPct val="0"/>
            </a:spcBef>
            <a:spcAft>
              <a:spcPct val="35000"/>
            </a:spcAft>
          </a:pPr>
          <a:r>
            <a:rPr lang="en-US" sz="2800" b="1" i="0" u="sng" kern="1200" dirty="0" smtClean="0"/>
            <a:t>Noida Extension</a:t>
          </a:r>
          <a:r>
            <a:rPr lang="en-US" sz="2800" b="1" i="0" kern="1200" dirty="0" smtClean="0"/>
            <a:t/>
          </a:r>
          <a:br>
            <a:rPr lang="en-US" sz="2800" b="1" i="0" kern="1200" dirty="0" smtClean="0"/>
          </a:br>
          <a:r>
            <a:rPr lang="en-US" sz="2800" b="1" i="0" kern="1200" dirty="0" err="1" smtClean="0">
              <a:solidFill>
                <a:schemeClr val="accent1">
                  <a:lumMod val="75000"/>
                </a:schemeClr>
              </a:solidFill>
            </a:rPr>
            <a:t>Jahangirpur</a:t>
          </a:r>
          <a:r>
            <a:rPr lang="en-US" sz="2800" b="1" i="0" kern="1200" dirty="0" smtClean="0">
              <a:solidFill>
                <a:schemeClr val="accent1">
                  <a:lumMod val="75000"/>
                </a:schemeClr>
              </a:solidFill>
            </a:rPr>
            <a:t/>
          </a:r>
          <a:br>
            <a:rPr lang="en-US" sz="2800" b="1" i="0" kern="1200" dirty="0" smtClean="0">
              <a:solidFill>
                <a:schemeClr val="accent1">
                  <a:lumMod val="75000"/>
                </a:schemeClr>
              </a:solidFill>
            </a:rPr>
          </a:br>
          <a:r>
            <a:rPr lang="en-US" sz="2800" b="1" i="0" kern="1200" dirty="0" err="1" smtClean="0">
              <a:solidFill>
                <a:schemeClr val="accent1">
                  <a:lumMod val="75000"/>
                </a:schemeClr>
              </a:solidFill>
            </a:rPr>
            <a:t>Jewar</a:t>
          </a:r>
          <a:endParaRPr lang="en-US" sz="2800" b="1" i="0" kern="1200" dirty="0">
            <a:solidFill>
              <a:schemeClr val="accent1">
                <a:lumMod val="75000"/>
              </a:schemeClr>
            </a:solidFill>
          </a:endParaRPr>
        </a:p>
      </dsp:txBody>
      <dsp:txXfrm>
        <a:off x="0" y="2254693"/>
        <a:ext cx="3229925" cy="1050894"/>
      </dsp:txXfrm>
    </dsp:sp>
    <dsp:sp modelId="{ED97035C-C3E3-064C-8ABA-A9E41BEC2D95}">
      <dsp:nvSpPr>
        <dsp:cNvPr id="0" name=""/>
        <dsp:cNvSpPr/>
      </dsp:nvSpPr>
      <dsp:spPr>
        <a:xfrm>
          <a:off x="5693140" y="3851987"/>
          <a:ext cx="3229925" cy="100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Yamuna Expressway</a:t>
          </a:r>
          <a:endParaRPr lang="en-US" sz="2000" kern="1200" dirty="0"/>
        </a:p>
      </dsp:txBody>
      <dsp:txXfrm>
        <a:off x="5693140" y="3851987"/>
        <a:ext cx="3229925" cy="1004635"/>
      </dsp:txXfrm>
    </dsp:sp>
    <dsp:sp modelId="{1159A040-73E7-8446-B079-476AA094CB7E}">
      <dsp:nvSpPr>
        <dsp:cNvPr id="0" name=""/>
        <dsp:cNvSpPr/>
      </dsp:nvSpPr>
      <dsp:spPr>
        <a:xfrm>
          <a:off x="5590815" y="2242716"/>
          <a:ext cx="3229925" cy="1306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Greater Noida</a:t>
          </a:r>
          <a:endParaRPr lang="en-US" sz="2000" kern="1200" dirty="0"/>
        </a:p>
      </dsp:txBody>
      <dsp:txXfrm>
        <a:off x="5590815" y="2242716"/>
        <a:ext cx="3229925" cy="1306134"/>
      </dsp:txXfrm>
    </dsp:sp>
    <dsp:sp modelId="{0CA3D601-E478-D04F-8ADC-5322B492790F}">
      <dsp:nvSpPr>
        <dsp:cNvPr id="0" name=""/>
        <dsp:cNvSpPr/>
      </dsp:nvSpPr>
      <dsp:spPr>
        <a:xfrm>
          <a:off x="5458964" y="938762"/>
          <a:ext cx="3229925" cy="903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Faridabad</a:t>
          </a:r>
          <a:endParaRPr lang="en-US" sz="2000" kern="1200" dirty="0"/>
        </a:p>
      </dsp:txBody>
      <dsp:txXfrm>
        <a:off x="5458964" y="938762"/>
        <a:ext cx="3229925" cy="903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1E3CE-993A-44E8-ABAE-07E93F4A7E26}">
      <dsp:nvSpPr>
        <dsp:cNvPr id="0" name=""/>
        <dsp:cNvSpPr/>
      </dsp:nvSpPr>
      <dsp:spPr>
        <a:xfrm rot="5400000">
          <a:off x="274310" y="2909548"/>
          <a:ext cx="819662" cy="1363900"/>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3C37BD-E1FE-4CA9-8073-106ADBE9706E}">
      <dsp:nvSpPr>
        <dsp:cNvPr id="0" name=""/>
        <dsp:cNvSpPr/>
      </dsp:nvSpPr>
      <dsp:spPr>
        <a:xfrm>
          <a:off x="137488" y="3317060"/>
          <a:ext cx="1231336" cy="107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Declaration of a city</a:t>
          </a:r>
        </a:p>
        <a:p>
          <a:pPr lvl="0" algn="l" defTabSz="622300">
            <a:lnSpc>
              <a:spcPct val="90000"/>
            </a:lnSpc>
            <a:spcBef>
              <a:spcPct val="0"/>
            </a:spcBef>
            <a:spcAft>
              <a:spcPct val="35000"/>
            </a:spcAft>
          </a:pPr>
          <a:r>
            <a:rPr lang="en-US" sz="1400" kern="1200" dirty="0"/>
            <a:t>(Land Use definition)</a:t>
          </a:r>
        </a:p>
      </dsp:txBody>
      <dsp:txXfrm>
        <a:off x="137488" y="3317060"/>
        <a:ext cx="1231336" cy="1079339"/>
      </dsp:txXfrm>
    </dsp:sp>
    <dsp:sp modelId="{0066AB17-FED3-4B10-BECB-37243D8189B8}">
      <dsp:nvSpPr>
        <dsp:cNvPr id="0" name=""/>
        <dsp:cNvSpPr/>
      </dsp:nvSpPr>
      <dsp:spPr>
        <a:xfrm>
          <a:off x="1136497" y="2809136"/>
          <a:ext cx="232327" cy="232327"/>
        </a:xfrm>
        <a:prstGeom prst="triangle">
          <a:avLst>
            <a:gd name="adj" fmla="val 100000"/>
          </a:avLst>
        </a:prstGeom>
        <a:solidFill>
          <a:schemeClr val="accent5">
            <a:hueOff val="1380839"/>
            <a:satOff val="-3561"/>
            <a:lumOff val="314"/>
            <a:alphaOff val="0"/>
          </a:schemeClr>
        </a:solidFill>
        <a:ln w="12700" cap="flat" cmpd="sng" algn="ctr">
          <a:solidFill>
            <a:schemeClr val="accent5">
              <a:hueOff val="1380839"/>
              <a:satOff val="-3561"/>
              <a:lumOff val="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D91A9C-1264-4B15-8731-6B363377A7EE}">
      <dsp:nvSpPr>
        <dsp:cNvPr id="0" name=""/>
        <dsp:cNvSpPr/>
      </dsp:nvSpPr>
      <dsp:spPr>
        <a:xfrm rot="5400000">
          <a:off x="1781707" y="2536541"/>
          <a:ext cx="819662" cy="1363900"/>
        </a:xfrm>
        <a:prstGeom prst="corner">
          <a:avLst>
            <a:gd name="adj1" fmla="val 16120"/>
            <a:gd name="adj2" fmla="val 16110"/>
          </a:avLst>
        </a:prstGeom>
        <a:solidFill>
          <a:schemeClr val="accent5">
            <a:hueOff val="2761679"/>
            <a:satOff val="-7123"/>
            <a:lumOff val="628"/>
            <a:alphaOff val="0"/>
          </a:schemeClr>
        </a:solidFill>
        <a:ln w="12700" cap="flat" cmpd="sng" algn="ctr">
          <a:solidFill>
            <a:schemeClr val="accent5">
              <a:hueOff val="2761679"/>
              <a:satOff val="-7123"/>
              <a:lumOff val="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0867EB-EAB1-4FE7-9808-E286D361B373}">
      <dsp:nvSpPr>
        <dsp:cNvPr id="0" name=""/>
        <dsp:cNvSpPr/>
      </dsp:nvSpPr>
      <dsp:spPr>
        <a:xfrm>
          <a:off x="1644885" y="2944053"/>
          <a:ext cx="1231336" cy="107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Connectivity and Trunk Infrastructure</a:t>
          </a:r>
        </a:p>
        <a:p>
          <a:pPr lvl="0" algn="l" defTabSz="622300">
            <a:lnSpc>
              <a:spcPct val="90000"/>
            </a:lnSpc>
            <a:spcBef>
              <a:spcPct val="0"/>
            </a:spcBef>
            <a:spcAft>
              <a:spcPct val="35000"/>
            </a:spcAft>
          </a:pPr>
          <a:r>
            <a:rPr lang="en-US" sz="1400" kern="1200" dirty="0"/>
            <a:t>(Highways, roads, Electricity, Canals, Storm water drains )</a:t>
          </a:r>
        </a:p>
      </dsp:txBody>
      <dsp:txXfrm>
        <a:off x="1644885" y="2944053"/>
        <a:ext cx="1231336" cy="1079339"/>
      </dsp:txXfrm>
    </dsp:sp>
    <dsp:sp modelId="{EB5DD72F-1D32-4591-BB15-B833624CBE63}">
      <dsp:nvSpPr>
        <dsp:cNvPr id="0" name=""/>
        <dsp:cNvSpPr/>
      </dsp:nvSpPr>
      <dsp:spPr>
        <a:xfrm>
          <a:off x="2643894" y="2436129"/>
          <a:ext cx="232327" cy="232327"/>
        </a:xfrm>
        <a:prstGeom prst="triangle">
          <a:avLst>
            <a:gd name="adj" fmla="val 100000"/>
          </a:avLst>
        </a:prstGeom>
        <a:solidFill>
          <a:schemeClr val="accent5">
            <a:hueOff val="4142518"/>
            <a:satOff val="-10684"/>
            <a:lumOff val="941"/>
            <a:alphaOff val="0"/>
          </a:schemeClr>
        </a:solidFill>
        <a:ln w="12700" cap="flat" cmpd="sng" algn="ctr">
          <a:solidFill>
            <a:schemeClr val="accent5">
              <a:hueOff val="4142518"/>
              <a:satOff val="-10684"/>
              <a:lumOff val="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692CA2-7EB3-40D8-B871-368B3E2B7B7D}">
      <dsp:nvSpPr>
        <dsp:cNvPr id="0" name=""/>
        <dsp:cNvSpPr/>
      </dsp:nvSpPr>
      <dsp:spPr>
        <a:xfrm rot="5400000">
          <a:off x="3289104" y="2163534"/>
          <a:ext cx="819662" cy="1363900"/>
        </a:xfrm>
        <a:prstGeom prst="corner">
          <a:avLst>
            <a:gd name="adj1" fmla="val 16120"/>
            <a:gd name="adj2" fmla="val 16110"/>
          </a:avLst>
        </a:prstGeom>
        <a:solidFill>
          <a:schemeClr val="accent5">
            <a:hueOff val="5523357"/>
            <a:satOff val="-14245"/>
            <a:lumOff val="1255"/>
            <a:alphaOff val="0"/>
          </a:schemeClr>
        </a:solidFill>
        <a:ln w="12700" cap="flat" cmpd="sng" algn="ctr">
          <a:solidFill>
            <a:schemeClr val="accent5">
              <a:hueOff val="5523357"/>
              <a:satOff val="-14245"/>
              <a:lumOff val="1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23A10-A773-4EDA-BF27-27D95304D6E6}">
      <dsp:nvSpPr>
        <dsp:cNvPr id="0" name=""/>
        <dsp:cNvSpPr/>
      </dsp:nvSpPr>
      <dsp:spPr>
        <a:xfrm>
          <a:off x="3152282" y="2571046"/>
          <a:ext cx="1231336" cy="107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Arrival of Industry</a:t>
          </a:r>
        </a:p>
        <a:p>
          <a:pPr lvl="0" algn="l" defTabSz="622300">
            <a:lnSpc>
              <a:spcPct val="90000"/>
            </a:lnSpc>
            <a:spcBef>
              <a:spcPct val="0"/>
            </a:spcBef>
            <a:spcAft>
              <a:spcPct val="35000"/>
            </a:spcAft>
          </a:pPr>
          <a:r>
            <a:rPr lang="en-US" sz="1400" kern="1200" dirty="0"/>
            <a:t>(Factories, Offices, Business Parks)</a:t>
          </a:r>
        </a:p>
      </dsp:txBody>
      <dsp:txXfrm>
        <a:off x="3152282" y="2571046"/>
        <a:ext cx="1231336" cy="1079339"/>
      </dsp:txXfrm>
    </dsp:sp>
    <dsp:sp modelId="{8ABA013C-BB09-4902-B67E-5A98472F7079}">
      <dsp:nvSpPr>
        <dsp:cNvPr id="0" name=""/>
        <dsp:cNvSpPr/>
      </dsp:nvSpPr>
      <dsp:spPr>
        <a:xfrm>
          <a:off x="4151291" y="2063122"/>
          <a:ext cx="232327" cy="232327"/>
        </a:xfrm>
        <a:prstGeom prst="triangle">
          <a:avLst>
            <a:gd name="adj" fmla="val 100000"/>
          </a:avLst>
        </a:prstGeom>
        <a:solidFill>
          <a:schemeClr val="accent5">
            <a:hueOff val="6904196"/>
            <a:satOff val="-17807"/>
            <a:lumOff val="1569"/>
            <a:alphaOff val="0"/>
          </a:schemeClr>
        </a:solidFill>
        <a:ln w="12700" cap="flat" cmpd="sng" algn="ctr">
          <a:solidFill>
            <a:schemeClr val="accent5">
              <a:hueOff val="6904196"/>
              <a:satOff val="-17807"/>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475359-E081-4B86-ADE9-B794176733B9}">
      <dsp:nvSpPr>
        <dsp:cNvPr id="0" name=""/>
        <dsp:cNvSpPr/>
      </dsp:nvSpPr>
      <dsp:spPr>
        <a:xfrm rot="5400000">
          <a:off x="4796501" y="1790527"/>
          <a:ext cx="819662" cy="1363900"/>
        </a:xfrm>
        <a:prstGeom prst="corner">
          <a:avLst>
            <a:gd name="adj1" fmla="val 16120"/>
            <a:gd name="adj2" fmla="val 16110"/>
          </a:avLst>
        </a:prstGeom>
        <a:solidFill>
          <a:schemeClr val="accent5">
            <a:hueOff val="8285036"/>
            <a:satOff val="-21368"/>
            <a:lumOff val="1883"/>
            <a:alphaOff val="0"/>
          </a:schemeClr>
        </a:solidFill>
        <a:ln w="12700" cap="flat" cmpd="sng" algn="ctr">
          <a:solidFill>
            <a:schemeClr val="accent5">
              <a:hueOff val="8285036"/>
              <a:satOff val="-21368"/>
              <a:lumOff val="1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9BA8B9-3DE8-40BA-9D7C-FE77DB35367A}">
      <dsp:nvSpPr>
        <dsp:cNvPr id="0" name=""/>
        <dsp:cNvSpPr/>
      </dsp:nvSpPr>
      <dsp:spPr>
        <a:xfrm>
          <a:off x="4659679" y="2198039"/>
          <a:ext cx="1231336" cy="107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Development of Residential Infrastructure</a:t>
          </a:r>
        </a:p>
        <a:p>
          <a:pPr lvl="0" algn="l" defTabSz="622300">
            <a:lnSpc>
              <a:spcPct val="90000"/>
            </a:lnSpc>
            <a:spcBef>
              <a:spcPct val="0"/>
            </a:spcBef>
            <a:spcAft>
              <a:spcPct val="35000"/>
            </a:spcAft>
          </a:pPr>
          <a:r>
            <a:rPr lang="en-US" sz="1400" kern="1200" dirty="0"/>
            <a:t>( Condos, Apartments )</a:t>
          </a:r>
        </a:p>
      </dsp:txBody>
      <dsp:txXfrm>
        <a:off x="4659679" y="2198039"/>
        <a:ext cx="1231336" cy="1079339"/>
      </dsp:txXfrm>
    </dsp:sp>
    <dsp:sp modelId="{6F555D49-470B-4821-93E0-6E77FE32485F}">
      <dsp:nvSpPr>
        <dsp:cNvPr id="0" name=""/>
        <dsp:cNvSpPr/>
      </dsp:nvSpPr>
      <dsp:spPr>
        <a:xfrm>
          <a:off x="5658688" y="1690115"/>
          <a:ext cx="232327" cy="232327"/>
        </a:xfrm>
        <a:prstGeom prst="triangle">
          <a:avLst>
            <a:gd name="adj" fmla="val 100000"/>
          </a:avLst>
        </a:prstGeom>
        <a:solidFill>
          <a:schemeClr val="accent5">
            <a:hueOff val="9665875"/>
            <a:satOff val="-24929"/>
            <a:lumOff val="2197"/>
            <a:alphaOff val="0"/>
          </a:schemeClr>
        </a:solidFill>
        <a:ln w="12700" cap="flat" cmpd="sng" algn="ctr">
          <a:solidFill>
            <a:schemeClr val="accent5">
              <a:hueOff val="9665875"/>
              <a:satOff val="-24929"/>
              <a:lumOff val="21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BE3982-1697-45B2-85E8-08089F9A1517}">
      <dsp:nvSpPr>
        <dsp:cNvPr id="0" name=""/>
        <dsp:cNvSpPr/>
      </dsp:nvSpPr>
      <dsp:spPr>
        <a:xfrm rot="5400000">
          <a:off x="6303898" y="1417520"/>
          <a:ext cx="819662" cy="1363900"/>
        </a:xfrm>
        <a:prstGeom prst="corner">
          <a:avLst>
            <a:gd name="adj1" fmla="val 16120"/>
            <a:gd name="adj2" fmla="val 16110"/>
          </a:avLst>
        </a:prstGeom>
        <a:solidFill>
          <a:schemeClr val="accent5">
            <a:hueOff val="11046714"/>
            <a:satOff val="-28490"/>
            <a:lumOff val="2510"/>
            <a:alphaOff val="0"/>
          </a:schemeClr>
        </a:solidFill>
        <a:ln w="12700" cap="flat" cmpd="sng" algn="ctr">
          <a:solidFill>
            <a:schemeClr val="accent5">
              <a:hueOff val="11046714"/>
              <a:satOff val="-28490"/>
              <a:lumOff val="2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16975-E24E-4673-896A-8A8EDAF25C72}">
      <dsp:nvSpPr>
        <dsp:cNvPr id="0" name=""/>
        <dsp:cNvSpPr/>
      </dsp:nvSpPr>
      <dsp:spPr>
        <a:xfrm>
          <a:off x="6167076" y="1825032"/>
          <a:ext cx="1231336" cy="107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Development of Education and Health care Amenities</a:t>
          </a:r>
        </a:p>
        <a:p>
          <a:pPr lvl="0" algn="l" defTabSz="622300">
            <a:lnSpc>
              <a:spcPct val="90000"/>
            </a:lnSpc>
            <a:spcBef>
              <a:spcPct val="0"/>
            </a:spcBef>
            <a:spcAft>
              <a:spcPct val="35000"/>
            </a:spcAft>
          </a:pPr>
          <a:r>
            <a:rPr lang="en-US" sz="1400" kern="1200" dirty="0"/>
            <a:t>(Schools, Hospitals )</a:t>
          </a:r>
        </a:p>
      </dsp:txBody>
      <dsp:txXfrm>
        <a:off x="6167076" y="1825032"/>
        <a:ext cx="1231336" cy="1079339"/>
      </dsp:txXfrm>
    </dsp:sp>
    <dsp:sp modelId="{A368846A-6D1C-4D08-AAD0-19DD251EDCBA}">
      <dsp:nvSpPr>
        <dsp:cNvPr id="0" name=""/>
        <dsp:cNvSpPr/>
      </dsp:nvSpPr>
      <dsp:spPr>
        <a:xfrm>
          <a:off x="7166085" y="1317108"/>
          <a:ext cx="232327" cy="232327"/>
        </a:xfrm>
        <a:prstGeom prst="triangle">
          <a:avLst>
            <a:gd name="adj" fmla="val 100000"/>
          </a:avLst>
        </a:prstGeom>
        <a:solidFill>
          <a:schemeClr val="accent5">
            <a:hueOff val="12427553"/>
            <a:satOff val="-32052"/>
            <a:lumOff val="2824"/>
            <a:alphaOff val="0"/>
          </a:schemeClr>
        </a:solidFill>
        <a:ln w="12700" cap="flat" cmpd="sng" algn="ctr">
          <a:solidFill>
            <a:schemeClr val="accent5">
              <a:hueOff val="12427553"/>
              <a:satOff val="-32052"/>
              <a:lumOff val="2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686346-887B-46A6-A160-B53C825AE18A}">
      <dsp:nvSpPr>
        <dsp:cNvPr id="0" name=""/>
        <dsp:cNvSpPr/>
      </dsp:nvSpPr>
      <dsp:spPr>
        <a:xfrm rot="5400000">
          <a:off x="7811295" y="1044513"/>
          <a:ext cx="819662" cy="1363900"/>
        </a:xfrm>
        <a:prstGeom prst="corner">
          <a:avLst>
            <a:gd name="adj1" fmla="val 16120"/>
            <a:gd name="adj2" fmla="val 16110"/>
          </a:avLst>
        </a:prstGeom>
        <a:solidFill>
          <a:schemeClr val="accent5">
            <a:hueOff val="13808393"/>
            <a:satOff val="-35613"/>
            <a:lumOff val="3138"/>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B2381-A7C1-430B-AC26-83918B94A505}">
      <dsp:nvSpPr>
        <dsp:cNvPr id="0" name=""/>
        <dsp:cNvSpPr/>
      </dsp:nvSpPr>
      <dsp:spPr>
        <a:xfrm>
          <a:off x="7674473" y="1452026"/>
          <a:ext cx="1231336" cy="107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Development of commercial Infrastructure</a:t>
          </a:r>
        </a:p>
        <a:p>
          <a:pPr lvl="0" algn="l" defTabSz="622300">
            <a:lnSpc>
              <a:spcPct val="90000"/>
            </a:lnSpc>
            <a:spcBef>
              <a:spcPct val="0"/>
            </a:spcBef>
            <a:spcAft>
              <a:spcPct val="35000"/>
            </a:spcAft>
          </a:pPr>
          <a:r>
            <a:rPr lang="en-US" sz="1400" kern="1200" dirty="0"/>
            <a:t>( Malls, Theatres, Amusement parks )</a:t>
          </a:r>
        </a:p>
      </dsp:txBody>
      <dsp:txXfrm>
        <a:off x="7674473" y="1452026"/>
        <a:ext cx="1231336" cy="107933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54BA3-E3BD-4EE0-BAED-9F4677BCA82A}">
      <dsp:nvSpPr>
        <dsp:cNvPr id="0" name=""/>
        <dsp:cNvSpPr/>
      </dsp:nvSpPr>
      <dsp:spPr>
        <a:xfrm rot="372157">
          <a:off x="215365" y="0"/>
          <a:ext cx="8669867" cy="541866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5771E4-628F-432E-8576-E40805102893}">
      <dsp:nvSpPr>
        <dsp:cNvPr id="0" name=""/>
        <dsp:cNvSpPr/>
      </dsp:nvSpPr>
      <dsp:spPr>
        <a:xfrm>
          <a:off x="1090455" y="3441444"/>
          <a:ext cx="303445" cy="3034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CE041-B49E-4AB8-A4D8-9FA2569725C3}">
      <dsp:nvSpPr>
        <dsp:cNvPr id="0" name=""/>
        <dsp:cNvSpPr/>
      </dsp:nvSpPr>
      <dsp:spPr>
        <a:xfrm>
          <a:off x="882516" y="4074030"/>
          <a:ext cx="2817706" cy="512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789" tIns="0" rIns="0" bIns="0" numCol="1" spcCol="1270" anchor="t" anchorCtr="0">
          <a:noAutofit/>
        </a:bodyPr>
        <a:lstStyle/>
        <a:p>
          <a:pPr lvl="0" algn="l" defTabSz="1066800">
            <a:lnSpc>
              <a:spcPct val="90000"/>
            </a:lnSpc>
            <a:spcBef>
              <a:spcPct val="0"/>
            </a:spcBef>
            <a:spcAft>
              <a:spcPct val="35000"/>
            </a:spcAft>
          </a:pPr>
          <a:r>
            <a:rPr lang="en-SG" sz="2400" b="0" i="0" kern="1200" dirty="0"/>
            <a:t>₹</a:t>
          </a:r>
          <a:r>
            <a:rPr lang="en-US" sz="2400" kern="1200" dirty="0"/>
            <a:t>0-5000/ </a:t>
          </a:r>
          <a:r>
            <a:rPr lang="en-US" sz="2400" kern="1200" dirty="0" err="1"/>
            <a:t>sq</a:t>
          </a:r>
          <a:r>
            <a:rPr lang="en-US" sz="2400" kern="1200" dirty="0"/>
            <a:t> </a:t>
          </a:r>
          <a:r>
            <a:rPr lang="en-US" sz="2400" kern="1200" dirty="0" err="1"/>
            <a:t>ft</a:t>
          </a:r>
          <a:endParaRPr lang="en-US" sz="2400" kern="1200" dirty="0"/>
        </a:p>
      </dsp:txBody>
      <dsp:txXfrm>
        <a:off x="882516" y="4074030"/>
        <a:ext cx="2817706" cy="512754"/>
      </dsp:txXfrm>
    </dsp:sp>
    <dsp:sp modelId="{8C459789-7546-4FB9-BEDC-55DF1355D278}">
      <dsp:nvSpPr>
        <dsp:cNvPr id="0" name=""/>
        <dsp:cNvSpPr/>
      </dsp:nvSpPr>
      <dsp:spPr>
        <a:xfrm>
          <a:off x="7681561" y="1429369"/>
          <a:ext cx="520192" cy="520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DF7C8A-0E82-4AD3-BB77-5EAF08A135F4}">
      <dsp:nvSpPr>
        <dsp:cNvPr id="0" name=""/>
        <dsp:cNvSpPr/>
      </dsp:nvSpPr>
      <dsp:spPr>
        <a:xfrm>
          <a:off x="6112983" y="2992564"/>
          <a:ext cx="2987614" cy="1253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639" tIns="0" rIns="0" bIns="0" numCol="1" spcCol="1270" anchor="t" anchorCtr="0">
          <a:noAutofit/>
        </a:bodyPr>
        <a:lstStyle/>
        <a:p>
          <a:pPr lvl="0" algn="l" defTabSz="1600200">
            <a:lnSpc>
              <a:spcPct val="90000"/>
            </a:lnSpc>
            <a:spcBef>
              <a:spcPct val="0"/>
            </a:spcBef>
            <a:spcAft>
              <a:spcPct val="35000"/>
            </a:spcAft>
          </a:pPr>
          <a:r>
            <a:rPr lang="en-US" sz="3600" kern="1200" dirty="0"/>
            <a:t>More </a:t>
          </a:r>
          <a:r>
            <a:rPr lang="en-US" sz="3200" kern="1200" dirty="0"/>
            <a:t>than</a:t>
          </a:r>
          <a:r>
            <a:rPr lang="en-US" sz="3600" kern="1200" dirty="0"/>
            <a:t> </a:t>
          </a:r>
          <a:r>
            <a:rPr lang="en-SG" sz="3600" b="0" i="0" kern="1200" dirty="0"/>
            <a:t>₹</a:t>
          </a:r>
          <a:r>
            <a:rPr lang="en-US" sz="3600" kern="1200" dirty="0"/>
            <a:t>10000/ </a:t>
          </a:r>
          <a:r>
            <a:rPr lang="en-US" sz="3600" kern="1200" dirty="0" err="1"/>
            <a:t>sq</a:t>
          </a:r>
          <a:r>
            <a:rPr lang="en-US" sz="3600" kern="1200" dirty="0"/>
            <a:t> </a:t>
          </a:r>
          <a:r>
            <a:rPr lang="en-US" sz="3600" kern="1200" dirty="0" err="1"/>
            <a:t>ft</a:t>
          </a:r>
          <a:endParaRPr lang="en-US" sz="3600" kern="1200" dirty="0"/>
        </a:p>
      </dsp:txBody>
      <dsp:txXfrm>
        <a:off x="6112983" y="2992564"/>
        <a:ext cx="2987614" cy="125349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75CCB-4AF5-0542-A009-96DC88F27B0F}">
      <dsp:nvSpPr>
        <dsp:cNvPr id="0" name=""/>
        <dsp:cNvSpPr/>
      </dsp:nvSpPr>
      <dsp:spPr>
        <a:xfrm>
          <a:off x="455799" y="0"/>
          <a:ext cx="3708454" cy="3708454"/>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F8FD03-8A2F-A94B-8F32-7C473416BD31}">
      <dsp:nvSpPr>
        <dsp:cNvPr id="0" name=""/>
        <dsp:cNvSpPr/>
      </dsp:nvSpPr>
      <dsp:spPr>
        <a:xfrm>
          <a:off x="2310026" y="371207"/>
          <a:ext cx="2410495" cy="52729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Highways - Excellent connectivity with New Delhi</a:t>
          </a:r>
          <a:endParaRPr lang="en-US" sz="1400" kern="1200" dirty="0"/>
        </a:p>
      </dsp:txBody>
      <dsp:txXfrm>
        <a:off x="2335766" y="396947"/>
        <a:ext cx="2359015" cy="475815"/>
      </dsp:txXfrm>
    </dsp:sp>
    <dsp:sp modelId="{F1DE9419-E2DE-1542-93BB-5C542EF1A770}">
      <dsp:nvSpPr>
        <dsp:cNvPr id="0" name=""/>
        <dsp:cNvSpPr/>
      </dsp:nvSpPr>
      <dsp:spPr>
        <a:xfrm>
          <a:off x="2310026" y="964415"/>
          <a:ext cx="2410495" cy="52729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Greenfield Projects- Airports</a:t>
          </a:r>
          <a:endParaRPr lang="en-US" sz="1400" kern="1200" dirty="0"/>
        </a:p>
      </dsp:txBody>
      <dsp:txXfrm>
        <a:off x="2335766" y="990155"/>
        <a:ext cx="2359015" cy="475815"/>
      </dsp:txXfrm>
    </dsp:sp>
    <dsp:sp modelId="{C7B49634-C6F4-E144-A1F1-9B3FE8E93726}">
      <dsp:nvSpPr>
        <dsp:cNvPr id="0" name=""/>
        <dsp:cNvSpPr/>
      </dsp:nvSpPr>
      <dsp:spPr>
        <a:xfrm>
          <a:off x="2310026" y="1557623"/>
          <a:ext cx="2410495" cy="52729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Stable and decisive Government</a:t>
          </a:r>
          <a:endParaRPr lang="en-US" sz="1400" kern="1200" dirty="0"/>
        </a:p>
      </dsp:txBody>
      <dsp:txXfrm>
        <a:off x="2335766" y="1583363"/>
        <a:ext cx="2359015" cy="475815"/>
      </dsp:txXfrm>
    </dsp:sp>
    <dsp:sp modelId="{84473136-9125-0F4D-8703-9B5229F435A8}">
      <dsp:nvSpPr>
        <dsp:cNvPr id="0" name=""/>
        <dsp:cNvSpPr/>
      </dsp:nvSpPr>
      <dsp:spPr>
        <a:xfrm>
          <a:off x="2310026" y="2150830"/>
          <a:ext cx="2410495" cy="52729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FDI Investments</a:t>
          </a:r>
        </a:p>
      </dsp:txBody>
      <dsp:txXfrm>
        <a:off x="2335766" y="2176570"/>
        <a:ext cx="2359015" cy="475815"/>
      </dsp:txXfrm>
    </dsp:sp>
    <dsp:sp modelId="{C658FD48-1F88-5841-966F-A6618793B9E4}">
      <dsp:nvSpPr>
        <dsp:cNvPr id="0" name=""/>
        <dsp:cNvSpPr/>
      </dsp:nvSpPr>
      <dsp:spPr>
        <a:xfrm>
          <a:off x="2310026" y="2744038"/>
          <a:ext cx="2410495" cy="52729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Availability of highly skilled man power</a:t>
          </a:r>
          <a:endParaRPr lang="en-US" sz="1400" kern="1200" dirty="0"/>
        </a:p>
      </dsp:txBody>
      <dsp:txXfrm>
        <a:off x="2335766" y="2769778"/>
        <a:ext cx="2359015" cy="47581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96703-9B0E-194E-96B0-01B585F98D85}">
      <dsp:nvSpPr>
        <dsp:cNvPr id="0" name=""/>
        <dsp:cNvSpPr/>
      </dsp:nvSpPr>
      <dsp:spPr>
        <a:xfrm>
          <a:off x="5252689" y="2563902"/>
          <a:ext cx="2793041" cy="2678657"/>
        </a:xfrm>
        <a:prstGeom prst="gear9">
          <a:avLst/>
        </a:prstGeom>
        <a:solidFill>
          <a:srgbClr val="3ED5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u="sng" kern="1200" dirty="0"/>
            <a:t>UP Sub-Region (Noida Ex.)</a:t>
          </a:r>
          <a:r>
            <a:rPr lang="en-US" sz="1800" kern="1200" dirty="0"/>
            <a:t/>
          </a:r>
          <a:br>
            <a:rPr lang="en-US" sz="1800" kern="1200" dirty="0"/>
          </a:br>
          <a:r>
            <a:rPr lang="en-US" sz="1800" kern="1200" dirty="0" err="1"/>
            <a:t>Jahangirpur</a:t>
          </a:r>
          <a:r>
            <a:rPr lang="en-US" sz="1800" kern="1200" dirty="0"/>
            <a:t> and Jewar </a:t>
          </a:r>
          <a:endParaRPr lang="en-US" sz="1500" kern="1200" dirty="0"/>
        </a:p>
      </dsp:txBody>
      <dsp:txXfrm>
        <a:off x="5805666" y="3191365"/>
        <a:ext cx="1687087" cy="1376885"/>
      </dsp:txXfrm>
    </dsp:sp>
    <dsp:sp modelId="{8DE44B10-A165-BC49-B743-F98DB42A282A}">
      <dsp:nvSpPr>
        <dsp:cNvPr id="0" name=""/>
        <dsp:cNvSpPr/>
      </dsp:nvSpPr>
      <dsp:spPr>
        <a:xfrm>
          <a:off x="3518901" y="1728806"/>
          <a:ext cx="2097024" cy="2097024"/>
        </a:xfrm>
        <a:prstGeom prst="gear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Factor Selection</a:t>
          </a:r>
        </a:p>
      </dsp:txBody>
      <dsp:txXfrm>
        <a:off x="4046833" y="2259929"/>
        <a:ext cx="1041160" cy="1034778"/>
      </dsp:txXfrm>
    </dsp:sp>
    <dsp:sp modelId="{A1115EA0-5CBC-664D-A9BF-A5D72B722096}">
      <dsp:nvSpPr>
        <dsp:cNvPr id="0" name=""/>
        <dsp:cNvSpPr/>
      </dsp:nvSpPr>
      <dsp:spPr>
        <a:xfrm rot="20700000">
          <a:off x="4693449" y="282074"/>
          <a:ext cx="2054655" cy="2054655"/>
        </a:xfrm>
        <a:prstGeom prst="gear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Domain Knowledge</a:t>
          </a:r>
        </a:p>
      </dsp:txBody>
      <dsp:txXfrm rot="-20700000">
        <a:off x="5144095" y="732720"/>
        <a:ext cx="1153363" cy="1153363"/>
      </dsp:txXfrm>
    </dsp:sp>
    <dsp:sp modelId="{81FFC36F-3078-954A-A50B-0FD1D78EABA5}">
      <dsp:nvSpPr>
        <dsp:cNvPr id="0" name=""/>
        <dsp:cNvSpPr/>
      </dsp:nvSpPr>
      <dsp:spPr>
        <a:xfrm>
          <a:off x="4986485" y="1968564"/>
          <a:ext cx="3690762" cy="3690762"/>
        </a:xfrm>
        <a:prstGeom prst="circularArrow">
          <a:avLst>
            <a:gd name="adj1" fmla="val 4687"/>
            <a:gd name="adj2" fmla="val 299029"/>
            <a:gd name="adj3" fmla="val 2536573"/>
            <a:gd name="adj4" fmla="val 15817996"/>
            <a:gd name="adj5" fmla="val 5469"/>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753E8CC-CCD8-0B43-8B85-A27C8149E1B2}">
      <dsp:nvSpPr>
        <dsp:cNvPr id="0" name=""/>
        <dsp:cNvSpPr/>
      </dsp:nvSpPr>
      <dsp:spPr>
        <a:xfrm>
          <a:off x="3147522" y="1260316"/>
          <a:ext cx="2681569" cy="2681569"/>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67EACC1-BCC7-0942-AB3D-33B0924BB4EC}">
      <dsp:nvSpPr>
        <dsp:cNvPr id="0" name=""/>
        <dsp:cNvSpPr/>
      </dsp:nvSpPr>
      <dsp:spPr>
        <a:xfrm>
          <a:off x="4218186" y="-172471"/>
          <a:ext cx="2891271" cy="2891271"/>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1E3CE-993A-44E8-ABAE-07E93F4A7E26}">
      <dsp:nvSpPr>
        <dsp:cNvPr id="0" name=""/>
        <dsp:cNvSpPr/>
      </dsp:nvSpPr>
      <dsp:spPr>
        <a:xfrm rot="5400000">
          <a:off x="266645" y="2879939"/>
          <a:ext cx="797318" cy="1326719"/>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3C37BD-E1FE-4CA9-8073-106ADBE9706E}">
      <dsp:nvSpPr>
        <dsp:cNvPr id="0" name=""/>
        <dsp:cNvSpPr/>
      </dsp:nvSpPr>
      <dsp:spPr>
        <a:xfrm>
          <a:off x="133552" y="3276342"/>
          <a:ext cx="1197769" cy="104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DLF acquires land in Gurgaon</a:t>
          </a:r>
        </a:p>
      </dsp:txBody>
      <dsp:txXfrm>
        <a:off x="133552" y="3276342"/>
        <a:ext cx="1197769" cy="1049915"/>
      </dsp:txXfrm>
    </dsp:sp>
    <dsp:sp modelId="{0066AB17-FED3-4B10-BECB-37243D8189B8}">
      <dsp:nvSpPr>
        <dsp:cNvPr id="0" name=""/>
        <dsp:cNvSpPr/>
      </dsp:nvSpPr>
      <dsp:spPr>
        <a:xfrm>
          <a:off x="1105328" y="2782264"/>
          <a:ext cx="225994" cy="225994"/>
        </a:xfrm>
        <a:prstGeom prst="triangle">
          <a:avLst>
            <a:gd name="adj" fmla="val 100000"/>
          </a:avLst>
        </a:prstGeom>
        <a:solidFill>
          <a:schemeClr val="accent5">
            <a:hueOff val="1380839"/>
            <a:satOff val="-3561"/>
            <a:lumOff val="314"/>
            <a:alphaOff val="0"/>
          </a:schemeClr>
        </a:solidFill>
        <a:ln w="12700" cap="flat" cmpd="sng" algn="ctr">
          <a:solidFill>
            <a:schemeClr val="accent5">
              <a:hueOff val="1380839"/>
              <a:satOff val="-3561"/>
              <a:lumOff val="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D91A9C-1264-4B15-8731-6B363377A7EE}">
      <dsp:nvSpPr>
        <dsp:cNvPr id="0" name=""/>
        <dsp:cNvSpPr/>
      </dsp:nvSpPr>
      <dsp:spPr>
        <a:xfrm rot="5400000">
          <a:off x="1732949" y="2517100"/>
          <a:ext cx="797318" cy="1326719"/>
        </a:xfrm>
        <a:prstGeom prst="corner">
          <a:avLst>
            <a:gd name="adj1" fmla="val 16120"/>
            <a:gd name="adj2" fmla="val 16110"/>
          </a:avLst>
        </a:prstGeom>
        <a:solidFill>
          <a:schemeClr val="accent5">
            <a:hueOff val="2761679"/>
            <a:satOff val="-7123"/>
            <a:lumOff val="628"/>
            <a:alphaOff val="0"/>
          </a:schemeClr>
        </a:solidFill>
        <a:ln w="12700" cap="flat" cmpd="sng" algn="ctr">
          <a:solidFill>
            <a:schemeClr val="accent5">
              <a:hueOff val="2761679"/>
              <a:satOff val="-7123"/>
              <a:lumOff val="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0867EB-EAB1-4FE7-9808-E286D361B373}">
      <dsp:nvSpPr>
        <dsp:cNvPr id="0" name=""/>
        <dsp:cNvSpPr/>
      </dsp:nvSpPr>
      <dsp:spPr>
        <a:xfrm>
          <a:off x="1599857" y="2913504"/>
          <a:ext cx="1197769" cy="104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Haryana creates Gurgaon on the outskirts of Delhi</a:t>
          </a:r>
        </a:p>
      </dsp:txBody>
      <dsp:txXfrm>
        <a:off x="1599857" y="2913504"/>
        <a:ext cx="1197769" cy="1049915"/>
      </dsp:txXfrm>
    </dsp:sp>
    <dsp:sp modelId="{EB5DD72F-1D32-4591-BB15-B833624CBE63}">
      <dsp:nvSpPr>
        <dsp:cNvPr id="0" name=""/>
        <dsp:cNvSpPr/>
      </dsp:nvSpPr>
      <dsp:spPr>
        <a:xfrm>
          <a:off x="2571632" y="2419426"/>
          <a:ext cx="225994" cy="225994"/>
        </a:xfrm>
        <a:prstGeom prst="triangle">
          <a:avLst>
            <a:gd name="adj" fmla="val 100000"/>
          </a:avLst>
        </a:prstGeom>
        <a:solidFill>
          <a:schemeClr val="accent5">
            <a:hueOff val="4142518"/>
            <a:satOff val="-10684"/>
            <a:lumOff val="941"/>
            <a:alphaOff val="0"/>
          </a:schemeClr>
        </a:solidFill>
        <a:ln w="12700" cap="flat" cmpd="sng" algn="ctr">
          <a:solidFill>
            <a:schemeClr val="accent5">
              <a:hueOff val="4142518"/>
              <a:satOff val="-10684"/>
              <a:lumOff val="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692CA2-7EB3-40D8-B871-368B3E2B7B7D}">
      <dsp:nvSpPr>
        <dsp:cNvPr id="0" name=""/>
        <dsp:cNvSpPr/>
      </dsp:nvSpPr>
      <dsp:spPr>
        <a:xfrm rot="5400000">
          <a:off x="3199253" y="2154262"/>
          <a:ext cx="797318" cy="1326719"/>
        </a:xfrm>
        <a:prstGeom prst="corner">
          <a:avLst>
            <a:gd name="adj1" fmla="val 16120"/>
            <a:gd name="adj2" fmla="val 16110"/>
          </a:avLst>
        </a:prstGeom>
        <a:solidFill>
          <a:schemeClr val="accent5">
            <a:hueOff val="5523357"/>
            <a:satOff val="-14245"/>
            <a:lumOff val="1255"/>
            <a:alphaOff val="0"/>
          </a:schemeClr>
        </a:solidFill>
        <a:ln w="12700" cap="flat" cmpd="sng" algn="ctr">
          <a:solidFill>
            <a:schemeClr val="accent5">
              <a:hueOff val="5523357"/>
              <a:satOff val="-14245"/>
              <a:lumOff val="1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23A10-A773-4EDA-BF27-27D95304D6E6}">
      <dsp:nvSpPr>
        <dsp:cNvPr id="0" name=""/>
        <dsp:cNvSpPr/>
      </dsp:nvSpPr>
      <dsp:spPr>
        <a:xfrm>
          <a:off x="3066161" y="2550665"/>
          <a:ext cx="1197769" cy="104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Maruti Suzuki sets up production in Gurgaon</a:t>
          </a:r>
        </a:p>
      </dsp:txBody>
      <dsp:txXfrm>
        <a:off x="3066161" y="2550665"/>
        <a:ext cx="1197769" cy="1049915"/>
      </dsp:txXfrm>
    </dsp:sp>
    <dsp:sp modelId="{8ABA013C-BB09-4902-B67E-5A98472F7079}">
      <dsp:nvSpPr>
        <dsp:cNvPr id="0" name=""/>
        <dsp:cNvSpPr/>
      </dsp:nvSpPr>
      <dsp:spPr>
        <a:xfrm>
          <a:off x="4037937" y="2056587"/>
          <a:ext cx="225994" cy="225994"/>
        </a:xfrm>
        <a:prstGeom prst="triangle">
          <a:avLst>
            <a:gd name="adj" fmla="val 100000"/>
          </a:avLst>
        </a:prstGeom>
        <a:solidFill>
          <a:schemeClr val="accent5">
            <a:hueOff val="6904196"/>
            <a:satOff val="-17807"/>
            <a:lumOff val="1569"/>
            <a:alphaOff val="0"/>
          </a:schemeClr>
        </a:solidFill>
        <a:ln w="12700" cap="flat" cmpd="sng" algn="ctr">
          <a:solidFill>
            <a:schemeClr val="accent5">
              <a:hueOff val="6904196"/>
              <a:satOff val="-17807"/>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475359-E081-4B86-ADE9-B794176733B9}">
      <dsp:nvSpPr>
        <dsp:cNvPr id="0" name=""/>
        <dsp:cNvSpPr/>
      </dsp:nvSpPr>
      <dsp:spPr>
        <a:xfrm rot="5400000">
          <a:off x="4665558" y="1791423"/>
          <a:ext cx="797318" cy="1326719"/>
        </a:xfrm>
        <a:prstGeom prst="corner">
          <a:avLst>
            <a:gd name="adj1" fmla="val 16120"/>
            <a:gd name="adj2" fmla="val 16110"/>
          </a:avLst>
        </a:prstGeom>
        <a:solidFill>
          <a:schemeClr val="accent5">
            <a:hueOff val="8285036"/>
            <a:satOff val="-21368"/>
            <a:lumOff val="1883"/>
            <a:alphaOff val="0"/>
          </a:schemeClr>
        </a:solidFill>
        <a:ln w="12700" cap="flat" cmpd="sng" algn="ctr">
          <a:solidFill>
            <a:schemeClr val="accent5">
              <a:hueOff val="8285036"/>
              <a:satOff val="-21368"/>
              <a:lumOff val="1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9BA8B9-3DE8-40BA-9D7C-FE77DB35367A}">
      <dsp:nvSpPr>
        <dsp:cNvPr id="0" name=""/>
        <dsp:cNvSpPr/>
      </dsp:nvSpPr>
      <dsp:spPr>
        <a:xfrm>
          <a:off x="4532465" y="2187827"/>
          <a:ext cx="1197769" cy="104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DLF starts development </a:t>
          </a:r>
        </a:p>
      </dsp:txBody>
      <dsp:txXfrm>
        <a:off x="4532465" y="2187827"/>
        <a:ext cx="1197769" cy="1049915"/>
      </dsp:txXfrm>
    </dsp:sp>
    <dsp:sp modelId="{6F555D49-470B-4821-93E0-6E77FE32485F}">
      <dsp:nvSpPr>
        <dsp:cNvPr id="0" name=""/>
        <dsp:cNvSpPr/>
      </dsp:nvSpPr>
      <dsp:spPr>
        <a:xfrm>
          <a:off x="5504241" y="1693749"/>
          <a:ext cx="225994" cy="225994"/>
        </a:xfrm>
        <a:prstGeom prst="triangle">
          <a:avLst>
            <a:gd name="adj" fmla="val 100000"/>
          </a:avLst>
        </a:prstGeom>
        <a:solidFill>
          <a:schemeClr val="accent5">
            <a:hueOff val="9665875"/>
            <a:satOff val="-24929"/>
            <a:lumOff val="2197"/>
            <a:alphaOff val="0"/>
          </a:schemeClr>
        </a:solidFill>
        <a:ln w="12700" cap="flat" cmpd="sng" algn="ctr">
          <a:solidFill>
            <a:schemeClr val="accent5">
              <a:hueOff val="9665875"/>
              <a:satOff val="-24929"/>
              <a:lumOff val="21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BE3982-1697-45B2-85E8-08089F9A1517}">
      <dsp:nvSpPr>
        <dsp:cNvPr id="0" name=""/>
        <dsp:cNvSpPr/>
      </dsp:nvSpPr>
      <dsp:spPr>
        <a:xfrm rot="5400000">
          <a:off x="6131862" y="1428585"/>
          <a:ext cx="797318" cy="1326719"/>
        </a:xfrm>
        <a:prstGeom prst="corner">
          <a:avLst>
            <a:gd name="adj1" fmla="val 16120"/>
            <a:gd name="adj2" fmla="val 16110"/>
          </a:avLst>
        </a:prstGeom>
        <a:solidFill>
          <a:schemeClr val="accent5">
            <a:hueOff val="11046714"/>
            <a:satOff val="-28490"/>
            <a:lumOff val="2510"/>
            <a:alphaOff val="0"/>
          </a:schemeClr>
        </a:solidFill>
        <a:ln w="12700" cap="flat" cmpd="sng" algn="ctr">
          <a:solidFill>
            <a:schemeClr val="accent5">
              <a:hueOff val="11046714"/>
              <a:satOff val="-28490"/>
              <a:lumOff val="2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16975-E24E-4673-896A-8A8EDAF25C72}">
      <dsp:nvSpPr>
        <dsp:cNvPr id="0" name=""/>
        <dsp:cNvSpPr/>
      </dsp:nvSpPr>
      <dsp:spPr>
        <a:xfrm>
          <a:off x="5998770" y="1824988"/>
          <a:ext cx="1197769" cy="104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India opens doors to FDI</a:t>
          </a:r>
        </a:p>
      </dsp:txBody>
      <dsp:txXfrm>
        <a:off x="5998770" y="1824988"/>
        <a:ext cx="1197769" cy="1049915"/>
      </dsp:txXfrm>
    </dsp:sp>
    <dsp:sp modelId="{A368846A-6D1C-4D08-AAD0-19DD251EDCBA}">
      <dsp:nvSpPr>
        <dsp:cNvPr id="0" name=""/>
        <dsp:cNvSpPr/>
      </dsp:nvSpPr>
      <dsp:spPr>
        <a:xfrm>
          <a:off x="6970545" y="1330910"/>
          <a:ext cx="225994" cy="225994"/>
        </a:xfrm>
        <a:prstGeom prst="triangle">
          <a:avLst>
            <a:gd name="adj" fmla="val 100000"/>
          </a:avLst>
        </a:prstGeom>
        <a:solidFill>
          <a:schemeClr val="accent5">
            <a:hueOff val="12427553"/>
            <a:satOff val="-32052"/>
            <a:lumOff val="2824"/>
            <a:alphaOff val="0"/>
          </a:schemeClr>
        </a:solidFill>
        <a:ln w="12700" cap="flat" cmpd="sng" algn="ctr">
          <a:solidFill>
            <a:schemeClr val="accent5">
              <a:hueOff val="12427553"/>
              <a:satOff val="-32052"/>
              <a:lumOff val="2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686346-887B-46A6-A160-B53C825AE18A}">
      <dsp:nvSpPr>
        <dsp:cNvPr id="0" name=""/>
        <dsp:cNvSpPr/>
      </dsp:nvSpPr>
      <dsp:spPr>
        <a:xfrm rot="5400000">
          <a:off x="7598166" y="1065747"/>
          <a:ext cx="797318" cy="1326719"/>
        </a:xfrm>
        <a:prstGeom prst="corner">
          <a:avLst>
            <a:gd name="adj1" fmla="val 16120"/>
            <a:gd name="adj2" fmla="val 16110"/>
          </a:avLst>
        </a:prstGeom>
        <a:solidFill>
          <a:schemeClr val="accent5">
            <a:hueOff val="13808393"/>
            <a:satOff val="-35613"/>
            <a:lumOff val="3138"/>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B2381-A7C1-430B-AC26-83918B94A505}">
      <dsp:nvSpPr>
        <dsp:cNvPr id="0" name=""/>
        <dsp:cNvSpPr/>
      </dsp:nvSpPr>
      <dsp:spPr>
        <a:xfrm>
          <a:off x="7465074" y="1462150"/>
          <a:ext cx="1197769" cy="104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GE opens Corporate office in Gurugram</a:t>
          </a:r>
        </a:p>
      </dsp:txBody>
      <dsp:txXfrm>
        <a:off x="7465074" y="1462150"/>
        <a:ext cx="1197769" cy="1049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C4A4E-203D-2F4C-95C8-EB4840FA5E03}">
      <dsp:nvSpPr>
        <dsp:cNvPr id="0" name=""/>
        <dsp:cNvSpPr/>
      </dsp:nvSpPr>
      <dsp:spPr>
        <a:xfrm>
          <a:off x="-6126981" y="-937410"/>
          <a:ext cx="7293488" cy="7293488"/>
        </a:xfrm>
        <a:prstGeom prst="blockArc">
          <a:avLst>
            <a:gd name="adj1" fmla="val 18900000"/>
            <a:gd name="adj2" fmla="val 2700000"/>
            <a:gd name="adj3" fmla="val 296"/>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4E832EB-C15B-ED4A-9BAC-6995611E1754}">
      <dsp:nvSpPr>
        <dsp:cNvPr id="0" name=""/>
        <dsp:cNvSpPr/>
      </dsp:nvSpPr>
      <dsp:spPr>
        <a:xfrm>
          <a:off x="509717" y="338558"/>
          <a:ext cx="7541700" cy="6775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780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Exponential Population Increase from 870k in 2001 to 1.5m in 2011</a:t>
          </a:r>
          <a:endParaRPr lang="en-US" sz="2100" kern="1200" dirty="0"/>
        </a:p>
      </dsp:txBody>
      <dsp:txXfrm>
        <a:off x="509717" y="338558"/>
        <a:ext cx="7541700" cy="677550"/>
      </dsp:txXfrm>
    </dsp:sp>
    <dsp:sp modelId="{B81DD745-B7CE-A64A-BEB0-5A1DC1403B2C}">
      <dsp:nvSpPr>
        <dsp:cNvPr id="0" name=""/>
        <dsp:cNvSpPr/>
      </dsp:nvSpPr>
      <dsp:spPr>
        <a:xfrm>
          <a:off x="86248" y="253864"/>
          <a:ext cx="846937" cy="84693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000C1C3-BD76-4B4B-9D33-39BDEE2824D0}">
      <dsp:nvSpPr>
        <dsp:cNvPr id="0" name=""/>
        <dsp:cNvSpPr/>
      </dsp:nvSpPr>
      <dsp:spPr>
        <a:xfrm>
          <a:off x="995230" y="1354558"/>
          <a:ext cx="7056187" cy="6775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780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Highest number of professional workers per square </a:t>
          </a:r>
          <a:r>
            <a:rPr lang="en-US" sz="2100" kern="1200" dirty="0" err="1" smtClean="0"/>
            <a:t>kilometre</a:t>
          </a:r>
          <a:endParaRPr lang="en-US" sz="2100" kern="1200" dirty="0"/>
        </a:p>
      </dsp:txBody>
      <dsp:txXfrm>
        <a:off x="995230" y="1354558"/>
        <a:ext cx="7056187" cy="677550"/>
      </dsp:txXfrm>
    </dsp:sp>
    <dsp:sp modelId="{5F3BA0E7-D2E3-B649-BD7C-63E4D841C51C}">
      <dsp:nvSpPr>
        <dsp:cNvPr id="0" name=""/>
        <dsp:cNvSpPr/>
      </dsp:nvSpPr>
      <dsp:spPr>
        <a:xfrm>
          <a:off x="571761" y="1269864"/>
          <a:ext cx="846937" cy="84693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619071C-AEA2-7746-97B4-0918E9D540C3}">
      <dsp:nvSpPr>
        <dsp:cNvPr id="0" name=""/>
        <dsp:cNvSpPr/>
      </dsp:nvSpPr>
      <dsp:spPr>
        <a:xfrm>
          <a:off x="1144243" y="2370558"/>
          <a:ext cx="6907174" cy="6775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780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50% of Fortune 500 Companies</a:t>
          </a:r>
          <a:endParaRPr lang="en-US" sz="2100" kern="1200" dirty="0"/>
        </a:p>
      </dsp:txBody>
      <dsp:txXfrm>
        <a:off x="1144243" y="2370558"/>
        <a:ext cx="6907174" cy="677550"/>
      </dsp:txXfrm>
    </dsp:sp>
    <dsp:sp modelId="{80EE8FF3-BEA0-D240-B28E-275A4FA9F7A8}">
      <dsp:nvSpPr>
        <dsp:cNvPr id="0" name=""/>
        <dsp:cNvSpPr/>
      </dsp:nvSpPr>
      <dsp:spPr>
        <a:xfrm>
          <a:off x="720774" y="2285864"/>
          <a:ext cx="846937" cy="84693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A88ADA9-E663-754C-BD89-05BCE0AC2C61}">
      <dsp:nvSpPr>
        <dsp:cNvPr id="0" name=""/>
        <dsp:cNvSpPr/>
      </dsp:nvSpPr>
      <dsp:spPr>
        <a:xfrm>
          <a:off x="995230" y="3386558"/>
          <a:ext cx="7056187" cy="6775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780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3rd highest per capita income level</a:t>
          </a:r>
          <a:endParaRPr lang="en-US" sz="2100" kern="1200" dirty="0"/>
        </a:p>
      </dsp:txBody>
      <dsp:txXfrm>
        <a:off x="995230" y="3386558"/>
        <a:ext cx="7056187" cy="677550"/>
      </dsp:txXfrm>
    </dsp:sp>
    <dsp:sp modelId="{CAEB7987-3521-D647-92E8-05975B1BD148}">
      <dsp:nvSpPr>
        <dsp:cNvPr id="0" name=""/>
        <dsp:cNvSpPr/>
      </dsp:nvSpPr>
      <dsp:spPr>
        <a:xfrm>
          <a:off x="571761" y="3301864"/>
          <a:ext cx="846937" cy="84693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83A906D-FBA3-804A-9782-32153D1397C1}">
      <dsp:nvSpPr>
        <dsp:cNvPr id="0" name=""/>
        <dsp:cNvSpPr/>
      </dsp:nvSpPr>
      <dsp:spPr>
        <a:xfrm>
          <a:off x="509717" y="4402558"/>
          <a:ext cx="7541700" cy="6775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780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40% of the state's revenue – The Golden Goose</a:t>
          </a:r>
          <a:endParaRPr lang="en-US" sz="2100" kern="1200" dirty="0"/>
        </a:p>
      </dsp:txBody>
      <dsp:txXfrm>
        <a:off x="509717" y="4402558"/>
        <a:ext cx="7541700" cy="677550"/>
      </dsp:txXfrm>
    </dsp:sp>
    <dsp:sp modelId="{214BC4B4-1E57-3B42-9CC3-F89B039A1F8B}">
      <dsp:nvSpPr>
        <dsp:cNvPr id="0" name=""/>
        <dsp:cNvSpPr/>
      </dsp:nvSpPr>
      <dsp:spPr>
        <a:xfrm>
          <a:off x="86248" y="4317864"/>
          <a:ext cx="846937" cy="84693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AB229-927E-409C-AEA7-3FF80648D105}">
      <dsp:nvSpPr>
        <dsp:cNvPr id="0" name=""/>
        <dsp:cNvSpPr/>
      </dsp:nvSpPr>
      <dsp:spPr>
        <a:xfrm>
          <a:off x="2231349" y="18157"/>
          <a:ext cx="743783" cy="556975"/>
        </a:xfrm>
        <a:prstGeom prst="trapezoid">
          <a:avLst>
            <a:gd name="adj" fmla="val 6677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Village</a:t>
          </a:r>
        </a:p>
      </dsp:txBody>
      <dsp:txXfrm>
        <a:off x="2231349" y="18157"/>
        <a:ext cx="743783" cy="556975"/>
      </dsp:txXfrm>
    </dsp:sp>
    <dsp:sp modelId="{FF8EE277-D96B-4F83-B7B0-BEA91069BD47}">
      <dsp:nvSpPr>
        <dsp:cNvPr id="0" name=""/>
        <dsp:cNvSpPr/>
      </dsp:nvSpPr>
      <dsp:spPr>
        <a:xfrm>
          <a:off x="1859458" y="556974"/>
          <a:ext cx="1487566" cy="556975"/>
        </a:xfrm>
        <a:prstGeom prst="trapezoid">
          <a:avLst>
            <a:gd name="adj" fmla="val 667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Municipality</a:t>
          </a:r>
          <a:endParaRPr lang="en-US" sz="1100" kern="1200" dirty="0"/>
        </a:p>
      </dsp:txBody>
      <dsp:txXfrm>
        <a:off x="2119782" y="556974"/>
        <a:ext cx="966918" cy="556975"/>
      </dsp:txXfrm>
    </dsp:sp>
    <dsp:sp modelId="{52BB5CBA-FFB5-4F0F-AC05-61821E9D1FE7}">
      <dsp:nvSpPr>
        <dsp:cNvPr id="0" name=""/>
        <dsp:cNvSpPr/>
      </dsp:nvSpPr>
      <dsp:spPr>
        <a:xfrm>
          <a:off x="1487566" y="1113949"/>
          <a:ext cx="2231349" cy="556975"/>
        </a:xfrm>
        <a:prstGeom prst="trapezoid">
          <a:avLst>
            <a:gd name="adj" fmla="val 667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Tehsil</a:t>
          </a:r>
        </a:p>
      </dsp:txBody>
      <dsp:txXfrm>
        <a:off x="1878052" y="1113949"/>
        <a:ext cx="1450377" cy="556975"/>
      </dsp:txXfrm>
    </dsp:sp>
    <dsp:sp modelId="{7CA9A88A-6538-41B6-BD0D-B339949E4411}">
      <dsp:nvSpPr>
        <dsp:cNvPr id="0" name=""/>
        <dsp:cNvSpPr/>
      </dsp:nvSpPr>
      <dsp:spPr>
        <a:xfrm>
          <a:off x="1115674" y="1670925"/>
          <a:ext cx="2975133" cy="556975"/>
        </a:xfrm>
        <a:prstGeom prst="trapezoid">
          <a:avLst>
            <a:gd name="adj" fmla="val 667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District</a:t>
          </a:r>
        </a:p>
      </dsp:txBody>
      <dsp:txXfrm>
        <a:off x="1636323" y="1670925"/>
        <a:ext cx="1933836" cy="556975"/>
      </dsp:txXfrm>
    </dsp:sp>
    <dsp:sp modelId="{DA75F5C9-D128-4467-B94A-5160F50E3923}">
      <dsp:nvSpPr>
        <dsp:cNvPr id="0" name=""/>
        <dsp:cNvSpPr/>
      </dsp:nvSpPr>
      <dsp:spPr>
        <a:xfrm>
          <a:off x="743783" y="2227900"/>
          <a:ext cx="3718916" cy="556975"/>
        </a:xfrm>
        <a:prstGeom prst="trapezoid">
          <a:avLst>
            <a:gd name="adj" fmla="val 667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State</a:t>
          </a:r>
        </a:p>
      </dsp:txBody>
      <dsp:txXfrm>
        <a:off x="1394593" y="2227900"/>
        <a:ext cx="2417295" cy="556975"/>
      </dsp:txXfrm>
    </dsp:sp>
    <dsp:sp modelId="{073B05E0-C6F9-4542-8195-8081D856E876}">
      <dsp:nvSpPr>
        <dsp:cNvPr id="0" name=""/>
        <dsp:cNvSpPr/>
      </dsp:nvSpPr>
      <dsp:spPr>
        <a:xfrm>
          <a:off x="371891" y="2784875"/>
          <a:ext cx="4462699" cy="556975"/>
        </a:xfrm>
        <a:prstGeom prst="trapezoid">
          <a:avLst>
            <a:gd name="adj" fmla="val 667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Zones</a:t>
          </a:r>
        </a:p>
      </dsp:txBody>
      <dsp:txXfrm>
        <a:off x="1152864" y="2784875"/>
        <a:ext cx="2900754" cy="556975"/>
      </dsp:txXfrm>
    </dsp:sp>
    <dsp:sp modelId="{074083D8-B9BB-4BBA-AE09-11B1DF22D55D}">
      <dsp:nvSpPr>
        <dsp:cNvPr id="0" name=""/>
        <dsp:cNvSpPr/>
      </dsp:nvSpPr>
      <dsp:spPr>
        <a:xfrm>
          <a:off x="0" y="3341850"/>
          <a:ext cx="5206483" cy="556975"/>
        </a:xfrm>
        <a:prstGeom prst="trapezoid">
          <a:avLst>
            <a:gd name="adj" fmla="val 667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Country</a:t>
          </a:r>
          <a:endParaRPr lang="en-US" sz="3600" kern="1200" dirty="0"/>
        </a:p>
      </dsp:txBody>
      <dsp:txXfrm>
        <a:off x="911134" y="3341850"/>
        <a:ext cx="3384213" cy="5569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684E6-9122-4759-8244-101DF4408392}">
      <dsp:nvSpPr>
        <dsp:cNvPr id="0" name=""/>
        <dsp:cNvSpPr/>
      </dsp:nvSpPr>
      <dsp:spPr>
        <a:xfrm>
          <a:off x="0" y="284091"/>
          <a:ext cx="554445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1F9ED1-F4DD-44B9-A843-DDAA6AE6E547}">
      <dsp:nvSpPr>
        <dsp:cNvPr id="0" name=""/>
        <dsp:cNvSpPr/>
      </dsp:nvSpPr>
      <dsp:spPr>
        <a:xfrm>
          <a:off x="277222" y="18411"/>
          <a:ext cx="3881119"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697" tIns="0" rIns="146697" bIns="0" numCol="1" spcCol="1270" anchor="ctr" anchorCtr="0">
          <a:noAutofit/>
        </a:bodyPr>
        <a:lstStyle/>
        <a:p>
          <a:pPr lvl="0" algn="l" defTabSz="800100">
            <a:lnSpc>
              <a:spcPct val="90000"/>
            </a:lnSpc>
            <a:spcBef>
              <a:spcPct val="0"/>
            </a:spcBef>
            <a:spcAft>
              <a:spcPct val="35000"/>
            </a:spcAft>
          </a:pPr>
          <a:r>
            <a:rPr lang="en-US" sz="1800" kern="1200" dirty="0"/>
            <a:t>Cities are densely populated and Urbanized</a:t>
          </a:r>
        </a:p>
      </dsp:txBody>
      <dsp:txXfrm>
        <a:off x="303161" y="44350"/>
        <a:ext cx="3829241" cy="479482"/>
      </dsp:txXfrm>
    </dsp:sp>
    <dsp:sp modelId="{7D945265-87B7-4FEE-8D76-65FDB6D8ACC5}">
      <dsp:nvSpPr>
        <dsp:cNvPr id="0" name=""/>
        <dsp:cNvSpPr/>
      </dsp:nvSpPr>
      <dsp:spPr>
        <a:xfrm>
          <a:off x="0" y="1100571"/>
          <a:ext cx="554445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CF2AAC-B5ED-4D88-9331-0DDFA35EC4C5}">
      <dsp:nvSpPr>
        <dsp:cNvPr id="0" name=""/>
        <dsp:cNvSpPr/>
      </dsp:nvSpPr>
      <dsp:spPr>
        <a:xfrm>
          <a:off x="277222" y="834891"/>
          <a:ext cx="3881119"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697" tIns="0" rIns="146697" bIns="0" numCol="1" spcCol="1270" anchor="ctr" anchorCtr="0">
          <a:noAutofit/>
        </a:bodyPr>
        <a:lstStyle/>
        <a:p>
          <a:pPr lvl="0" algn="l" defTabSz="800100">
            <a:lnSpc>
              <a:spcPct val="90000"/>
            </a:lnSpc>
            <a:spcBef>
              <a:spcPct val="0"/>
            </a:spcBef>
            <a:spcAft>
              <a:spcPct val="35000"/>
            </a:spcAft>
          </a:pPr>
          <a:r>
            <a:rPr lang="en-US" sz="1800" kern="1200" dirty="0"/>
            <a:t>Village land is undervalued and sparsely populated</a:t>
          </a:r>
        </a:p>
      </dsp:txBody>
      <dsp:txXfrm>
        <a:off x="303161" y="860830"/>
        <a:ext cx="3829241" cy="479482"/>
      </dsp:txXfrm>
    </dsp:sp>
    <dsp:sp modelId="{047AECBB-7CE0-4A21-A9FE-10E6C1AF7E2E}">
      <dsp:nvSpPr>
        <dsp:cNvPr id="0" name=""/>
        <dsp:cNvSpPr/>
      </dsp:nvSpPr>
      <dsp:spPr>
        <a:xfrm>
          <a:off x="0" y="1917051"/>
          <a:ext cx="554445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7F191A-C4D3-47F2-8A25-A9D51B3308FE}">
      <dsp:nvSpPr>
        <dsp:cNvPr id="0" name=""/>
        <dsp:cNvSpPr/>
      </dsp:nvSpPr>
      <dsp:spPr>
        <a:xfrm>
          <a:off x="277222" y="1651372"/>
          <a:ext cx="3881119"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697" tIns="0" rIns="146697" bIns="0" numCol="1" spcCol="1270" anchor="ctr" anchorCtr="0">
          <a:noAutofit/>
        </a:bodyPr>
        <a:lstStyle/>
        <a:p>
          <a:pPr lvl="0" algn="l" defTabSz="800100">
            <a:lnSpc>
              <a:spcPct val="90000"/>
            </a:lnSpc>
            <a:spcBef>
              <a:spcPct val="0"/>
            </a:spcBef>
            <a:spcAft>
              <a:spcPct val="35000"/>
            </a:spcAft>
          </a:pPr>
          <a:r>
            <a:rPr lang="en-US" sz="1800" kern="1200" dirty="0"/>
            <a:t>Unavailability of land in the cities</a:t>
          </a:r>
        </a:p>
      </dsp:txBody>
      <dsp:txXfrm>
        <a:off x="303161" y="1677311"/>
        <a:ext cx="3829241" cy="479482"/>
      </dsp:txXfrm>
    </dsp:sp>
    <dsp:sp modelId="{9D8FBEFF-D8E9-42C5-AC82-1AC99D42527F}">
      <dsp:nvSpPr>
        <dsp:cNvPr id="0" name=""/>
        <dsp:cNvSpPr/>
      </dsp:nvSpPr>
      <dsp:spPr>
        <a:xfrm>
          <a:off x="0" y="2733532"/>
          <a:ext cx="554445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1C292D-4E3A-4EC9-B4A0-9D4675003C58}">
      <dsp:nvSpPr>
        <dsp:cNvPr id="0" name=""/>
        <dsp:cNvSpPr/>
      </dsp:nvSpPr>
      <dsp:spPr>
        <a:xfrm>
          <a:off x="277222" y="2467852"/>
          <a:ext cx="3881119"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697" tIns="0" rIns="146697" bIns="0" numCol="1" spcCol="1270" anchor="ctr" anchorCtr="0">
          <a:noAutofit/>
        </a:bodyPr>
        <a:lstStyle/>
        <a:p>
          <a:pPr lvl="0" algn="l" defTabSz="800100">
            <a:lnSpc>
              <a:spcPct val="90000"/>
            </a:lnSpc>
            <a:spcBef>
              <a:spcPct val="0"/>
            </a:spcBef>
            <a:spcAft>
              <a:spcPct val="35000"/>
            </a:spcAft>
          </a:pPr>
          <a:r>
            <a:rPr lang="en-US" sz="1800" kern="1200" dirty="0"/>
            <a:t>Villages have large pockets of land</a:t>
          </a:r>
        </a:p>
      </dsp:txBody>
      <dsp:txXfrm>
        <a:off x="303161" y="2493791"/>
        <a:ext cx="3829241" cy="479482"/>
      </dsp:txXfrm>
    </dsp:sp>
    <dsp:sp modelId="{5B808800-D8B0-4A06-9B51-CE53ECF62A93}">
      <dsp:nvSpPr>
        <dsp:cNvPr id="0" name=""/>
        <dsp:cNvSpPr/>
      </dsp:nvSpPr>
      <dsp:spPr>
        <a:xfrm>
          <a:off x="0" y="3550012"/>
          <a:ext cx="554445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3C5F0-73EF-4184-9656-7FAF94A5F23B}">
      <dsp:nvSpPr>
        <dsp:cNvPr id="0" name=""/>
        <dsp:cNvSpPr/>
      </dsp:nvSpPr>
      <dsp:spPr>
        <a:xfrm>
          <a:off x="277222" y="3284332"/>
          <a:ext cx="3881119" cy="53136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697" tIns="0" rIns="146697" bIns="0" numCol="1" spcCol="1270" anchor="ctr" anchorCtr="0">
          <a:noAutofit/>
        </a:bodyPr>
        <a:lstStyle/>
        <a:p>
          <a:pPr lvl="0" algn="l" defTabSz="800100">
            <a:lnSpc>
              <a:spcPct val="90000"/>
            </a:lnSpc>
            <a:spcBef>
              <a:spcPct val="0"/>
            </a:spcBef>
            <a:spcAft>
              <a:spcPct val="35000"/>
            </a:spcAft>
          </a:pPr>
          <a:r>
            <a:rPr lang="en-US" sz="1800" kern="1200" dirty="0"/>
            <a:t>Challenge: Data!!!!</a:t>
          </a:r>
        </a:p>
      </dsp:txBody>
      <dsp:txXfrm>
        <a:off x="303161" y="3310271"/>
        <a:ext cx="3829241" cy="4794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2671D-7101-46F9-A306-886A37EF259A}">
      <dsp:nvSpPr>
        <dsp:cNvPr id="0" name=""/>
        <dsp:cNvSpPr/>
      </dsp:nvSpPr>
      <dsp:spPr>
        <a:xfrm>
          <a:off x="2027" y="2091659"/>
          <a:ext cx="1895642" cy="16084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Data cleaning</a:t>
          </a:r>
        </a:p>
        <a:p>
          <a:pPr marL="114300" lvl="1" indent="-114300" algn="l" defTabSz="533400">
            <a:lnSpc>
              <a:spcPct val="90000"/>
            </a:lnSpc>
            <a:spcBef>
              <a:spcPct val="0"/>
            </a:spcBef>
            <a:spcAft>
              <a:spcPct val="15000"/>
            </a:spcAft>
            <a:buChar char="•"/>
          </a:pPr>
          <a:r>
            <a:rPr lang="en-US" sz="1200" kern="1200" dirty="0"/>
            <a:t>Splitting data into test and training set</a:t>
          </a:r>
        </a:p>
        <a:p>
          <a:pPr marL="114300" lvl="1" indent="-114300" algn="l" defTabSz="533400">
            <a:lnSpc>
              <a:spcPct val="90000"/>
            </a:lnSpc>
            <a:spcBef>
              <a:spcPct val="0"/>
            </a:spcBef>
            <a:spcAft>
              <a:spcPct val="15000"/>
            </a:spcAft>
            <a:buChar char="•"/>
          </a:pPr>
          <a:r>
            <a:rPr lang="en-US" sz="1200" kern="1200" dirty="0"/>
            <a:t>Created Price buckets</a:t>
          </a:r>
        </a:p>
      </dsp:txBody>
      <dsp:txXfrm>
        <a:off x="39041" y="2128673"/>
        <a:ext cx="1821614" cy="1189717"/>
      </dsp:txXfrm>
    </dsp:sp>
    <dsp:sp modelId="{31B0DCEE-6281-418D-AD10-110BF241EC0E}">
      <dsp:nvSpPr>
        <dsp:cNvPr id="0" name=""/>
        <dsp:cNvSpPr/>
      </dsp:nvSpPr>
      <dsp:spPr>
        <a:xfrm>
          <a:off x="1306438" y="2590841"/>
          <a:ext cx="1784480" cy="1784480"/>
        </a:xfrm>
        <a:prstGeom prst="leftCircularArrow">
          <a:avLst>
            <a:gd name="adj1" fmla="val 2280"/>
            <a:gd name="adj2" fmla="val 274877"/>
            <a:gd name="adj3" fmla="val 1470829"/>
            <a:gd name="adj4" fmla="val 8444930"/>
            <a:gd name="adj5" fmla="val 26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6AA2D-62C4-4C23-B9E8-A5A1FA0D33EA}">
      <dsp:nvSpPr>
        <dsp:cNvPr id="0" name=""/>
        <dsp:cNvSpPr/>
      </dsp:nvSpPr>
      <dsp:spPr>
        <a:xfrm>
          <a:off x="677307" y="3497397"/>
          <a:ext cx="1234472" cy="438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a:t>Data Collection &amp; Preparation</a:t>
          </a:r>
        </a:p>
      </dsp:txBody>
      <dsp:txXfrm>
        <a:off x="690151" y="3510241"/>
        <a:ext cx="1208784" cy="412852"/>
      </dsp:txXfrm>
    </dsp:sp>
    <dsp:sp modelId="{879D28D3-757E-4D0E-8AEB-5B900ED05D1E}">
      <dsp:nvSpPr>
        <dsp:cNvPr id="0" name=""/>
        <dsp:cNvSpPr/>
      </dsp:nvSpPr>
      <dsp:spPr>
        <a:xfrm>
          <a:off x="2091385" y="2084121"/>
          <a:ext cx="1894892" cy="16234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Random Forest</a:t>
          </a:r>
        </a:p>
        <a:p>
          <a:pPr marL="114300" lvl="1" indent="-114300" algn="l" defTabSz="533400">
            <a:lnSpc>
              <a:spcPct val="90000"/>
            </a:lnSpc>
            <a:spcBef>
              <a:spcPct val="0"/>
            </a:spcBef>
            <a:spcAft>
              <a:spcPct val="15000"/>
            </a:spcAft>
            <a:buChar char="•"/>
          </a:pPr>
          <a:r>
            <a:rPr lang="en-US" sz="1200" kern="1200" dirty="0"/>
            <a:t>Elastic net</a:t>
          </a:r>
        </a:p>
        <a:p>
          <a:pPr marL="114300" lvl="1" indent="-114300" algn="l" defTabSz="533400">
            <a:lnSpc>
              <a:spcPct val="90000"/>
            </a:lnSpc>
            <a:spcBef>
              <a:spcPct val="0"/>
            </a:spcBef>
            <a:spcAft>
              <a:spcPct val="15000"/>
            </a:spcAft>
            <a:buChar char="•"/>
          </a:pPr>
          <a:r>
            <a:rPr lang="en-US" sz="1200" kern="1200" dirty="0"/>
            <a:t>Bi-variate plots</a:t>
          </a:r>
        </a:p>
      </dsp:txBody>
      <dsp:txXfrm>
        <a:off x="2128746" y="2469370"/>
        <a:ext cx="1820170" cy="1200868"/>
      </dsp:txXfrm>
    </dsp:sp>
    <dsp:sp modelId="{7251E036-AB68-45B3-839A-99156E322C2E}">
      <dsp:nvSpPr>
        <dsp:cNvPr id="0" name=""/>
        <dsp:cNvSpPr/>
      </dsp:nvSpPr>
      <dsp:spPr>
        <a:xfrm>
          <a:off x="3191911" y="1459947"/>
          <a:ext cx="1870715" cy="1870715"/>
        </a:xfrm>
        <a:prstGeom prst="circularArrow">
          <a:avLst>
            <a:gd name="adj1" fmla="val 2175"/>
            <a:gd name="adj2" fmla="val 261572"/>
            <a:gd name="adj3" fmla="val 20108400"/>
            <a:gd name="adj4" fmla="val 13120994"/>
            <a:gd name="adj5" fmla="val 25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175F8C-F012-4324-84F0-04FC552EC31D}">
      <dsp:nvSpPr>
        <dsp:cNvPr id="0" name=""/>
        <dsp:cNvSpPr/>
      </dsp:nvSpPr>
      <dsp:spPr>
        <a:xfrm>
          <a:off x="2786261" y="1858291"/>
          <a:ext cx="1190243" cy="473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a:t>Exploratory data Analysis</a:t>
          </a:r>
        </a:p>
      </dsp:txBody>
      <dsp:txXfrm>
        <a:off x="2800124" y="1872154"/>
        <a:ext cx="1162517" cy="445594"/>
      </dsp:txXfrm>
    </dsp:sp>
    <dsp:sp modelId="{F6EF58A0-8B61-4796-9ACA-C966EC435C02}">
      <dsp:nvSpPr>
        <dsp:cNvPr id="0" name=""/>
        <dsp:cNvSpPr/>
      </dsp:nvSpPr>
      <dsp:spPr>
        <a:xfrm>
          <a:off x="4179992" y="2079328"/>
          <a:ext cx="1746649" cy="16330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Random Forest</a:t>
          </a:r>
        </a:p>
        <a:p>
          <a:pPr marL="114300" lvl="1" indent="-114300" algn="l" defTabSz="533400">
            <a:lnSpc>
              <a:spcPct val="90000"/>
            </a:lnSpc>
            <a:spcBef>
              <a:spcPct val="0"/>
            </a:spcBef>
            <a:spcAft>
              <a:spcPct val="15000"/>
            </a:spcAft>
            <a:buChar char="•"/>
          </a:pPr>
          <a:r>
            <a:rPr lang="en-US" sz="1200" kern="1200" dirty="0"/>
            <a:t>Elastic net</a:t>
          </a:r>
        </a:p>
      </dsp:txBody>
      <dsp:txXfrm>
        <a:off x="4217573" y="2116909"/>
        <a:ext cx="1671487" cy="1207960"/>
      </dsp:txXfrm>
    </dsp:sp>
    <dsp:sp modelId="{6B0F2063-E5B2-4525-8B2B-9FF28A74D17E}">
      <dsp:nvSpPr>
        <dsp:cNvPr id="0" name=""/>
        <dsp:cNvSpPr/>
      </dsp:nvSpPr>
      <dsp:spPr>
        <a:xfrm>
          <a:off x="5418468" y="2687489"/>
          <a:ext cx="1710593" cy="1710593"/>
        </a:xfrm>
        <a:prstGeom prst="leftCircularArrow">
          <a:avLst>
            <a:gd name="adj1" fmla="val 2378"/>
            <a:gd name="adj2" fmla="val 287402"/>
            <a:gd name="adj3" fmla="val 1365609"/>
            <a:gd name="adj4" fmla="val 8327186"/>
            <a:gd name="adj5" fmla="val 277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AE87D0-D2B2-4CB5-BF32-099F6532618C}">
      <dsp:nvSpPr>
        <dsp:cNvPr id="0" name=""/>
        <dsp:cNvSpPr/>
      </dsp:nvSpPr>
      <dsp:spPr>
        <a:xfrm>
          <a:off x="4760945" y="3499901"/>
          <a:ext cx="1190243" cy="473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a:t>Variable importance</a:t>
          </a:r>
        </a:p>
      </dsp:txBody>
      <dsp:txXfrm>
        <a:off x="4774808" y="3513764"/>
        <a:ext cx="1162517" cy="445594"/>
      </dsp:txXfrm>
    </dsp:sp>
    <dsp:sp modelId="{9EB833B2-47B9-474A-B76F-B80977C86361}">
      <dsp:nvSpPr>
        <dsp:cNvPr id="0" name=""/>
        <dsp:cNvSpPr/>
      </dsp:nvSpPr>
      <dsp:spPr>
        <a:xfrm>
          <a:off x="6120356" y="2043843"/>
          <a:ext cx="1815475" cy="17040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err="1"/>
            <a:t>XGBoost</a:t>
          </a:r>
          <a:endParaRPr lang="en-US" sz="1200" kern="1200" dirty="0"/>
        </a:p>
      </dsp:txBody>
      <dsp:txXfrm>
        <a:off x="6159571" y="2448208"/>
        <a:ext cx="1737045" cy="1260454"/>
      </dsp:txXfrm>
    </dsp:sp>
    <dsp:sp modelId="{7E7682F1-2381-46F6-8F24-32F3C2690CE9}">
      <dsp:nvSpPr>
        <dsp:cNvPr id="0" name=""/>
        <dsp:cNvSpPr/>
      </dsp:nvSpPr>
      <dsp:spPr>
        <a:xfrm>
          <a:off x="7060835" y="1344634"/>
          <a:ext cx="1937232" cy="1937232"/>
        </a:xfrm>
        <a:prstGeom prst="circularArrow">
          <a:avLst>
            <a:gd name="adj1" fmla="val 2100"/>
            <a:gd name="adj2" fmla="val 252159"/>
            <a:gd name="adj3" fmla="val 20169185"/>
            <a:gd name="adj4" fmla="val 13172365"/>
            <a:gd name="adj5" fmla="val 24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841E21-A063-497D-AF3E-60CC18A7DD1E}">
      <dsp:nvSpPr>
        <dsp:cNvPr id="0" name=""/>
        <dsp:cNvSpPr/>
      </dsp:nvSpPr>
      <dsp:spPr>
        <a:xfrm>
          <a:off x="6721332" y="1824482"/>
          <a:ext cx="1190243" cy="473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a:t>Model Building</a:t>
          </a:r>
        </a:p>
      </dsp:txBody>
      <dsp:txXfrm>
        <a:off x="6735195" y="1838345"/>
        <a:ext cx="1162517" cy="445594"/>
      </dsp:txXfrm>
    </dsp:sp>
    <dsp:sp modelId="{F638486A-0311-46B6-B261-6659557D57D2}">
      <dsp:nvSpPr>
        <dsp:cNvPr id="0" name=""/>
        <dsp:cNvSpPr/>
      </dsp:nvSpPr>
      <dsp:spPr>
        <a:xfrm>
          <a:off x="8129546" y="2011169"/>
          <a:ext cx="1823964" cy="17693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Identified location with maximum growth potential</a:t>
          </a:r>
        </a:p>
      </dsp:txBody>
      <dsp:txXfrm>
        <a:off x="8170264" y="2051887"/>
        <a:ext cx="1742528" cy="1308793"/>
      </dsp:txXfrm>
    </dsp:sp>
    <dsp:sp modelId="{06F097A9-EF15-42AF-A868-9F60580F79D3}">
      <dsp:nvSpPr>
        <dsp:cNvPr id="0" name=""/>
        <dsp:cNvSpPr/>
      </dsp:nvSpPr>
      <dsp:spPr>
        <a:xfrm>
          <a:off x="8754668" y="3496673"/>
          <a:ext cx="1190243" cy="473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a:t>Location Recommendation</a:t>
          </a:r>
        </a:p>
      </dsp:txBody>
      <dsp:txXfrm>
        <a:off x="8768531" y="3510536"/>
        <a:ext cx="1162517" cy="4455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41CAB-34EE-4688-B81B-BE3CA17BA73F}">
      <dsp:nvSpPr>
        <dsp:cNvPr id="0" name=""/>
        <dsp:cNvSpPr/>
      </dsp:nvSpPr>
      <dsp:spPr>
        <a:xfrm>
          <a:off x="-4650440" y="-712937"/>
          <a:ext cx="5539464" cy="5539464"/>
        </a:xfrm>
        <a:prstGeom prst="blockArc">
          <a:avLst>
            <a:gd name="adj1" fmla="val 18900000"/>
            <a:gd name="adj2" fmla="val 2700000"/>
            <a:gd name="adj3" fmla="val 39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EB1BDC-1466-44D5-BFA4-2478276BAFD4}">
      <dsp:nvSpPr>
        <dsp:cNvPr id="0" name=""/>
        <dsp:cNvSpPr/>
      </dsp:nvSpPr>
      <dsp:spPr>
        <a:xfrm>
          <a:off x="389120" y="257017"/>
          <a:ext cx="6181717" cy="5143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8276" tIns="50800" rIns="50800" bIns="50800" numCol="1" spcCol="1270" anchor="ctr" anchorCtr="0">
          <a:noAutofit/>
        </a:bodyPr>
        <a:lstStyle/>
        <a:p>
          <a:pPr lvl="0" algn="l" defTabSz="889000">
            <a:lnSpc>
              <a:spcPct val="90000"/>
            </a:lnSpc>
            <a:spcBef>
              <a:spcPct val="0"/>
            </a:spcBef>
            <a:spcAft>
              <a:spcPct val="35000"/>
            </a:spcAft>
          </a:pPr>
          <a:r>
            <a:rPr lang="en-US" sz="2000" kern="1200" dirty="0" err="1"/>
            <a:t>Heterogenity</a:t>
          </a:r>
          <a:r>
            <a:rPr lang="en-US" sz="2000" kern="1200" dirty="0"/>
            <a:t> in District Level Data</a:t>
          </a:r>
        </a:p>
      </dsp:txBody>
      <dsp:txXfrm>
        <a:off x="389120" y="257017"/>
        <a:ext cx="6181717" cy="514363"/>
      </dsp:txXfrm>
    </dsp:sp>
    <dsp:sp modelId="{F5D975E2-FE98-445E-8D52-04C1319D2ECD}">
      <dsp:nvSpPr>
        <dsp:cNvPr id="0" name=""/>
        <dsp:cNvSpPr/>
      </dsp:nvSpPr>
      <dsp:spPr>
        <a:xfrm>
          <a:off x="67643" y="192721"/>
          <a:ext cx="642954" cy="6429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D885D-E22B-47C8-9386-ED90808BBB9D}">
      <dsp:nvSpPr>
        <dsp:cNvPr id="0" name=""/>
        <dsp:cNvSpPr/>
      </dsp:nvSpPr>
      <dsp:spPr>
        <a:xfrm>
          <a:off x="757698" y="1028315"/>
          <a:ext cx="5813139" cy="5143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8276" tIns="50800" rIns="50800" bIns="50800" numCol="1" spcCol="1270" anchor="ctr" anchorCtr="0">
          <a:noAutofit/>
        </a:bodyPr>
        <a:lstStyle/>
        <a:p>
          <a:pPr lvl="0" algn="l" defTabSz="889000">
            <a:lnSpc>
              <a:spcPct val="90000"/>
            </a:lnSpc>
            <a:spcBef>
              <a:spcPct val="0"/>
            </a:spcBef>
            <a:spcAft>
              <a:spcPct val="35000"/>
            </a:spcAft>
          </a:pPr>
          <a:r>
            <a:rPr lang="en-US" sz="2000" kern="1200" dirty="0"/>
            <a:t>Village level data needed for acute analysis</a:t>
          </a:r>
        </a:p>
      </dsp:txBody>
      <dsp:txXfrm>
        <a:off x="757698" y="1028315"/>
        <a:ext cx="5813139" cy="514363"/>
      </dsp:txXfrm>
    </dsp:sp>
    <dsp:sp modelId="{A0D08CA5-4A7B-4BE6-A4C4-ED46B2234F0F}">
      <dsp:nvSpPr>
        <dsp:cNvPr id="0" name=""/>
        <dsp:cNvSpPr/>
      </dsp:nvSpPr>
      <dsp:spPr>
        <a:xfrm>
          <a:off x="436221" y="964019"/>
          <a:ext cx="642954" cy="6429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EBF8C6-5FC5-481F-BB18-651476E7879E}">
      <dsp:nvSpPr>
        <dsp:cNvPr id="0" name=""/>
        <dsp:cNvSpPr/>
      </dsp:nvSpPr>
      <dsp:spPr>
        <a:xfrm>
          <a:off x="870822" y="1799613"/>
          <a:ext cx="5700016" cy="5143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8276" tIns="50800" rIns="50800" bIns="50800" numCol="1" spcCol="1270" anchor="ctr" anchorCtr="0">
          <a:noAutofit/>
        </a:bodyPr>
        <a:lstStyle/>
        <a:p>
          <a:pPr lvl="0" algn="l" defTabSz="889000">
            <a:lnSpc>
              <a:spcPct val="90000"/>
            </a:lnSpc>
            <a:spcBef>
              <a:spcPct val="0"/>
            </a:spcBef>
            <a:spcAft>
              <a:spcPct val="35000"/>
            </a:spcAft>
          </a:pPr>
          <a:r>
            <a:rPr lang="en-US" sz="2000" kern="1200" dirty="0"/>
            <a:t>Multiple data sources</a:t>
          </a:r>
        </a:p>
      </dsp:txBody>
      <dsp:txXfrm>
        <a:off x="870822" y="1799613"/>
        <a:ext cx="5700016" cy="514363"/>
      </dsp:txXfrm>
    </dsp:sp>
    <dsp:sp modelId="{CF5BD86D-6DDB-4CED-9848-E4284E720B16}">
      <dsp:nvSpPr>
        <dsp:cNvPr id="0" name=""/>
        <dsp:cNvSpPr/>
      </dsp:nvSpPr>
      <dsp:spPr>
        <a:xfrm>
          <a:off x="549344" y="1735317"/>
          <a:ext cx="642954" cy="6429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0FCF9F-D266-45E0-8BE1-B808B2A910BD}">
      <dsp:nvSpPr>
        <dsp:cNvPr id="0" name=""/>
        <dsp:cNvSpPr/>
      </dsp:nvSpPr>
      <dsp:spPr>
        <a:xfrm>
          <a:off x="757698" y="2570911"/>
          <a:ext cx="5813139" cy="5143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8276" tIns="50800" rIns="50800" bIns="50800" numCol="1" spcCol="1270" anchor="ctr" anchorCtr="0">
          <a:noAutofit/>
        </a:bodyPr>
        <a:lstStyle/>
        <a:p>
          <a:pPr lvl="0" algn="l" defTabSz="889000">
            <a:lnSpc>
              <a:spcPct val="90000"/>
            </a:lnSpc>
            <a:spcBef>
              <a:spcPct val="0"/>
            </a:spcBef>
            <a:spcAft>
              <a:spcPct val="35000"/>
            </a:spcAft>
          </a:pPr>
          <a:r>
            <a:rPr lang="en-US" sz="2000" kern="1200" dirty="0"/>
            <a:t>Different data granularity at different sources </a:t>
          </a:r>
        </a:p>
      </dsp:txBody>
      <dsp:txXfrm>
        <a:off x="757698" y="2570911"/>
        <a:ext cx="5813139" cy="514363"/>
      </dsp:txXfrm>
    </dsp:sp>
    <dsp:sp modelId="{0D7BB8B9-FEE9-4AD1-B762-D218AA4BB241}">
      <dsp:nvSpPr>
        <dsp:cNvPr id="0" name=""/>
        <dsp:cNvSpPr/>
      </dsp:nvSpPr>
      <dsp:spPr>
        <a:xfrm>
          <a:off x="436221" y="2506616"/>
          <a:ext cx="642954" cy="6429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8DCA8B-38A5-48CF-9156-DF6A3D07B110}">
      <dsp:nvSpPr>
        <dsp:cNvPr id="0" name=""/>
        <dsp:cNvSpPr/>
      </dsp:nvSpPr>
      <dsp:spPr>
        <a:xfrm>
          <a:off x="389120" y="3342209"/>
          <a:ext cx="6181717" cy="5143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8276" tIns="50800" rIns="50800" bIns="50800" numCol="1" spcCol="1270" anchor="ctr" anchorCtr="0">
          <a:noAutofit/>
        </a:bodyPr>
        <a:lstStyle/>
        <a:p>
          <a:pPr lvl="0" algn="l" defTabSz="889000">
            <a:lnSpc>
              <a:spcPct val="90000"/>
            </a:lnSpc>
            <a:spcBef>
              <a:spcPct val="0"/>
            </a:spcBef>
            <a:spcAft>
              <a:spcPct val="35000"/>
            </a:spcAft>
          </a:pPr>
          <a:r>
            <a:rPr lang="en-US" sz="2000" kern="1200" dirty="0"/>
            <a:t>Data collected manually from government reports</a:t>
          </a:r>
        </a:p>
      </dsp:txBody>
      <dsp:txXfrm>
        <a:off x="389120" y="3342209"/>
        <a:ext cx="6181717" cy="514363"/>
      </dsp:txXfrm>
    </dsp:sp>
    <dsp:sp modelId="{9F61C907-5ADB-49BD-B94E-209A70FCAFAD}">
      <dsp:nvSpPr>
        <dsp:cNvPr id="0" name=""/>
        <dsp:cNvSpPr/>
      </dsp:nvSpPr>
      <dsp:spPr>
        <a:xfrm>
          <a:off x="67643" y="3277914"/>
          <a:ext cx="642954" cy="6429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7A63F-26B2-8D48-980B-9EFB011C30DA}">
      <dsp:nvSpPr>
        <dsp:cNvPr id="0" name=""/>
        <dsp:cNvSpPr/>
      </dsp:nvSpPr>
      <dsp:spPr>
        <a:xfrm>
          <a:off x="2360" y="0"/>
          <a:ext cx="2101148" cy="511786"/>
        </a:xfrm>
        <a:prstGeom prst="chevron">
          <a:avLst/>
        </a:prstGeom>
        <a:solidFill>
          <a:srgbClr val="D15A3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Collection and Preparation</a:t>
          </a:r>
        </a:p>
      </dsp:txBody>
      <dsp:txXfrm>
        <a:off x="258253" y="0"/>
        <a:ext cx="1589362" cy="511786"/>
      </dsp:txXfrm>
    </dsp:sp>
    <dsp:sp modelId="{B7FA048B-4336-944B-B4D8-0A83E4CEBF56}">
      <dsp:nvSpPr>
        <dsp:cNvPr id="0" name=""/>
        <dsp:cNvSpPr/>
      </dsp:nvSpPr>
      <dsp:spPr>
        <a:xfrm>
          <a:off x="1893394"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Data Exploration</a:t>
          </a:r>
        </a:p>
      </dsp:txBody>
      <dsp:txXfrm>
        <a:off x="2149287" y="0"/>
        <a:ext cx="1589362" cy="511786"/>
      </dsp:txXfrm>
    </dsp:sp>
    <dsp:sp modelId="{C99F968C-E366-C94C-9DDD-2E51E5CE098D}">
      <dsp:nvSpPr>
        <dsp:cNvPr id="0" name=""/>
        <dsp:cNvSpPr/>
      </dsp:nvSpPr>
      <dsp:spPr>
        <a:xfrm>
          <a:off x="3784428"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Variable Importance</a:t>
          </a:r>
        </a:p>
      </dsp:txBody>
      <dsp:txXfrm>
        <a:off x="4040321" y="0"/>
        <a:ext cx="1589362" cy="511786"/>
      </dsp:txXfrm>
    </dsp:sp>
    <dsp:sp modelId="{D427118D-E2A1-0045-84D3-E4D7CB1BF171}">
      <dsp:nvSpPr>
        <dsp:cNvPr id="0" name=""/>
        <dsp:cNvSpPr/>
      </dsp:nvSpPr>
      <dsp:spPr>
        <a:xfrm>
          <a:off x="5675461"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Modelling</a:t>
          </a:r>
        </a:p>
      </dsp:txBody>
      <dsp:txXfrm>
        <a:off x="5931354" y="0"/>
        <a:ext cx="1589362" cy="511786"/>
      </dsp:txXfrm>
    </dsp:sp>
    <dsp:sp modelId="{C57AA173-DD9E-6842-A663-5604B225D592}">
      <dsp:nvSpPr>
        <dsp:cNvPr id="0" name=""/>
        <dsp:cNvSpPr/>
      </dsp:nvSpPr>
      <dsp:spPr>
        <a:xfrm>
          <a:off x="7566495" y="0"/>
          <a:ext cx="2101148" cy="511786"/>
        </a:xfrm>
        <a:prstGeom prst="chevron">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Results</a:t>
          </a:r>
        </a:p>
      </dsp:txBody>
      <dsp:txXfrm>
        <a:off x="7822388" y="0"/>
        <a:ext cx="1589362" cy="511786"/>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Good morning</a:t>
            </a:r>
          </a:p>
          <a:p>
            <a:r>
              <a:rPr lang="en-SG" sz="1200" kern="1200" dirty="0">
                <a:solidFill>
                  <a:schemeClr val="tx1"/>
                </a:solidFill>
                <a:effectLst/>
                <a:latin typeface="+mn-lt"/>
                <a:ea typeface="+mn-ea"/>
                <a:cs typeface="+mn-cs"/>
              </a:rPr>
              <a:t>We are team Fantastic 4. My name is Mayank Khanna, and these are my colleagues, Debosmita Chaudhuri and Swetha Narayan. The 4</a:t>
            </a:r>
            <a:r>
              <a:rPr lang="en-SG" sz="1200" kern="1200" baseline="30000" dirty="0">
                <a:solidFill>
                  <a:schemeClr val="tx1"/>
                </a:solidFill>
                <a:effectLst/>
                <a:latin typeface="+mn-lt"/>
                <a:ea typeface="+mn-ea"/>
                <a:cs typeface="+mn-cs"/>
              </a:rPr>
              <a:t>th</a:t>
            </a:r>
            <a:r>
              <a:rPr lang="en-SG" sz="1200" kern="1200" dirty="0">
                <a:solidFill>
                  <a:schemeClr val="tx1"/>
                </a:solidFill>
                <a:effectLst/>
                <a:latin typeface="+mn-lt"/>
                <a:ea typeface="+mn-ea"/>
                <a:cs typeface="+mn-cs"/>
              </a:rPr>
              <a:t> member of our team, Rahul Gupta, couldn’t be with us today because of Personal commitments. So let’s begin!</a:t>
            </a:r>
          </a:p>
          <a:p>
            <a:endParaRPr lang="en-SG" dirty="0"/>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1170230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rest is History…..</a:t>
            </a:r>
          </a:p>
          <a:p>
            <a:r>
              <a:rPr lang="en-US" dirty="0"/>
              <a:t>Gurgaon’s population has increased from 870 thousand in 2001 to 1.5 million in 2011</a:t>
            </a:r>
          </a:p>
          <a:p>
            <a:r>
              <a:rPr lang="en-US" dirty="0"/>
              <a:t>It is the home…</a:t>
            </a:r>
          </a:p>
          <a:p>
            <a:r>
              <a:rPr lang="en-US" dirty="0"/>
              <a:t>Contributes…</a:t>
            </a:r>
          </a:p>
          <a:p>
            <a:r>
              <a:rPr lang="en-US" dirty="0"/>
              <a:t>Has the 3</a:t>
            </a:r>
            <a:r>
              <a:rPr lang="en-US" baseline="30000" dirty="0"/>
              <a:t>rd</a:t>
            </a:r>
            <a:r>
              <a:rPr lang="en-US" dirty="0"/>
              <a:t> highest…</a:t>
            </a:r>
          </a:p>
          <a:p>
            <a:r>
              <a:rPr lang="en-US" dirty="0"/>
              <a:t>Highest number of professionals per km</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1548974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It is truly a millennium city, and I am also proud to call it my home</a:t>
            </a:r>
          </a:p>
          <a:p>
            <a:endParaRPr lang="en-SG" dirty="0"/>
          </a:p>
          <a:p>
            <a:r>
              <a:rPr lang="en-SG" dirty="0"/>
              <a:t>Although, Gurugram took 20 years to become what it is now, </a:t>
            </a:r>
          </a:p>
          <a:p>
            <a:r>
              <a:rPr lang="en-SG" dirty="0"/>
              <a:t>We believe, that with the aggressive growth measures and policy implementations of the government</a:t>
            </a:r>
          </a:p>
          <a:p>
            <a:r>
              <a:rPr lang="en-SG" dirty="0"/>
              <a:t>The next Gurugram will come up within the next decade.</a:t>
            </a:r>
          </a:p>
          <a:p>
            <a:endParaRPr lang="en-SG" dirty="0"/>
          </a:p>
          <a:p>
            <a:r>
              <a:rPr lang="en-SG" dirty="0"/>
              <a:t>So, now, my colleague Debosmita will walk us through the approach to find the next millennium city!</a:t>
            </a:r>
          </a:p>
          <a:p>
            <a:endParaRPr lang="en-SG"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2942286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r>
              <a:rPr lang="en-US" baseline="0" dirty="0"/>
              <a:t> Mayank. So yes, the aim of the challenge here, as we saw it, was to find the next possible Gurgaon, the next Golden Goose.</a:t>
            </a:r>
          </a:p>
          <a:p>
            <a:r>
              <a:rPr lang="en-US" baseline="0" dirty="0"/>
              <a:t>Now before we jumped in with the data and the models, its very important to acquire some domain knowledge about the market that we are tackling</a:t>
            </a:r>
          </a:p>
          <a:p>
            <a:r>
              <a:rPr lang="en-US" baseline="0" dirty="0"/>
              <a:t>For this purpose we invested a lot of time into subjective research of </a:t>
            </a:r>
            <a:r>
              <a:rPr lang="en-US" baseline="0"/>
              <a:t>the real </a:t>
            </a:r>
            <a:r>
              <a:rPr lang="en-US" baseline="0" dirty="0"/>
              <a:t>estate market of NCR and future development proposals in the area, using government as well as private resources. Let’s discuss some of our findings at this stage.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63699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India’s administrative breakdown</a:t>
            </a:r>
            <a:r>
              <a:rPr lang="en-US" baseline="0" dirty="0"/>
              <a:t> goes from Country at the top to State, District, Tehsils, which are like areas within the districts to the most granular level – Municipalities in urban areas and Villages in rural areas.</a:t>
            </a:r>
          </a:p>
          <a:p>
            <a:r>
              <a:rPr lang="en-US" baseline="0" dirty="0"/>
              <a:t>Data is obviously more abundant at higher levels like State or District.</a:t>
            </a:r>
          </a:p>
          <a:p>
            <a:r>
              <a:rPr lang="en-US" baseline="0" dirty="0"/>
              <a:t>However doing an analysis at this level wouldn’t really serve our purpose of selecting a precise area to invest in.</a:t>
            </a:r>
          </a:p>
          <a:p>
            <a:r>
              <a:rPr lang="en-US" baseline="0" dirty="0"/>
              <a:t>So we went ahead with an </a:t>
            </a:r>
            <a:r>
              <a:rPr lang="en-US" baseline="0" dirty="0" err="1"/>
              <a:t>ana</a:t>
            </a:r>
            <a:endParaRPr lang="en-US" baseline="0" dirty="0"/>
          </a:p>
          <a:p>
            <a:endParaRPr lang="en-US" dirty="0"/>
          </a:p>
          <a:p>
            <a:r>
              <a:rPr lang="en-US" dirty="0"/>
              <a:t>We want to focus</a:t>
            </a:r>
            <a:r>
              <a:rPr lang="en-US" baseline="0" dirty="0"/>
              <a:t> on most granular level to avoid heterogeneity issue at district level</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957527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a:t>
            </a:r>
            <a:r>
              <a:rPr lang="en-US" baseline="0" dirty="0"/>
              <a:t> important understanding from our research was around where is the Government and other private focus moving.</a:t>
            </a:r>
          </a:p>
          <a:p>
            <a:r>
              <a:rPr lang="en-US" baseline="0" dirty="0"/>
              <a:t>Development cannot happen in isolation, and Public-Private Partnership is especially important when it comes to undertaking projects at such huge scale.</a:t>
            </a:r>
          </a:p>
          <a:p>
            <a:r>
              <a:rPr lang="en-US" baseline="0" dirty="0"/>
              <a:t>So understanding the general focus areas is an important step before we move forward with our analysis</a:t>
            </a:r>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217260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narrowed</a:t>
            </a:r>
            <a:r>
              <a:rPr lang="en-US" baseline="0" dirty="0"/>
              <a:t> down our domain of analysis and selected the areas to focus on u</a:t>
            </a:r>
            <a:r>
              <a:rPr lang="en-US" dirty="0"/>
              <a:t>sing the knowledge of government</a:t>
            </a:r>
            <a:r>
              <a:rPr lang="en-US" baseline="0" dirty="0"/>
              <a:t> focus, like where are the new special economic zones coming up, where are the new expressways, MRT stations and airports being planned, and also where are other private developers and industries interested in</a:t>
            </a:r>
          </a:p>
          <a:p>
            <a:r>
              <a:rPr lang="en-US" baseline="0" dirty="0"/>
              <a:t>We decided to focus on the Uttar Pradesh and Haryana sub-regions of NCR, especially the areas of Gurgaon, Faridabad, Greater Noida, Noida and Ghaziabad for our analysis.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1433632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extensive research in place we moved on towards</a:t>
            </a:r>
            <a:r>
              <a:rPr lang="en-US" baseline="0" dirty="0"/>
              <a:t> a technical analysis to find out the best location for the next smart city</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1663594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followed a standard roadmap for this analysis which began with data collection and preparation. Obviously this wasn’t an easy job and we had to come up with innovative and ingenuous proxies for the factors that we believed were relevant but not readily available. This was followed by some exploratory analysis. Then we needed to come up with creative modeling approaches that helped us understand important contributing factors as well as predict future trends accurately. Using the results from these models and our subjective understanding of the domain we arrived at our final recommendations.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188262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toughest challenge in this whole process turned out to be data collection.</a:t>
            </a:r>
          </a:p>
          <a:p>
            <a:r>
              <a:rPr lang="en-US" baseline="0" dirty="0"/>
              <a:t>Data maturity in the Indian market is </a:t>
            </a:r>
            <a:r>
              <a:rPr lang="en-US" baseline="0" dirty="0" err="1"/>
              <a:t>relatvely</a:t>
            </a:r>
            <a:r>
              <a:rPr lang="en-US" baseline="0" dirty="0"/>
              <a:t> low. </a:t>
            </a:r>
          </a:p>
          <a:p>
            <a:r>
              <a:rPr lang="en-US" baseline="0" dirty="0"/>
              <a:t>Some data is only available in the form of pdf reports, and worse still some of them are actually scanned copies of physical reports like the example shown here.</a:t>
            </a:r>
          </a:p>
          <a:p>
            <a:r>
              <a:rPr lang="en-US" baseline="0" dirty="0"/>
              <a:t>This meant a lot of manual effort went into interpreting these.</a:t>
            </a:r>
          </a:p>
          <a:p>
            <a:r>
              <a:rPr lang="en-US" baseline="0" dirty="0"/>
              <a:t>Also different data are available in different granularities and for different time frames, so normalizing all of it sensibly involved a lot of effort.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1815502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sourced</a:t>
            </a:r>
            <a:r>
              <a:rPr lang="en-US" baseline="0" dirty="0"/>
              <a:t> data from Government, Commercial as well as other Private Research Sources to make sure that we capture a holistic perspective</a:t>
            </a:r>
          </a:p>
          <a:p>
            <a:r>
              <a:rPr lang="en-US" baseline="0" dirty="0"/>
              <a:t>After thinking of the possible relevant factors we had to hunt around for </a:t>
            </a:r>
            <a:r>
              <a:rPr lang="en-US" b="1" baseline="0" dirty="0"/>
              <a:t>innovative sources </a:t>
            </a:r>
            <a:r>
              <a:rPr lang="en-US" baseline="0" dirty="0"/>
              <a:t>for the same, </a:t>
            </a:r>
          </a:p>
          <a:p>
            <a:r>
              <a:rPr lang="en-US" baseline="0" dirty="0" err="1"/>
              <a:t>eg</a:t>
            </a:r>
            <a:r>
              <a:rPr lang="en-US" baseline="0" dirty="0"/>
              <a:t>. Land use trends is obviously an important factor but not readily available anywhere, so we had to get creative.</a:t>
            </a:r>
          </a:p>
          <a:p>
            <a:r>
              <a:rPr lang="en-US" baseline="0" dirty="0"/>
              <a:t>However we can proxy these using forest land area changes as reported by the forest survey or agricultural land area changes by the dep of agriculture.</a:t>
            </a:r>
          </a:p>
          <a:p>
            <a:r>
              <a:rPr lang="en-US" baseline="0" dirty="0"/>
              <a:t>Similarly ease of doing business is not an easy metric to capture but we can proxy it using the trends in </a:t>
            </a:r>
            <a:r>
              <a:rPr lang="en-US" baseline="0" dirty="0" err="1"/>
              <a:t>industrialisation</a:t>
            </a:r>
            <a:r>
              <a:rPr lang="en-US" baseline="0" dirty="0"/>
              <a:t> reported by the ministry of micro, small and medium enterprises.</a:t>
            </a:r>
          </a:p>
          <a:p>
            <a:r>
              <a:rPr lang="en-US" baseline="0" dirty="0"/>
              <a:t>Residential prices sourced from commercial real estate sites were used as a proxy for land value in the different areas.</a:t>
            </a:r>
          </a:p>
          <a:p>
            <a:r>
              <a:rPr lang="en-US" baseline="0" dirty="0"/>
              <a:t>We combined online scraping along with manual scavenging to gather all this data. Without automated scraping the process of gathering data would have slowed down more than 5 times.</a:t>
            </a:r>
          </a:p>
          <a:p>
            <a:r>
              <a:rPr lang="en-US" baseline="0" dirty="0"/>
              <a:t>A pivotal step here was to convert subjective data into tabular quantitative data by creating binary variables or some scoring systems</a:t>
            </a:r>
          </a:p>
          <a:p>
            <a:endParaRPr lang="en-US" baseline="0" dirty="0"/>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190475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CFLD Industry city- The Future begins today!</a:t>
            </a:r>
          </a:p>
          <a:p>
            <a:r>
              <a:rPr lang="en-SG" sz="1200" kern="1200" dirty="0">
                <a:solidFill>
                  <a:schemeClr val="tx1"/>
                </a:solidFill>
                <a:effectLst/>
                <a:latin typeface="+mn-lt"/>
                <a:ea typeface="+mn-ea"/>
                <a:cs typeface="+mn-cs"/>
              </a:rPr>
              <a:t>Today we are not just going to tell you where to build the next CFLD Industry city, but also convince you, WHY, that place should be India, and more specifically, New Delhi NCR.</a:t>
            </a:r>
          </a:p>
          <a:p>
            <a:r>
              <a:rPr lang="en-SG" sz="1200" kern="1200" dirty="0">
                <a:solidFill>
                  <a:schemeClr val="tx1"/>
                </a:solidFill>
                <a:effectLst/>
                <a:latin typeface="+mn-lt"/>
                <a:ea typeface="+mn-ea"/>
                <a:cs typeface="+mn-cs"/>
              </a:rPr>
              <a:t>We hope, that by the end of our presentation, you will go from “Why New Delhi- NCR?” to “Why not, New Delhi- NCR?”.</a:t>
            </a:r>
          </a:p>
          <a:p>
            <a:r>
              <a:rPr lang="en-SG" sz="1200" kern="1200" dirty="0">
                <a:solidFill>
                  <a:schemeClr val="tx1"/>
                </a:solidFill>
                <a:effectLst/>
                <a:latin typeface="+mn-lt"/>
                <a:ea typeface="+mn-ea"/>
                <a:cs typeface="+mn-cs"/>
              </a:rPr>
              <a:t>Our solution is marriage between domain knowledge, creative thinking and technical innovation.</a:t>
            </a:r>
          </a:p>
          <a:p>
            <a:r>
              <a:rPr lang="en-SG" sz="1200" kern="1200" dirty="0">
                <a:solidFill>
                  <a:schemeClr val="tx1"/>
                </a:solidFill>
                <a:effectLst/>
                <a:latin typeface="+mn-lt"/>
                <a:ea typeface="+mn-ea"/>
                <a:cs typeface="+mn-cs"/>
              </a:rPr>
              <a:t>We recommend Jewar and Jahangirpur, two town, approximately 50 km north of New Delhi as the location for the next CFLD Industry City.</a:t>
            </a:r>
          </a:p>
          <a:p>
            <a:r>
              <a:rPr lang="en-SG" sz="1200" kern="1200" dirty="0">
                <a:solidFill>
                  <a:schemeClr val="tx1"/>
                </a:solidFill>
                <a:effectLst/>
                <a:latin typeface="+mn-lt"/>
                <a:ea typeface="+mn-ea"/>
                <a:cs typeface="+mn-cs"/>
              </a:rPr>
              <a:t>But what makes these towns so special? How did we reach this conclusion?</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883197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collecting data</a:t>
            </a:r>
            <a:r>
              <a:rPr lang="en-US" baseline="0" dirty="0"/>
              <a:t> from diverse sources, the next challenge was to massage and manipulate these to generate sensible features.</a:t>
            </a:r>
          </a:p>
          <a:p>
            <a:r>
              <a:rPr lang="en-US" baseline="0" dirty="0" err="1"/>
              <a:t>Eg</a:t>
            </a:r>
            <a:r>
              <a:rPr lang="en-US" baseline="0" dirty="0"/>
              <a:t> if we want to capture the rate of change of land use, we should use a time window that makes sense.</a:t>
            </a:r>
          </a:p>
          <a:p>
            <a:r>
              <a:rPr lang="en-US" baseline="0" dirty="0"/>
              <a:t>Same goes for creating </a:t>
            </a:r>
            <a:r>
              <a:rPr lang="en-US" baseline="0" dirty="0" err="1"/>
              <a:t>industrialisation</a:t>
            </a:r>
            <a:r>
              <a:rPr lang="en-US" baseline="0" dirty="0"/>
              <a:t> or development oriented features</a:t>
            </a:r>
          </a:p>
          <a:p>
            <a:r>
              <a:rPr lang="en-US" baseline="0" dirty="0"/>
              <a:t>Significant effort was also spent in normalizing the data to comparable granularity.</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1457085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step was some preliminary exploration to understand general trends.</a:t>
            </a:r>
          </a:p>
          <a:p>
            <a:r>
              <a:rPr lang="en-US" baseline="0" dirty="0"/>
              <a:t>A simple price comparison shows that the central Delhi is already pretty saturated and overvalued, so there’s probably not a lot of value in entering here.</a:t>
            </a:r>
          </a:p>
          <a:p>
            <a:r>
              <a:rPr lang="en-US" baseline="0" dirty="0"/>
              <a:t>However the surrounding </a:t>
            </a:r>
            <a:r>
              <a:rPr lang="en-US" b="1" baseline="0" dirty="0"/>
              <a:t>Haryana and Uttar Pradesh </a:t>
            </a:r>
            <a:r>
              <a:rPr lang="en-US" baseline="0" dirty="0"/>
              <a:t>sub-regions show potential for growth. Uttar Pradesh to the right looks especially undervalued.</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1995994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select carefully</a:t>
            </a:r>
            <a:r>
              <a:rPr lang="en-US" baseline="0" dirty="0"/>
              <a:t> the features that will go in our model. This step is actually where our creative thinking kicked in.</a:t>
            </a:r>
          </a:p>
          <a:p>
            <a:r>
              <a:rPr lang="en-US" baseline="0" dirty="0"/>
              <a:t>In a real estate problem like this we can do two things, either explain current residential prices or predict future land potential.</a:t>
            </a:r>
          </a:p>
          <a:p>
            <a:r>
              <a:rPr lang="en-US" baseline="0" dirty="0"/>
              <a:t>Now some variables that are often used in real estate problems are indicators like number of malls, schools, theatres, hospitals and other facilities.</a:t>
            </a:r>
          </a:p>
          <a:p>
            <a:r>
              <a:rPr lang="en-US" baseline="0" dirty="0"/>
              <a:t>While these variables really explain current prices very well, because this is what you and I would look for when buying a house today, they are not relevant at all in predicting future land potential for building a new smart city. Not in India at least. Like </a:t>
            </a:r>
            <a:r>
              <a:rPr lang="en-US" baseline="0" dirty="0" err="1"/>
              <a:t>Mayank</a:t>
            </a:r>
            <a:r>
              <a:rPr lang="en-US" baseline="0" dirty="0"/>
              <a:t> has already explained a smart city building process in India starts from a patch of completely barren land, with some very basic facilities like trunk infrastructure, electricity, drinking water, availability of </a:t>
            </a:r>
            <a:r>
              <a:rPr lang="en-US" baseline="0" dirty="0" err="1"/>
              <a:t>labour</a:t>
            </a:r>
            <a:r>
              <a:rPr lang="en-US" baseline="0" dirty="0"/>
              <a:t> etc. So these features, shown here to the right, are the more important factors that need to go in our model apart from other variables like land use trends, industrialization trends and working population migration trends which indicate how fast development has been reaching these areas and helps proxy the Government’s interest in development too.</a:t>
            </a:r>
          </a:p>
          <a:p>
            <a:r>
              <a:rPr lang="en-US" baseline="0" dirty="0"/>
              <a:t>So to begin with, we eliminated the features to the left, that is no of malls, schools, hospitals etc. We left these information out so that they do not confound our models and focused on the variables to the right.</a:t>
            </a:r>
          </a:p>
          <a:p>
            <a:r>
              <a:rPr lang="en-US" baseline="0" dirty="0"/>
              <a:t>Livability indicators like crime rate, air quality and connectivity were also used in the model.</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1873199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step was to select the perfect model for the job.</a:t>
            </a:r>
          </a:p>
          <a:p>
            <a:r>
              <a:rPr lang="en-US" baseline="0" dirty="0"/>
              <a:t>We decided to work with three types of machine learning models, elastic net, random forest and </a:t>
            </a:r>
            <a:r>
              <a:rPr lang="en-US" baseline="0" dirty="0" err="1"/>
              <a:t>Xgboost</a:t>
            </a:r>
            <a:r>
              <a:rPr lang="en-US" baseline="0" dirty="0"/>
              <a:t>.</a:t>
            </a:r>
          </a:p>
          <a:p>
            <a:r>
              <a:rPr lang="en-US" baseline="0" dirty="0"/>
              <a:t>In the interest of time, I will not go into the technical details of these models right </a:t>
            </a:r>
            <a:r>
              <a:rPr lang="en-US" baseline="0" dirty="0" smtClean="0"/>
              <a:t>now but only talk about how we used them.</a:t>
            </a:r>
          </a:p>
          <a:p>
            <a:r>
              <a:rPr lang="en-US" baseline="0" dirty="0" smtClean="0"/>
              <a:t>So in this problem we had two goals – one is to understand the important factors correctly and the other is to predict future value accurately.</a:t>
            </a:r>
            <a:endParaRPr lang="en-US" baseline="0" dirty="0"/>
          </a:p>
          <a:p>
            <a:r>
              <a:rPr lang="en-US" baseline="0" dirty="0"/>
              <a:t>We decided to use the first two types of models, elastic net and random forest to first understand the most important variables explaining land value.</a:t>
            </a:r>
          </a:p>
          <a:p>
            <a:r>
              <a:rPr lang="en-US" baseline="0" dirty="0"/>
              <a:t>These models are more interpretable, meaning the results can be understood easily by humans, so they were perfect candidates for explaining the important factors.</a:t>
            </a:r>
          </a:p>
          <a:p>
            <a:r>
              <a:rPr lang="en-US" baseline="0" dirty="0"/>
              <a:t>Once we have understood the important factors, we went on to a 3</a:t>
            </a:r>
            <a:r>
              <a:rPr lang="en-US" baseline="30000" dirty="0"/>
              <a:t>rd</a:t>
            </a:r>
            <a:r>
              <a:rPr lang="en-US" baseline="0" dirty="0"/>
              <a:t> more sophisticated kind of model, called </a:t>
            </a:r>
            <a:r>
              <a:rPr lang="en-US" baseline="0" dirty="0" err="1"/>
              <a:t>Xgboost</a:t>
            </a:r>
            <a:r>
              <a:rPr lang="en-US" baseline="0" dirty="0"/>
              <a:t> to predict the future trends in land value.</a:t>
            </a:r>
          </a:p>
          <a:p>
            <a:r>
              <a:rPr lang="en-US" baseline="0" dirty="0"/>
              <a:t>Now this model, although way more accurate, is not very interpretable. However that was not a problem, as long as we could verify that the variable importance being suggested by this model is roughly similar to the previous two</a:t>
            </a:r>
            <a:r>
              <a:rPr lang="en-US" baseline="0" dirty="0" smtClean="0"/>
              <a:t>.</a:t>
            </a:r>
          </a:p>
          <a:p>
            <a:r>
              <a:rPr lang="en-US" baseline="0" dirty="0" smtClean="0"/>
              <a:t>Also using three independent models meant that we could cross check their results against each other and ensure the robustness of our results.</a:t>
            </a:r>
            <a:endParaRPr lang="en-US" baseline="0"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591431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a:t>
            </a:r>
            <a:r>
              <a:rPr lang="en-US" baseline="0" dirty="0"/>
              <a:t> us to an overview of the final models that we built.</a:t>
            </a:r>
          </a:p>
          <a:p>
            <a:r>
              <a:rPr lang="en-US" baseline="0" dirty="0"/>
              <a:t>To reiterate the highlights – we conducted a village level granular analysis, we used creative and </a:t>
            </a:r>
            <a:r>
              <a:rPr lang="en-US" baseline="0" dirty="0" err="1"/>
              <a:t>innvoative</a:t>
            </a:r>
            <a:r>
              <a:rPr lang="en-US" baseline="0" dirty="0"/>
              <a:t> sources to proxy relevant and practical features.</a:t>
            </a:r>
          </a:p>
          <a:p>
            <a:r>
              <a:rPr lang="en-US" baseline="0" dirty="0"/>
              <a:t>We used two separate kinds of models to cross validate the importance of our variables</a:t>
            </a:r>
          </a:p>
          <a:p>
            <a:r>
              <a:rPr lang="en-US" baseline="0" dirty="0"/>
              <a:t>Of course we split the dataset into training and test sets to validate the accuracy of these models.</a:t>
            </a:r>
          </a:p>
          <a:p>
            <a:r>
              <a:rPr lang="en-US" baseline="0" dirty="0"/>
              <a:t>After being confident that both these models are resulting in similar variable </a:t>
            </a:r>
            <a:r>
              <a:rPr lang="en-US" baseline="0" dirty="0" err="1"/>
              <a:t>importances</a:t>
            </a:r>
            <a:r>
              <a:rPr lang="en-US" baseline="0" dirty="0"/>
              <a:t>, we went ahead with out predictive </a:t>
            </a:r>
            <a:r>
              <a:rPr lang="en-US" baseline="0" dirty="0" err="1"/>
              <a:t>xgboost</a:t>
            </a:r>
            <a:r>
              <a:rPr lang="en-US" baseline="0" dirty="0"/>
              <a:t> model.</a:t>
            </a:r>
          </a:p>
          <a:p>
            <a:r>
              <a:rPr lang="en-US" baseline="0" dirty="0"/>
              <a:t>To predict the future we basically updated certain variables with their estimated future values</a:t>
            </a:r>
          </a:p>
          <a:p>
            <a:r>
              <a:rPr lang="en-US" baseline="0" dirty="0" err="1"/>
              <a:t>Eg</a:t>
            </a:r>
            <a:r>
              <a:rPr lang="en-US" baseline="0" dirty="0"/>
              <a:t> distance from the airport was updated to be the distance from the nearest </a:t>
            </a:r>
            <a:r>
              <a:rPr lang="en-US" baseline="0" dirty="0" err="1"/>
              <a:t>airpot</a:t>
            </a:r>
            <a:r>
              <a:rPr lang="en-US" baseline="0" dirty="0"/>
              <a:t> after the new planned airport comes up in the next 5 years.</a:t>
            </a:r>
          </a:p>
          <a:p>
            <a:r>
              <a:rPr lang="en-US" baseline="0" dirty="0"/>
              <a:t>Or the planned employment generation, industrial investment and infrastructure development over the next 4 years as reported in the Government’s economic development plan</a:t>
            </a:r>
          </a:p>
          <a:p>
            <a:endParaRPr lang="en-US" baseline="0" dirty="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936727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factor importance models showed</a:t>
            </a:r>
            <a:r>
              <a:rPr lang="en-US" baseline="0" dirty="0"/>
              <a:t> a really good accuracy of over 95%.</a:t>
            </a:r>
          </a:p>
          <a:p>
            <a:r>
              <a:rPr lang="en-US" baseline="0" dirty="0"/>
              <a:t>Since our predictive </a:t>
            </a:r>
            <a:r>
              <a:rPr lang="en-US" baseline="0" dirty="0" err="1"/>
              <a:t>xgboost</a:t>
            </a:r>
            <a:r>
              <a:rPr lang="en-US" baseline="0" dirty="0"/>
              <a:t> model also suggested the same important variables as the previous two, we are confident about the performance of these predictions.</a:t>
            </a:r>
          </a:p>
          <a:p>
            <a:r>
              <a:rPr lang="en-US" baseline="0" dirty="0"/>
              <a:t>My colleague Shweta will now talk about the final results and recommendations of our analysis.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799040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Thanks </a:t>
            </a:r>
            <a:r>
              <a:rPr lang="en-US" dirty="0" err="1"/>
              <a:t>Debo</a:t>
            </a:r>
            <a:r>
              <a:rPr lang="en-US" dirty="0"/>
              <a:t>. Now ONTO</a:t>
            </a:r>
            <a:r>
              <a:rPr lang="en-US" baseline="0" dirty="0"/>
              <a:t> the final part of our presentation! We will now present our model results and recommend the key focus locations in Delhi which will add huge business value for CFLD.</a:t>
            </a:r>
            <a:endParaRPr lang="en-US" dirty="0"/>
          </a:p>
          <a:p>
            <a:endParaRPr lang="en-SG" dirty="0"/>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a:p>
        </p:txBody>
      </p:sp>
    </p:spTree>
    <p:extLst>
      <p:ext uri="{BB962C8B-B14F-4D97-AF65-F5344CB8AC3E}">
        <p14:creationId xmlns:p14="http://schemas.microsoft.com/office/powerpoint/2010/main" val="2242673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From our model, we get 7 factors which contribute significantly to land value.</a:t>
            </a:r>
          </a:p>
          <a:p>
            <a:endParaRPr lang="en-US" baseline="0" dirty="0"/>
          </a:p>
          <a:p>
            <a:r>
              <a:rPr lang="en-US" baseline="0" dirty="0"/>
              <a:t>Let’s go through the factors. </a:t>
            </a:r>
          </a:p>
          <a:p>
            <a:endParaRPr lang="en-US" baseline="0" dirty="0"/>
          </a:p>
          <a:p>
            <a:r>
              <a:rPr lang="en-US" baseline="0" dirty="0"/>
              <a:t>Distance from the nearest airport</a:t>
            </a:r>
          </a:p>
          <a:p>
            <a:r>
              <a:rPr lang="en-US" baseline="0" dirty="0"/>
              <a:t>Availability of electricity and power</a:t>
            </a:r>
          </a:p>
          <a:p>
            <a:r>
              <a:rPr lang="en-US" baseline="0" dirty="0"/>
              <a:t>Is there skill manpower?</a:t>
            </a:r>
          </a:p>
          <a:p>
            <a:r>
              <a:rPr lang="en-US" baseline="0" dirty="0"/>
              <a:t>How well connected is the place in terms of road, railway and air transport infrastructure</a:t>
            </a:r>
          </a:p>
          <a:p>
            <a:r>
              <a:rPr lang="en-US" baseline="0" dirty="0"/>
              <a:t>Is there a well-maintained sewer system ?</a:t>
            </a:r>
          </a:p>
          <a:p>
            <a:r>
              <a:rPr lang="en-US" baseline="0" dirty="0"/>
              <a:t>Is there availability of treated water?</a:t>
            </a:r>
          </a:p>
          <a:p>
            <a:r>
              <a:rPr lang="en-US" baseline="0" dirty="0"/>
              <a:t>And finally, how will the quality of living be </a:t>
            </a:r>
            <a:r>
              <a:rPr lang="mr-IN" baseline="0" dirty="0"/>
              <a:t>–</a:t>
            </a:r>
            <a:r>
              <a:rPr lang="en-US" baseline="0" dirty="0"/>
              <a:t> mainly in terms of air quality and crime rate</a:t>
            </a:r>
          </a:p>
          <a:p>
            <a:endParaRPr lang="en-US" baseline="0" dirty="0"/>
          </a:p>
          <a:p>
            <a:r>
              <a:rPr lang="en-US" baseline="0" dirty="0"/>
              <a:t>To build a new industry city from an almost barren area, it makes sense that these factors are the most likely to contribute significantly to increase in land value.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1265363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Based on the key factors highlighted before, we obtained data for future planned projects that will help in our goal to find the next new industry city. We found that the </a:t>
            </a:r>
            <a:r>
              <a:rPr lang="en-US" baseline="0" dirty="0" err="1" smtClean="0"/>
              <a:t>Govt</a:t>
            </a:r>
            <a:r>
              <a:rPr lang="en-US" baseline="0" dirty="0" smtClean="0"/>
              <a:t> has recently invested in the development of a new airport in </a:t>
            </a:r>
            <a:r>
              <a:rPr lang="en-US" baseline="0" dirty="0" err="1" smtClean="0"/>
              <a:t>Jewar</a:t>
            </a:r>
            <a:r>
              <a:rPr lang="en-US" baseline="0" dirty="0" smtClean="0"/>
              <a:t>. Further </a:t>
            </a:r>
            <a:r>
              <a:rPr lang="en-US" baseline="0" dirty="0" err="1" smtClean="0"/>
              <a:t>Jewar</a:t>
            </a:r>
            <a:r>
              <a:rPr lang="en-US" baseline="0" dirty="0" smtClean="0"/>
              <a:t> is well connected to New </a:t>
            </a:r>
            <a:r>
              <a:rPr lang="en-US" baseline="0" dirty="0" err="1" smtClean="0"/>
              <a:t>Delhi.It</a:t>
            </a:r>
            <a:r>
              <a:rPr lang="en-US" baseline="0" dirty="0" smtClean="0"/>
              <a:t> has a good working population who can travel to and from New Delhi as well. </a:t>
            </a:r>
          </a:p>
          <a:p>
            <a:endParaRPr lang="en-US" baseline="0" dirty="0" smtClean="0"/>
          </a:p>
          <a:p>
            <a:r>
              <a:rPr lang="en-US" baseline="0" dirty="0" smtClean="0"/>
              <a:t>So we input this new data into our Boosting model and we obtained 2 regions in the Noida Extension , namely </a:t>
            </a:r>
            <a:r>
              <a:rPr lang="en-US" baseline="0" dirty="0" err="1" smtClean="0"/>
              <a:t>Jahangirpur</a:t>
            </a:r>
            <a:r>
              <a:rPr lang="en-US" baseline="0" dirty="0" smtClean="0"/>
              <a:t> and </a:t>
            </a:r>
            <a:r>
              <a:rPr lang="en-US" baseline="0" dirty="0" err="1" smtClean="0"/>
              <a:t>Jewar</a:t>
            </a:r>
            <a:r>
              <a:rPr lang="en-US" baseline="0" dirty="0" smtClean="0"/>
              <a:t>. These two regions have the highest growth potential.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also combined this quantitative result with subjective research like Government and industry focus plans in these areas. So apart from these two regions, we predict that the peripheral or the nearby areas of YE, GN and Faridabad are expected to benefit too.</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a:p>
        </p:txBody>
      </p:sp>
    </p:spTree>
    <p:extLst>
      <p:ext uri="{BB962C8B-B14F-4D97-AF65-F5344CB8AC3E}">
        <p14:creationId xmlns:p14="http://schemas.microsoft.com/office/powerpoint/2010/main" val="1338689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Our model </a:t>
            </a:r>
            <a:r>
              <a:rPr lang="en-US" dirty="0"/>
              <a:t>predicts that in the India Vision 2022 timeline, there will be more than double land price appreciation in the areas of Jewar and Jahangirpur with the </a:t>
            </a:r>
            <a:r>
              <a:rPr lang="en-US" dirty="0" err="1"/>
              <a:t>buiding</a:t>
            </a:r>
            <a:r>
              <a:rPr lang="en-US" dirty="0"/>
              <a:t> of new industry</a:t>
            </a:r>
            <a:r>
              <a:rPr lang="en-US" baseline="0" dirty="0"/>
              <a:t> cities in this area.</a:t>
            </a:r>
            <a:endParaRPr lang="en-US" dirty="0"/>
          </a:p>
          <a:p>
            <a:endParaRPr lang="en-SG" dirty="0"/>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a:p>
        </p:txBody>
      </p:sp>
    </p:spTree>
    <p:extLst>
      <p:ext uri="{BB962C8B-B14F-4D97-AF65-F5344CB8AC3E}">
        <p14:creationId xmlns:p14="http://schemas.microsoft.com/office/powerpoint/2010/main" val="2424740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In the subsequent slides, our team will highlight our creative approach and convince you that our recommendation has Immense Business value.</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summarize our business value proposition</a:t>
            </a:r>
            <a:r>
              <a:rPr lang="en-US" baseline="0" dirty="0" smtClean="0"/>
              <a:t> for CFLD is Delhi and in particular the two areas of Jahangir and </a:t>
            </a:r>
            <a:r>
              <a:rPr lang="en-US" baseline="0" dirty="0" err="1" smtClean="0"/>
              <a:t>Jewar</a:t>
            </a:r>
            <a:r>
              <a:rPr lang="en-US" baseline="0" dirty="0" smtClean="0"/>
              <a:t>.</a:t>
            </a:r>
          </a:p>
          <a:p>
            <a:endParaRPr lang="en-US" baseline="0" dirty="0" smtClean="0"/>
          </a:p>
          <a:p>
            <a:r>
              <a:rPr lang="en-US" baseline="0" dirty="0" smtClean="0"/>
              <a:t>Good connectivity in Delhi, Greenfield projects like development of new airport, Stable and decisive policy making by the central Government, inflow of Foreign Direct investments and availability of high skilled man power are all the key contributing factors which will drive large scale growth in these regions.</a:t>
            </a:r>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a:p>
        </p:txBody>
      </p:sp>
    </p:spTree>
    <p:extLst>
      <p:ext uri="{BB962C8B-B14F-4D97-AF65-F5344CB8AC3E}">
        <p14:creationId xmlns:p14="http://schemas.microsoft.com/office/powerpoint/2010/main" val="711028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to conclude, We gained extensive domain knowledge to understand real estate market in India, We took a leaf out of existing success stories to find inspiration for the next new industrial city.</a:t>
            </a:r>
          </a:p>
          <a:p>
            <a:endParaRPr lang="en-US" baseline="0" dirty="0"/>
          </a:p>
          <a:p>
            <a:r>
              <a:rPr lang="en-US" baseline="0" dirty="0"/>
              <a:t>We performed innovative data collection and feature selection eliminated confounding variables. </a:t>
            </a:r>
          </a:p>
          <a:p>
            <a:endParaRPr lang="en-US" baseline="0" dirty="0"/>
          </a:p>
          <a:p>
            <a:r>
              <a:rPr lang="en-US" baseline="0" dirty="0"/>
              <a:t>And finally we used those features and the planning data from Government to predict the areas most likely for CFLD to focus on and bring a change to the Indian real estate market. </a:t>
            </a:r>
          </a:p>
          <a:p>
            <a:endParaRPr lang="en-US" baseline="0" dirty="0"/>
          </a:p>
          <a:p>
            <a:endParaRPr lang="en-US" dirty="0"/>
          </a:p>
          <a:p>
            <a:endParaRPr lang="en-US" dirty="0"/>
          </a:p>
          <a:p>
            <a:endParaRPr lang="en-US" dirty="0"/>
          </a:p>
          <a:p>
            <a:endParaRPr lang="en-US" dirty="0"/>
          </a:p>
          <a:p>
            <a:endParaRPr lang="en-US" dirty="0"/>
          </a:p>
          <a:p>
            <a:endParaRPr lang="en-US" dirty="0"/>
          </a:p>
          <a:p>
            <a:r>
              <a:rPr lang="en-US" dirty="0"/>
              <a:t>Our Recommendations for</a:t>
            </a:r>
            <a:r>
              <a:rPr lang="en-US" baseline="0" dirty="0"/>
              <a:t> NCR are areas in UP sub-region like J &amp; J with High Growth Potential</a:t>
            </a:r>
          </a:p>
          <a:p>
            <a:r>
              <a:rPr lang="en-US" baseline="0" dirty="0"/>
              <a:t>To reach at our conclusion we used a combination of subjective domain knowledge and technical expertise to select the best factors that predict future growth, carefully eliminating development indicators which are highly correlated with present value but do not predict future growth.</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31</a:t>
            </a:fld>
            <a:endParaRPr lang="en-US"/>
          </a:p>
        </p:txBody>
      </p:sp>
    </p:spTree>
    <p:extLst>
      <p:ext uri="{BB962C8B-B14F-4D97-AF65-F5344CB8AC3E}">
        <p14:creationId xmlns:p14="http://schemas.microsoft.com/office/powerpoint/2010/main" val="1285094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Thank you NUS Business Analytics Center and CFLD for giving us this opportunity to work on this exciting project. And thank you all for being a lovely audience. Hope you enjoyed our presentation. Now we can take any questions </a:t>
            </a:r>
            <a:r>
              <a:rPr lang="en-US" baseline="0" dirty="0" smtClean="0">
                <a:sym typeface="Wingding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a:p>
        </p:txBody>
      </p:sp>
    </p:spTree>
    <p:extLst>
      <p:ext uri="{BB962C8B-B14F-4D97-AF65-F5344CB8AC3E}">
        <p14:creationId xmlns:p14="http://schemas.microsoft.com/office/powerpoint/2010/main" val="101149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But, before anything else, we want to tell you what makes India so special, and more specifically, why this is the right time to enter the Indian Market.</a:t>
            </a:r>
          </a:p>
          <a:p>
            <a:pPr lvl="0"/>
            <a:r>
              <a:rPr lang="en-SG" sz="1200" kern="1200" dirty="0">
                <a:solidFill>
                  <a:schemeClr val="tx1"/>
                </a:solidFill>
                <a:effectLst/>
                <a:latin typeface="+mn-lt"/>
                <a:ea typeface="+mn-ea"/>
                <a:cs typeface="+mn-cs"/>
              </a:rPr>
              <a:t>We have a stable and Pro-Growth government at the centre that has a vision. “New India”- Vision 2022</a:t>
            </a:r>
          </a:p>
          <a:p>
            <a:pPr lvl="0"/>
            <a:r>
              <a:rPr lang="en-SG" sz="1200" kern="1200" dirty="0">
                <a:solidFill>
                  <a:schemeClr val="tx1"/>
                </a:solidFill>
                <a:effectLst/>
                <a:latin typeface="+mn-lt"/>
                <a:ea typeface="+mn-ea"/>
                <a:cs typeface="+mn-cs"/>
              </a:rPr>
              <a:t> In the past 3 years, the government has taken numerous measures to promote growth in India, 2 of which are especially important. </a:t>
            </a:r>
          </a:p>
          <a:p>
            <a:pPr lvl="1"/>
            <a:r>
              <a:rPr lang="en-SG" sz="1200" kern="1200" dirty="0">
                <a:solidFill>
                  <a:schemeClr val="tx1"/>
                </a:solidFill>
                <a:effectLst/>
                <a:latin typeface="+mn-lt"/>
                <a:ea typeface="+mn-ea"/>
                <a:cs typeface="+mn-cs"/>
              </a:rPr>
              <a:t>The Make in India </a:t>
            </a:r>
          </a:p>
          <a:p>
            <a:pPr lvl="1"/>
            <a:r>
              <a:rPr lang="en-SG" sz="1200" kern="1200" dirty="0">
                <a:solidFill>
                  <a:schemeClr val="tx1"/>
                </a:solidFill>
                <a:effectLst/>
                <a:latin typeface="+mn-lt"/>
                <a:ea typeface="+mn-ea"/>
                <a:cs typeface="+mn-cs"/>
              </a:rPr>
              <a:t>Smart city Mission</a:t>
            </a:r>
            <a:endParaRPr lang="en-SG"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152280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Read slide</a:t>
            </a:r>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42350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SG" sz="1200" kern="1200" dirty="0">
                <a:solidFill>
                  <a:schemeClr val="tx1"/>
                </a:solidFill>
                <a:effectLst/>
                <a:latin typeface="+mn-lt"/>
                <a:ea typeface="+mn-ea"/>
                <a:cs typeface="+mn-cs"/>
              </a:rPr>
              <a:t>Smart city Mission- A concentrated effort for Infrastructure upgradation and development of new industry cities. </a:t>
            </a:r>
          </a:p>
          <a:p>
            <a:r>
              <a:rPr lang="en-SG" sz="1200" kern="1200" dirty="0">
                <a:solidFill>
                  <a:schemeClr val="tx1"/>
                </a:solidFill>
                <a:effectLst/>
                <a:latin typeface="+mn-lt"/>
                <a:ea typeface="+mn-ea"/>
                <a:cs typeface="+mn-cs"/>
              </a:rPr>
              <a:t>The government has allocated $1.1 billion for greenfield development and implementation of smart solutions in previously vacant land pockets.</a:t>
            </a:r>
          </a:p>
          <a:p>
            <a:r>
              <a:rPr lang="en-SG" sz="1200" kern="1200" dirty="0">
                <a:solidFill>
                  <a:schemeClr val="tx1"/>
                </a:solidFill>
                <a:effectLst/>
                <a:latin typeface="+mn-lt"/>
                <a:ea typeface="+mn-ea"/>
                <a:cs typeface="+mn-cs"/>
              </a:rPr>
              <a:t>And this is where the opportunity lies.</a:t>
            </a:r>
          </a:p>
          <a:p>
            <a:endParaRPr lang="en-SG"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10537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A lot of these smart cities are planned in NCR.</a:t>
            </a:r>
          </a:p>
          <a:p>
            <a:r>
              <a:rPr lang="en-SG" sz="1200" kern="1200" dirty="0">
                <a:solidFill>
                  <a:schemeClr val="tx1"/>
                </a:solidFill>
                <a:effectLst/>
                <a:latin typeface="+mn-lt"/>
                <a:ea typeface="+mn-ea"/>
                <a:cs typeface="+mn-cs"/>
              </a:rPr>
              <a:t>Now, before going further,  we must first understand what makes New Delhi- NCR so unique.</a:t>
            </a:r>
          </a:p>
          <a:p>
            <a:r>
              <a:rPr lang="en-SG" sz="1200" kern="1200" dirty="0">
                <a:solidFill>
                  <a:schemeClr val="tx1"/>
                </a:solidFill>
                <a:effectLst/>
                <a:latin typeface="+mn-lt"/>
                <a:ea typeface="+mn-ea"/>
                <a:cs typeface="+mn-cs"/>
              </a:rPr>
              <a:t>We must understand the real estate market we want to operate in.</a:t>
            </a:r>
          </a:p>
          <a:p>
            <a:r>
              <a:rPr lang="en-SG" sz="1200" kern="1200" dirty="0">
                <a:solidFill>
                  <a:schemeClr val="tx1"/>
                </a:solidFill>
                <a:effectLst/>
                <a:latin typeface="+mn-lt"/>
                <a:ea typeface="+mn-ea"/>
                <a:cs typeface="+mn-cs"/>
              </a:rPr>
              <a:t>What is the life cycle of a city in India? What are the factors that are vital for the growth of a city?</a:t>
            </a:r>
          </a:p>
          <a:p>
            <a:r>
              <a:rPr lang="en-SG" sz="1200" kern="1200" dirty="0">
                <a:solidFill>
                  <a:schemeClr val="tx1"/>
                </a:solidFill>
                <a:effectLst/>
                <a:latin typeface="+mn-lt"/>
                <a:ea typeface="+mn-ea"/>
                <a:cs typeface="+mn-cs"/>
              </a:rPr>
              <a:t>In India, unlike other countries, the trunk infrastructure cannot be taken as granted.</a:t>
            </a:r>
          </a:p>
          <a:p>
            <a:r>
              <a:rPr lang="en-SG" sz="1200" kern="1200" dirty="0">
                <a:solidFill>
                  <a:schemeClr val="tx1"/>
                </a:solidFill>
                <a:effectLst/>
                <a:latin typeface="+mn-lt"/>
                <a:ea typeface="+mn-ea"/>
                <a:cs typeface="+mn-cs"/>
              </a:rPr>
              <a:t>Historically, Industrial growth drives the development and urbanization of a city. </a:t>
            </a:r>
          </a:p>
          <a:p>
            <a:r>
              <a:rPr lang="en-SG" sz="1200" kern="1200" dirty="0">
                <a:solidFill>
                  <a:schemeClr val="tx1"/>
                </a:solidFill>
                <a:effectLst/>
                <a:latin typeface="+mn-lt"/>
                <a:ea typeface="+mn-ea"/>
                <a:cs typeface="+mn-cs"/>
              </a:rPr>
              <a:t>Explain Slide 8.</a:t>
            </a:r>
          </a:p>
          <a:p>
            <a:endParaRPr lang="en-US" dirty="0"/>
          </a:p>
          <a:p>
            <a:endParaRPr lang="en-US" dirty="0"/>
          </a:p>
          <a:p>
            <a:endParaRPr lang="en-US" dirty="0"/>
          </a:p>
          <a:p>
            <a:endParaRPr lang="en-US" dirty="0"/>
          </a:p>
          <a:p>
            <a:endParaRPr lang="en-US" dirty="0"/>
          </a:p>
          <a:p>
            <a:endParaRPr lang="en-US" dirty="0"/>
          </a:p>
          <a:p>
            <a:endParaRPr lang="en-US" dirty="0"/>
          </a:p>
          <a:p>
            <a:r>
              <a:rPr lang="en-US" dirty="0"/>
              <a:t>Barren land -&gt; Industrial</a:t>
            </a:r>
            <a:r>
              <a:rPr lang="en-US" baseline="0" dirty="0"/>
              <a:t> City</a:t>
            </a:r>
          </a:p>
          <a:p>
            <a:r>
              <a:rPr lang="en-US" baseline="0" dirty="0"/>
              <a:t>Gurgaon before and after.</a:t>
            </a:r>
          </a:p>
          <a:p>
            <a:r>
              <a:rPr lang="en-US" baseline="0" dirty="0"/>
              <a:t>Only thing available before was good infra.</a:t>
            </a:r>
          </a:p>
          <a:p>
            <a:r>
              <a:rPr lang="en-US" baseline="0" dirty="0"/>
              <a:t>Differentiates India from other markets where base level development is already present everywhere</a:t>
            </a:r>
          </a:p>
          <a:p>
            <a:r>
              <a:rPr lang="en-US" baseline="0" dirty="0"/>
              <a:t>Public-Private Partnership</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174123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Historically, Industrial growth drives the development and urbanization of a city. </a:t>
            </a:r>
          </a:p>
          <a:p>
            <a:r>
              <a:rPr lang="en-US" dirty="0"/>
              <a:t>After a city is declared and the government builds the trunk infra like….</a:t>
            </a:r>
          </a:p>
          <a:p>
            <a:r>
              <a:rPr lang="en-US" dirty="0"/>
              <a:t>Industry enters the city. </a:t>
            </a:r>
          </a:p>
          <a:p>
            <a:r>
              <a:rPr lang="en-US" dirty="0"/>
              <a:t>The inflow of working people into this new city creates a demand for residential Infra and subsequently education and health amenities.</a:t>
            </a:r>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98965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Across India, there are several cities that followed the same growth plan, but one city that stands out is Gurugram, formerly known as Gurgaon.</a:t>
            </a:r>
          </a:p>
          <a:p>
            <a:r>
              <a:rPr lang="en-SG" sz="1200" kern="1200" dirty="0">
                <a:solidFill>
                  <a:schemeClr val="tx1"/>
                </a:solidFill>
                <a:effectLst/>
                <a:latin typeface="+mn-lt"/>
                <a:ea typeface="+mn-ea"/>
                <a:cs typeface="+mn-cs"/>
              </a:rPr>
              <a:t>Explain Slide 9, 10.</a:t>
            </a:r>
          </a:p>
          <a:p>
            <a:r>
              <a:rPr lang="en-SG" dirty="0"/>
              <a:t>In 1980, Haryana creates Gurgaon on the out skirts of New Delhi</a:t>
            </a:r>
          </a:p>
          <a:p>
            <a:r>
              <a:rPr lang="en-SG" dirty="0"/>
              <a:t>In 1981, Maruti Suzuki sets up shop in Gurgaon, along with allied industries and ancillary units.</a:t>
            </a:r>
          </a:p>
          <a:p>
            <a:r>
              <a:rPr lang="en-SG" dirty="0"/>
              <a:t>This increased the influx of people coming to Gurgaon daily created a demand for the residential infrastructure.</a:t>
            </a:r>
          </a:p>
          <a:p>
            <a:r>
              <a:rPr lang="en-SG" dirty="0"/>
              <a:t>But the biggest boom came in 1991, when India opened its doors to FDI.</a:t>
            </a:r>
          </a:p>
          <a:p>
            <a:r>
              <a:rPr lang="en-SG" dirty="0"/>
              <a:t>In 1997, GE opened its first corporate office in India, followed by other giants like </a:t>
            </a:r>
            <a:r>
              <a:rPr lang="en-SG" dirty="0" err="1"/>
              <a:t>Lanco</a:t>
            </a:r>
            <a:r>
              <a:rPr lang="en-SG" dirty="0"/>
              <a:t> Siemens.</a:t>
            </a:r>
          </a:p>
          <a:p>
            <a:endParaRPr lang="en-SG"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363443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12/1/17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12/1/17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12/1/17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12/1/17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12/1/17</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12/1/17</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12/1/17</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12/1/17</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12/1/17</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1" Type="http://schemas.openxmlformats.org/officeDocument/2006/relationships/diagramColors" Target="../diagrams/colors6.xml"/><Relationship Id="rId12"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diagramData" Target="../diagrams/data6.xml"/><Relationship Id="rId9" Type="http://schemas.openxmlformats.org/officeDocument/2006/relationships/diagramLayout" Target="../diagrams/layout6.xml"/><Relationship Id="rId10"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diagramLayout" Target="../diagrams/layout9.xml"/><Relationship Id="rId12" Type="http://schemas.openxmlformats.org/officeDocument/2006/relationships/diagramQuickStyle" Target="../diagrams/quickStyle9.xml"/><Relationship Id="rId13" Type="http://schemas.openxmlformats.org/officeDocument/2006/relationships/diagramColors" Target="../diagrams/colors9.xml"/><Relationship Id="rId14" Type="http://schemas.microsoft.com/office/2007/relationships/diagramDrawing" Target="../diagrams/drawing9.xml"/><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svg"/><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diagramData" Target="../diagrams/data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9" Type="http://schemas.openxmlformats.org/officeDocument/2006/relationships/image" Target="../media/image21.png"/><Relationship Id="rId20" Type="http://schemas.openxmlformats.org/officeDocument/2006/relationships/image" Target="../media/image36.svg"/><Relationship Id="rId21" Type="http://schemas.openxmlformats.org/officeDocument/2006/relationships/image" Target="../media/image27.png"/><Relationship Id="rId22" Type="http://schemas.openxmlformats.org/officeDocument/2006/relationships/image" Target="../media/image38.svg"/><Relationship Id="rId23" Type="http://schemas.openxmlformats.org/officeDocument/2006/relationships/diagramData" Target="../diagrams/data11.xml"/><Relationship Id="rId24" Type="http://schemas.openxmlformats.org/officeDocument/2006/relationships/diagramLayout" Target="../diagrams/layout11.xml"/><Relationship Id="rId25" Type="http://schemas.openxmlformats.org/officeDocument/2006/relationships/diagramQuickStyle" Target="../diagrams/quickStyle11.xml"/><Relationship Id="rId26" Type="http://schemas.openxmlformats.org/officeDocument/2006/relationships/diagramColors" Target="../diagrams/colors11.xml"/><Relationship Id="rId27" Type="http://schemas.microsoft.com/office/2007/relationships/diagramDrawing" Target="../diagrams/drawing11.xml"/><Relationship Id="rId10" Type="http://schemas.openxmlformats.org/officeDocument/2006/relationships/image" Target="../media/image26.svg"/><Relationship Id="rId11" Type="http://schemas.openxmlformats.org/officeDocument/2006/relationships/image" Target="../media/image22.png"/><Relationship Id="rId12" Type="http://schemas.openxmlformats.org/officeDocument/2006/relationships/image" Target="../media/image28.svg"/><Relationship Id="rId13" Type="http://schemas.openxmlformats.org/officeDocument/2006/relationships/image" Target="../media/image23.png"/><Relationship Id="rId14" Type="http://schemas.openxmlformats.org/officeDocument/2006/relationships/image" Target="../media/image30.svg"/><Relationship Id="rId15" Type="http://schemas.openxmlformats.org/officeDocument/2006/relationships/image" Target="../media/image24.png"/><Relationship Id="rId16" Type="http://schemas.openxmlformats.org/officeDocument/2006/relationships/image" Target="../media/image32.svg"/><Relationship Id="rId17" Type="http://schemas.openxmlformats.org/officeDocument/2006/relationships/image" Target="../media/image25.png"/><Relationship Id="rId18" Type="http://schemas.openxmlformats.org/officeDocument/2006/relationships/image" Target="../media/image34.svg"/><Relationship Id="rId19" Type="http://schemas.openxmlformats.org/officeDocument/2006/relationships/image" Target="../media/image26.png"/><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0.svg"/><Relationship Id="rId5" Type="http://schemas.openxmlformats.org/officeDocument/2006/relationships/image" Target="../media/image19.png"/><Relationship Id="rId6" Type="http://schemas.openxmlformats.org/officeDocument/2006/relationships/image" Target="../media/image22.svg"/><Relationship Id="rId7" Type="http://schemas.openxmlformats.org/officeDocument/2006/relationships/image" Target="../media/image20.png"/><Relationship Id="rId8" Type="http://schemas.openxmlformats.org/officeDocument/2006/relationships/image" Target="../media/image24.sv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diagramData" Target="../diagrams/data12.xml"/><Relationship Id="rId5" Type="http://schemas.openxmlformats.org/officeDocument/2006/relationships/diagramLayout" Target="../diagrams/layout12.xml"/><Relationship Id="rId6" Type="http://schemas.openxmlformats.org/officeDocument/2006/relationships/diagramQuickStyle" Target="../diagrams/quickStyle12.xml"/><Relationship Id="rId7" Type="http://schemas.openxmlformats.org/officeDocument/2006/relationships/diagramColors" Target="../diagrams/colors12.xml"/><Relationship Id="rId8" Type="http://schemas.microsoft.com/office/2007/relationships/diagramDrawing" Target="../diagrams/drawing12.xml"/><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image" Target="../media/image31.png"/><Relationship Id="rId12" Type="http://schemas.openxmlformats.org/officeDocument/2006/relationships/image" Target="../media/image44.svg"/><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9.jpg"/><Relationship Id="rId4" Type="http://schemas.openxmlformats.org/officeDocument/2006/relationships/diagramData" Target="../diagrams/data13.xml"/><Relationship Id="rId5" Type="http://schemas.openxmlformats.org/officeDocument/2006/relationships/diagramLayout" Target="../diagrams/layout13.xml"/><Relationship Id="rId6" Type="http://schemas.openxmlformats.org/officeDocument/2006/relationships/diagramQuickStyle" Target="../diagrams/quickStyle13.xml"/><Relationship Id="rId7" Type="http://schemas.openxmlformats.org/officeDocument/2006/relationships/diagramColors" Target="../diagrams/colors13.xml"/><Relationship Id="rId8" Type="http://schemas.microsoft.com/office/2007/relationships/diagramDrawing" Target="../diagrams/drawing13.xml"/><Relationship Id="rId9" Type="http://schemas.openxmlformats.org/officeDocument/2006/relationships/image" Target="../media/image30.png"/><Relationship Id="rId10" Type="http://schemas.openxmlformats.org/officeDocument/2006/relationships/image" Target="../media/image42.svg"/></Relationships>
</file>

<file path=ppt/slides/_rels/slide23.xml.rels><?xml version="1.0" encoding="UTF-8" standalone="yes"?>
<Relationships xmlns="http://schemas.openxmlformats.org/package/2006/relationships"><Relationship Id="rId11" Type="http://schemas.openxmlformats.org/officeDocument/2006/relationships/diagramColors" Target="../diagrams/colors15.xml"/><Relationship Id="rId12" Type="http://schemas.microsoft.com/office/2007/relationships/diagramDrawing" Target="../diagrams/drawing15.xml"/><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8" Type="http://schemas.openxmlformats.org/officeDocument/2006/relationships/diagramData" Target="../diagrams/data15.xml"/><Relationship Id="rId9" Type="http://schemas.openxmlformats.org/officeDocument/2006/relationships/diagramLayout" Target="../diagrams/layout15.xml"/><Relationship Id="rId10"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diagramData" Target="../diagrams/data16.xml"/><Relationship Id="rId5" Type="http://schemas.openxmlformats.org/officeDocument/2006/relationships/diagramLayout" Target="../diagrams/layout16.xml"/><Relationship Id="rId6" Type="http://schemas.openxmlformats.org/officeDocument/2006/relationships/diagramQuickStyle" Target="../diagrams/quickStyle16.xml"/><Relationship Id="rId7" Type="http://schemas.openxmlformats.org/officeDocument/2006/relationships/diagramColors" Target="../diagrams/colors16.xml"/><Relationship Id="rId8" Type="http://schemas.microsoft.com/office/2007/relationships/diagramDrawing" Target="../diagrams/drawing16.xm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33.jpeg"/></Relationships>
</file>

<file path=ppt/slides/_rels/slide27.xml.rels><?xml version="1.0" encoding="UTF-8" standalone="yes"?>
<Relationships xmlns="http://schemas.openxmlformats.org/package/2006/relationships"><Relationship Id="rId11" Type="http://schemas.openxmlformats.org/officeDocument/2006/relationships/image" Target="../media/image38.png"/><Relationship Id="rId12" Type="http://schemas.openxmlformats.org/officeDocument/2006/relationships/image" Target="../media/image39.png"/><Relationship Id="rId13" Type="http://schemas.openxmlformats.org/officeDocument/2006/relationships/image" Target="../media/image40.png"/><Relationship Id="rId14" Type="http://schemas.openxmlformats.org/officeDocument/2006/relationships/image" Target="../media/image54.svg"/><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8" Type="http://schemas.openxmlformats.org/officeDocument/2006/relationships/image" Target="../media/image35.png"/><Relationship Id="rId9" Type="http://schemas.openxmlformats.org/officeDocument/2006/relationships/image" Target="../media/image36.png"/><Relationship Id="rId10"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8" Type="http://schemas.openxmlformats.org/officeDocument/2006/relationships/image" Target="../media/image45.PNG"/><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1.xml"/><Relationship Id="rId4" Type="http://schemas.openxmlformats.org/officeDocument/2006/relationships/diagramLayout" Target="../diagrams/layout21.xml"/><Relationship Id="rId5" Type="http://schemas.openxmlformats.org/officeDocument/2006/relationships/diagramQuickStyle" Target="../diagrams/quickStyle21.xml"/><Relationship Id="rId6" Type="http://schemas.openxmlformats.org/officeDocument/2006/relationships/diagramColors" Target="../diagrams/colors21.xml"/><Relationship Id="rId7" Type="http://schemas.microsoft.com/office/2007/relationships/diagramDrawing" Target="../diagrams/drawing21.xml"/><Relationship Id="rId8" Type="http://schemas.openxmlformats.org/officeDocument/2006/relationships/image" Target="../media/image46.png"/><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2.xml"/><Relationship Id="rId4" Type="http://schemas.openxmlformats.org/officeDocument/2006/relationships/diagramLayout" Target="../diagrams/layout22.xml"/><Relationship Id="rId5" Type="http://schemas.openxmlformats.org/officeDocument/2006/relationships/diagramQuickStyle" Target="../diagrams/quickStyle22.xml"/><Relationship Id="rId6" Type="http://schemas.openxmlformats.org/officeDocument/2006/relationships/diagramColors" Target="../diagrams/colors22.xml"/><Relationship Id="rId7" Type="http://schemas.microsoft.com/office/2007/relationships/diagramDrawing" Target="../diagrams/drawing22.xml"/><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CFLD NUS Innovation Challenge</a:t>
            </a:r>
          </a:p>
        </p:txBody>
      </p:sp>
      <p:sp>
        <p:nvSpPr>
          <p:cNvPr id="3" name="Subtitle 2"/>
          <p:cNvSpPr>
            <a:spLocks noGrp="1"/>
          </p:cNvSpPr>
          <p:nvPr>
            <p:ph type="subTitle" idx="1"/>
          </p:nvPr>
        </p:nvSpPr>
        <p:spPr>
          <a:xfrm>
            <a:off x="1293845" y="5432563"/>
            <a:ext cx="9604310" cy="1092523"/>
          </a:xfrm>
        </p:spPr>
        <p:txBody>
          <a:bodyPr>
            <a:normAutofit/>
          </a:bodyPr>
          <a:lstStyle/>
          <a:p>
            <a:r>
              <a:rPr lang="en-US" b="1" dirty="0"/>
              <a:t>Team: Fantastic 4</a:t>
            </a:r>
          </a:p>
          <a:p>
            <a:r>
              <a:rPr lang="en-US" dirty="0"/>
              <a:t>Debosmita Chaudhuri					Mayank Khanna</a:t>
            </a:r>
          </a:p>
          <a:p>
            <a:r>
              <a:rPr lang="en-US" dirty="0"/>
              <a:t>Rahul Gupta						Swetha Narayanan</a:t>
            </a:r>
          </a:p>
          <a:p>
            <a:endParaRPr lang="en-US" dirty="0"/>
          </a:p>
        </p:txBody>
      </p:sp>
      <p:pic>
        <p:nvPicPr>
          <p:cNvPr id="4" name="Picture 3">
            <a:extLst>
              <a:ext uri="{FF2B5EF4-FFF2-40B4-BE49-F238E27FC236}">
                <a16:creationId xmlns="" xmlns:a16="http://schemas.microsoft.com/office/drawing/2014/main" id="{58BCBCAB-7A06-4FD1-B1B9-3C7A6C4A89D8}"/>
              </a:ext>
            </a:extLst>
          </p:cNvPr>
          <p:cNvPicPr>
            <a:picLocks noChangeAspect="1"/>
          </p:cNvPicPr>
          <p:nvPr/>
        </p:nvPicPr>
        <p:blipFill>
          <a:blip r:embed="rId3"/>
          <a:stretch>
            <a:fillRect/>
          </a:stretch>
        </p:blipFill>
        <p:spPr>
          <a:xfrm>
            <a:off x="4758801" y="808885"/>
            <a:ext cx="2514600" cy="819150"/>
          </a:xfrm>
          <a:prstGeom prst="rect">
            <a:avLst/>
          </a:prstGeom>
        </p:spPr>
      </p:pic>
      <p:pic>
        <p:nvPicPr>
          <p:cNvPr id="5" name="Picture 4">
            <a:extLst>
              <a:ext uri="{FF2B5EF4-FFF2-40B4-BE49-F238E27FC236}">
                <a16:creationId xmlns="" xmlns:a16="http://schemas.microsoft.com/office/drawing/2014/main" id="{E7C10659-8700-4752-ABE7-26824B9A814B}"/>
              </a:ext>
            </a:extLst>
          </p:cNvPr>
          <p:cNvPicPr>
            <a:picLocks noChangeAspect="1"/>
          </p:cNvPicPr>
          <p:nvPr/>
        </p:nvPicPr>
        <p:blipFill>
          <a:blip r:embed="rId4"/>
          <a:stretch>
            <a:fillRect/>
          </a:stretch>
        </p:blipFill>
        <p:spPr>
          <a:xfrm>
            <a:off x="3949707" y="2002840"/>
            <a:ext cx="1618187" cy="1047695"/>
          </a:xfrm>
          <a:prstGeom prst="rect">
            <a:avLst/>
          </a:prstGeom>
        </p:spPr>
      </p:pic>
      <p:pic>
        <p:nvPicPr>
          <p:cNvPr id="6" name="Picture 5">
            <a:extLst>
              <a:ext uri="{FF2B5EF4-FFF2-40B4-BE49-F238E27FC236}">
                <a16:creationId xmlns="" xmlns:a16="http://schemas.microsoft.com/office/drawing/2014/main" id="{418DCFE9-2D1C-40CC-95DD-877C3C661F6E}"/>
              </a:ext>
            </a:extLst>
          </p:cNvPr>
          <p:cNvPicPr>
            <a:picLocks noChangeAspect="1"/>
          </p:cNvPicPr>
          <p:nvPr/>
        </p:nvPicPr>
        <p:blipFill>
          <a:blip r:embed="rId5"/>
          <a:stretch>
            <a:fillRect/>
          </a:stretch>
        </p:blipFill>
        <p:spPr>
          <a:xfrm>
            <a:off x="6482645" y="1992723"/>
            <a:ext cx="1592797" cy="1057812"/>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160" y="-799347"/>
            <a:ext cx="4419600" cy="5279907"/>
          </a:xfrm>
        </p:spPr>
        <p:txBody>
          <a:bodyPr/>
          <a:lstStyle/>
          <a:p>
            <a:r>
              <a:rPr lang="en-US" dirty="0"/>
              <a:t>And the rest is history…</a:t>
            </a:r>
          </a:p>
        </p:txBody>
      </p:sp>
      <p:graphicFrame>
        <p:nvGraphicFramePr>
          <p:cNvPr id="4" name="Diagram 3"/>
          <p:cNvGraphicFramePr/>
          <p:nvPr>
            <p:extLst>
              <p:ext uri="{D42A27DB-BD31-4B8C-83A1-F6EECF244321}">
                <p14:modId xmlns:p14="http://schemas.microsoft.com/office/powerpoint/2010/main" val="1527756738"/>
              </p:ext>
            </p:extLst>
          </p:nvPr>
        </p:nvGraphicFramePr>
        <p:xfrm>
          <a:off x="4089400" y="40461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82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hindustantimes.com/rf/image_size_960x540/HT/p2/2017/04/19/Pictures/_b1158342-24cf-11e7-b743-a11580b053fc.jpg">
            <a:extLst>
              <a:ext uri="{FF2B5EF4-FFF2-40B4-BE49-F238E27FC236}">
                <a16:creationId xmlns="" xmlns:a16="http://schemas.microsoft.com/office/drawing/2014/main" id="{7D077E64-26E0-44C4-B45E-876BD3237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outerShdw blurRad="1130300" dist="2540000" dir="5400000" algn="ctr" rotWithShape="0">
              <a:srgbClr val="000000">
                <a:alpha val="20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99CB608E-B1BF-437D-B9BE-DA815EC377EE}"/>
              </a:ext>
            </a:extLst>
          </p:cNvPr>
          <p:cNvSpPr txBox="1"/>
          <p:nvPr/>
        </p:nvSpPr>
        <p:spPr>
          <a:xfrm>
            <a:off x="1195754" y="2692957"/>
            <a:ext cx="10239271" cy="1200329"/>
          </a:xfrm>
          <a:prstGeom prst="rect">
            <a:avLst/>
          </a:prstGeom>
          <a:noFill/>
        </p:spPr>
        <p:txBody>
          <a:bodyPr wrap="square" rtlCol="0">
            <a:spAutoFit/>
          </a:bodyPr>
          <a:lstStyle/>
          <a:p>
            <a:r>
              <a:rPr lang="en-SG" sz="7200" dirty="0"/>
              <a:t>Truly, a millennium city!</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the Market</a:t>
            </a:r>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rcRect l="14444" r="14444"/>
          <a:stretch>
            <a:fillRect/>
          </a:stretch>
        </p:blipFill>
        <p:spPr/>
      </p:pic>
      <p:sp>
        <p:nvSpPr>
          <p:cNvPr id="6" name="Text Placeholder 5"/>
          <p:cNvSpPr>
            <a:spLocks noGrp="1"/>
          </p:cNvSpPr>
          <p:nvPr>
            <p:ph type="body" sz="half" idx="2"/>
          </p:nvPr>
        </p:nvSpPr>
        <p:spPr/>
        <p:txBody>
          <a:bodyPr>
            <a:normAutofit fontScale="62500" lnSpcReduction="20000"/>
          </a:bodyPr>
          <a:lstStyle/>
          <a:p>
            <a:r>
              <a:rPr lang="en-US" sz="2100" dirty="0"/>
              <a:t>Subjective and comprehensive market research before diving into data</a:t>
            </a:r>
          </a:p>
          <a:p>
            <a:endParaRPr lang="en-US" dirty="0"/>
          </a:p>
          <a:p>
            <a:r>
              <a:rPr lang="en-US" dirty="0"/>
              <a:t>Based on reports by</a:t>
            </a:r>
          </a:p>
          <a:p>
            <a:pPr marL="285750" indent="-285750">
              <a:buFont typeface="Wingdings" charset="2"/>
              <a:buChar char="Ø"/>
            </a:pPr>
            <a:r>
              <a:rPr lang="en-US" dirty="0"/>
              <a:t>ICICI Bank</a:t>
            </a:r>
          </a:p>
          <a:p>
            <a:pPr marL="285750" indent="-285750">
              <a:buFont typeface="Wingdings" charset="2"/>
              <a:buChar char="Ø"/>
            </a:pPr>
            <a:r>
              <a:rPr lang="en-US" dirty="0"/>
              <a:t>Colliers</a:t>
            </a:r>
          </a:p>
          <a:p>
            <a:pPr marL="285750" indent="-285750">
              <a:buFont typeface="Wingdings" charset="2"/>
              <a:buChar char="Ø"/>
            </a:pPr>
            <a:r>
              <a:rPr lang="en-US" dirty="0" err="1"/>
              <a:t>Proptiger</a:t>
            </a:r>
            <a:endParaRPr lang="en-US" dirty="0"/>
          </a:p>
          <a:p>
            <a:pPr marL="285750" indent="-285750">
              <a:buFont typeface="Wingdings" charset="2"/>
              <a:buChar char="Ø"/>
            </a:pPr>
            <a:r>
              <a:rPr lang="en-US" dirty="0"/>
              <a:t>Economic Times</a:t>
            </a:r>
          </a:p>
          <a:p>
            <a:pPr marL="285750" indent="-285750">
              <a:buFont typeface="Wingdings" charset="2"/>
              <a:buChar char="Ø"/>
            </a:pPr>
            <a:r>
              <a:rPr lang="en-US" dirty="0"/>
              <a:t>Regional and Sub-Regional Plans by Government</a:t>
            </a:r>
          </a:p>
          <a:p>
            <a:endParaRPr lang="en-US" dirty="0"/>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divisions of India</a:t>
            </a:r>
          </a:p>
        </p:txBody>
      </p:sp>
      <p:graphicFrame>
        <p:nvGraphicFramePr>
          <p:cNvPr id="6" name="Content Placeholder 5">
            <a:extLst>
              <a:ext uri="{FF2B5EF4-FFF2-40B4-BE49-F238E27FC236}">
                <a16:creationId xmlns="" xmlns:a16="http://schemas.microsoft.com/office/drawing/2014/main" id="{FDEEFB3F-551F-4301-AD2C-BE4A69E727E3}"/>
              </a:ext>
            </a:extLst>
          </p:cNvPr>
          <p:cNvGraphicFramePr>
            <a:graphicFrameLocks noGrp="1"/>
          </p:cNvGraphicFramePr>
          <p:nvPr>
            <p:ph idx="1"/>
            <p:extLst>
              <p:ext uri="{D42A27DB-BD31-4B8C-83A1-F6EECF244321}">
                <p14:modId xmlns:p14="http://schemas.microsoft.com/office/powerpoint/2010/main" val="2377822473"/>
              </p:ext>
            </p:extLst>
          </p:nvPr>
        </p:nvGraphicFramePr>
        <p:xfrm>
          <a:off x="6876660" y="1892375"/>
          <a:ext cx="5206483" cy="3898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3249637" y="1125415"/>
            <a:ext cx="184731" cy="369332"/>
          </a:xfrm>
          <a:prstGeom prst="rect">
            <a:avLst/>
          </a:prstGeom>
          <a:noFill/>
        </p:spPr>
        <p:txBody>
          <a:bodyPr wrap="none" rtlCol="0">
            <a:spAutoFit/>
          </a:bodyPr>
          <a:lstStyle/>
          <a:p>
            <a:endParaRPr lang="en-US" dirty="0"/>
          </a:p>
        </p:txBody>
      </p:sp>
      <p:graphicFrame>
        <p:nvGraphicFramePr>
          <p:cNvPr id="5" name="Diagram 4">
            <a:extLst>
              <a:ext uri="{FF2B5EF4-FFF2-40B4-BE49-F238E27FC236}">
                <a16:creationId xmlns="" xmlns:a16="http://schemas.microsoft.com/office/drawing/2014/main" id="{14E62D5D-D240-4263-BEE5-52B3BC7E88F2}"/>
              </a:ext>
            </a:extLst>
          </p:cNvPr>
          <p:cNvGraphicFramePr/>
          <p:nvPr>
            <p:extLst>
              <p:ext uri="{D42A27DB-BD31-4B8C-83A1-F6EECF244321}">
                <p14:modId xmlns:p14="http://schemas.microsoft.com/office/powerpoint/2010/main" val="1131617520"/>
              </p:ext>
            </p:extLst>
          </p:nvPr>
        </p:nvGraphicFramePr>
        <p:xfrm>
          <a:off x="827313" y="1892375"/>
          <a:ext cx="5544457" cy="40220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Oval 6">
            <a:extLst>
              <a:ext uri="{FF2B5EF4-FFF2-40B4-BE49-F238E27FC236}">
                <a16:creationId xmlns="" xmlns:a16="http://schemas.microsoft.com/office/drawing/2014/main" id="{61051E1C-CC56-4BD8-AEE5-F025A5662E9F}"/>
              </a:ext>
            </a:extLst>
          </p:cNvPr>
          <p:cNvSpPr/>
          <p:nvPr/>
        </p:nvSpPr>
        <p:spPr>
          <a:xfrm>
            <a:off x="8966718" y="1646238"/>
            <a:ext cx="998376" cy="94767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 xmlns:a16="http://schemas.microsoft.com/office/drawing/2014/main" id="{F455F210-176C-4498-B5C5-B950CE633C33}"/>
              </a:ext>
            </a:extLst>
          </p:cNvPr>
          <p:cNvSpPr/>
          <p:nvPr/>
        </p:nvSpPr>
        <p:spPr>
          <a:xfrm>
            <a:off x="9775021" y="1661542"/>
            <a:ext cx="2243158" cy="461665"/>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Target Area!</a:t>
            </a:r>
          </a:p>
        </p:txBody>
      </p:sp>
    </p:spTree>
    <p:extLst>
      <p:ext uri="{BB962C8B-B14F-4D97-AF65-F5344CB8AC3E}">
        <p14:creationId xmlns:p14="http://schemas.microsoft.com/office/powerpoint/2010/main" val="92097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0013"/>
            <a:ext cx="9601200" cy="1142385"/>
          </a:xfrm>
        </p:spPr>
        <p:txBody>
          <a:bodyPr/>
          <a:lstStyle/>
          <a:p>
            <a:r>
              <a:rPr lang="en-US" dirty="0"/>
              <a:t>Projects to watch out </a:t>
            </a:r>
            <a:r>
              <a:rPr lang="en-US" dirty="0" smtClean="0"/>
              <a:t>for </a:t>
            </a:r>
            <a:br>
              <a:rPr lang="en-US" dirty="0" smtClean="0"/>
            </a:br>
            <a:r>
              <a:rPr lang="en-US" dirty="0"/>
              <a:t>	</a:t>
            </a:r>
            <a:r>
              <a:rPr lang="en-US" dirty="0" smtClean="0"/>
              <a:t>			</a:t>
            </a:r>
            <a:r>
              <a:rPr lang="en-US" sz="2400" dirty="0" smtClean="0"/>
              <a:t>– Public Private Partnership</a:t>
            </a:r>
            <a:endParaRPr lang="en-US" sz="2400" dirty="0"/>
          </a:p>
        </p:txBody>
      </p:sp>
      <p:cxnSp>
        <p:nvCxnSpPr>
          <p:cNvPr id="5" name="Straight Connector 4"/>
          <p:cNvCxnSpPr/>
          <p:nvPr/>
        </p:nvCxnSpPr>
        <p:spPr>
          <a:xfrm>
            <a:off x="6081312" y="1784733"/>
            <a:ext cx="22033" cy="4263527"/>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24041" y="1784733"/>
            <a:ext cx="4329629" cy="4247317"/>
          </a:xfrm>
          <a:prstGeom prst="rect">
            <a:avLst/>
          </a:prstGeom>
          <a:noFill/>
        </p:spPr>
        <p:txBody>
          <a:bodyPr wrap="square" rtlCol="0">
            <a:spAutoFit/>
          </a:bodyPr>
          <a:lstStyle/>
          <a:p>
            <a:pPr>
              <a:lnSpc>
                <a:spcPct val="150000"/>
              </a:lnSpc>
            </a:pPr>
            <a:r>
              <a:rPr lang="en-US" b="1" u="sng" dirty="0">
                <a:solidFill>
                  <a:schemeClr val="accent1">
                    <a:lumMod val="75000"/>
                  </a:schemeClr>
                </a:solidFill>
                <a:latin typeface="+mj-lt"/>
                <a:ea typeface="+mj-ea"/>
                <a:cs typeface="+mj-cs"/>
              </a:rPr>
              <a:t>Business Projects</a:t>
            </a:r>
          </a:p>
          <a:p>
            <a:pPr marL="285750" indent="-285750">
              <a:lnSpc>
                <a:spcPct val="150000"/>
              </a:lnSpc>
              <a:buFont typeface="Wingdings" panose="05000000000000000000" pitchFamily="2" charset="2"/>
              <a:buChar char="Ø"/>
            </a:pPr>
            <a:r>
              <a:rPr lang="en-US" dirty="0" err="1"/>
              <a:t>Ireo</a:t>
            </a:r>
            <a:r>
              <a:rPr lang="en-US" dirty="0"/>
              <a:t> Special Economic Zone (SEZ)- Sohna Town</a:t>
            </a:r>
          </a:p>
          <a:p>
            <a:pPr marL="285750" indent="-285750">
              <a:lnSpc>
                <a:spcPct val="150000"/>
              </a:lnSpc>
              <a:buFont typeface="Wingdings" panose="05000000000000000000" pitchFamily="2" charset="2"/>
              <a:buChar char="Ø"/>
            </a:pPr>
            <a:r>
              <a:rPr lang="en-US" dirty="0"/>
              <a:t>Patanjali Manufacturing facility</a:t>
            </a:r>
          </a:p>
          <a:p>
            <a:pPr marL="285750" indent="-285750">
              <a:lnSpc>
                <a:spcPct val="150000"/>
              </a:lnSpc>
              <a:buFont typeface="Wingdings" panose="05000000000000000000" pitchFamily="2" charset="2"/>
              <a:buChar char="Ø"/>
            </a:pPr>
            <a:r>
              <a:rPr lang="en-US" dirty="0"/>
              <a:t>Vivo smart phones manufacturing</a:t>
            </a:r>
          </a:p>
          <a:p>
            <a:pPr marL="285750" indent="-285750">
              <a:lnSpc>
                <a:spcPct val="150000"/>
              </a:lnSpc>
              <a:buFont typeface="Wingdings" panose="05000000000000000000" pitchFamily="2" charset="2"/>
              <a:buChar char="Ø"/>
            </a:pPr>
            <a:r>
              <a:rPr lang="en-US" dirty="0" err="1"/>
              <a:t>Oppo</a:t>
            </a:r>
            <a:r>
              <a:rPr lang="en-US" dirty="0"/>
              <a:t> smart phones manufacturing</a:t>
            </a:r>
          </a:p>
          <a:p>
            <a:pPr marL="285750" indent="-285750">
              <a:lnSpc>
                <a:spcPct val="150000"/>
              </a:lnSpc>
              <a:buFont typeface="Wingdings" panose="05000000000000000000" pitchFamily="2" charset="2"/>
              <a:buChar char="Ø"/>
            </a:pPr>
            <a:r>
              <a:rPr lang="en-US" dirty="0"/>
              <a:t>Toyota Motor </a:t>
            </a:r>
            <a:r>
              <a:rPr lang="en-US" dirty="0" err="1"/>
              <a:t>corp</a:t>
            </a:r>
            <a:endParaRPr lang="en-US" dirty="0"/>
          </a:p>
          <a:p>
            <a:pPr marL="285750" indent="-285750">
              <a:lnSpc>
                <a:spcPct val="150000"/>
              </a:lnSpc>
              <a:buFont typeface="Wingdings" panose="05000000000000000000" pitchFamily="2" charset="2"/>
              <a:buChar char="Ø"/>
            </a:pPr>
            <a:r>
              <a:rPr lang="en-US" dirty="0"/>
              <a:t>Daikin Industries</a:t>
            </a:r>
          </a:p>
          <a:p>
            <a:endParaRPr lang="en-US" dirty="0"/>
          </a:p>
          <a:p>
            <a:endParaRPr lang="en-US" dirty="0"/>
          </a:p>
          <a:p>
            <a:endParaRPr lang="en-US" dirty="0"/>
          </a:p>
        </p:txBody>
      </p:sp>
      <p:sp>
        <p:nvSpPr>
          <p:cNvPr id="8" name="TextBox 7"/>
          <p:cNvSpPr txBox="1"/>
          <p:nvPr/>
        </p:nvSpPr>
        <p:spPr>
          <a:xfrm>
            <a:off x="6566971" y="1646238"/>
            <a:ext cx="4685637" cy="5355312"/>
          </a:xfrm>
          <a:prstGeom prst="rect">
            <a:avLst/>
          </a:prstGeom>
          <a:noFill/>
        </p:spPr>
        <p:txBody>
          <a:bodyPr wrap="square" rtlCol="0">
            <a:spAutoFit/>
          </a:bodyPr>
          <a:lstStyle/>
          <a:p>
            <a:pPr>
              <a:lnSpc>
                <a:spcPct val="150000"/>
              </a:lnSpc>
            </a:pPr>
            <a:r>
              <a:rPr lang="en-US" b="1" u="sng" dirty="0">
                <a:solidFill>
                  <a:schemeClr val="accent1">
                    <a:lumMod val="75000"/>
                  </a:schemeClr>
                </a:solidFill>
                <a:latin typeface="+mj-lt"/>
                <a:ea typeface="+mj-ea"/>
                <a:cs typeface="+mj-cs"/>
              </a:rPr>
              <a:t>Government Projects</a:t>
            </a:r>
          </a:p>
          <a:p>
            <a:pPr marL="285750" indent="-285750">
              <a:lnSpc>
                <a:spcPct val="150000"/>
              </a:lnSpc>
              <a:buFont typeface="Wingdings" panose="05000000000000000000" pitchFamily="2" charset="2"/>
              <a:buChar char="Ø"/>
            </a:pPr>
            <a:r>
              <a:rPr lang="en-US" dirty="0"/>
              <a:t>Delhi- Mumbai Industrial Corridor center for Urban Research</a:t>
            </a:r>
          </a:p>
          <a:p>
            <a:pPr marL="285750" indent="-285750">
              <a:lnSpc>
                <a:spcPct val="150000"/>
              </a:lnSpc>
              <a:buFont typeface="Wingdings" panose="05000000000000000000" pitchFamily="2" charset="2"/>
              <a:buChar char="Ø"/>
            </a:pPr>
            <a:r>
              <a:rPr lang="en-US" dirty="0"/>
              <a:t>2800 MW Nuclear Power plant- Haryana</a:t>
            </a:r>
          </a:p>
          <a:p>
            <a:pPr marL="285750" indent="-285750">
              <a:lnSpc>
                <a:spcPct val="150000"/>
              </a:lnSpc>
              <a:buFont typeface="Wingdings" panose="05000000000000000000" pitchFamily="2" charset="2"/>
              <a:buChar char="Ø"/>
            </a:pPr>
            <a:r>
              <a:rPr lang="en-US" dirty="0"/>
              <a:t>Second International Airport in Jewar</a:t>
            </a:r>
          </a:p>
          <a:p>
            <a:pPr marL="285750" indent="-285750">
              <a:lnSpc>
                <a:spcPct val="150000"/>
              </a:lnSpc>
              <a:buFont typeface="Wingdings" panose="05000000000000000000" pitchFamily="2" charset="2"/>
              <a:buChar char="Ø"/>
            </a:pPr>
            <a:r>
              <a:rPr lang="en-US" dirty="0"/>
              <a:t>Noida-Agra monorail link</a:t>
            </a:r>
          </a:p>
          <a:p>
            <a:pPr marL="285750" indent="-285750">
              <a:lnSpc>
                <a:spcPct val="150000"/>
              </a:lnSpc>
              <a:buFont typeface="Wingdings" panose="05000000000000000000" pitchFamily="2" charset="2"/>
              <a:buChar char="Ø"/>
            </a:pPr>
            <a:r>
              <a:rPr lang="en-US" dirty="0"/>
              <a:t>Water Supply Scheme- Faridabad (Augmentation)</a:t>
            </a:r>
          </a:p>
          <a:p>
            <a:pPr marL="285750" indent="-285750">
              <a:lnSpc>
                <a:spcPct val="150000"/>
              </a:lnSpc>
              <a:buFont typeface="Wingdings" panose="05000000000000000000" pitchFamily="2" charset="2"/>
              <a:buChar char="Ø"/>
            </a:pPr>
            <a:r>
              <a:rPr lang="en-US" dirty="0"/>
              <a:t>IT Park (Gateway Tower)- Faridabad</a:t>
            </a:r>
          </a:p>
          <a:p>
            <a:pPr marL="285750" indent="-285750">
              <a:lnSpc>
                <a:spcPct val="150000"/>
              </a:lnSpc>
              <a:buFont typeface="Wingdings" panose="05000000000000000000" pitchFamily="2" charset="2"/>
              <a:buChar char="Ø"/>
            </a:pPr>
            <a:r>
              <a:rPr lang="en-US" dirty="0"/>
              <a:t>IT Park (Business Bay)- Faridabad</a:t>
            </a:r>
          </a:p>
          <a:p>
            <a:pPr marL="285750" indent="-285750">
              <a:lnSpc>
                <a:spcPct val="150000"/>
              </a:lnSpc>
              <a:buFont typeface="Wingdings" panose="05000000000000000000" pitchFamily="2" charset="2"/>
              <a:buChar char="Ø"/>
            </a:pPr>
            <a:r>
              <a:rPr lang="en-US" dirty="0"/>
              <a:t>Cold Chain Facility- Sonipat</a:t>
            </a:r>
          </a:p>
          <a:p>
            <a:pPr marL="285750" indent="-285750">
              <a:lnSpc>
                <a:spcPct val="150000"/>
              </a:lnSpc>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5073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9859"/>
            <a:ext cx="9601200" cy="1142385"/>
          </a:xfrm>
        </p:spPr>
        <p:txBody>
          <a:bodyPr/>
          <a:lstStyle/>
          <a:p>
            <a:r>
              <a:rPr lang="en-US" dirty="0"/>
              <a:t>Selecting focus areas</a:t>
            </a:r>
          </a:p>
        </p:txBody>
      </p:sp>
      <p:sp>
        <p:nvSpPr>
          <p:cNvPr id="7" name="TextBox 6"/>
          <p:cNvSpPr txBox="1"/>
          <p:nvPr/>
        </p:nvSpPr>
        <p:spPr>
          <a:xfrm>
            <a:off x="4750100" y="1924364"/>
            <a:ext cx="2809301" cy="3139321"/>
          </a:xfrm>
          <a:prstGeom prst="rect">
            <a:avLst/>
          </a:prstGeom>
          <a:noFill/>
        </p:spPr>
        <p:txBody>
          <a:bodyPr wrap="square" rtlCol="0">
            <a:spAutoFit/>
          </a:bodyPr>
          <a:lstStyle/>
          <a:p>
            <a:r>
              <a:rPr lang="en-US" b="1" u="sng" dirty="0"/>
              <a:t>Business Focus</a:t>
            </a:r>
          </a:p>
          <a:p>
            <a:endParaRPr lang="en-US" dirty="0"/>
          </a:p>
          <a:p>
            <a:pPr marL="285750" indent="-285750">
              <a:buFont typeface="Arial" charset="0"/>
              <a:buChar char="•"/>
            </a:pPr>
            <a:r>
              <a:rPr lang="en-US" dirty="0"/>
              <a:t>Developers</a:t>
            </a:r>
          </a:p>
          <a:p>
            <a:pPr marL="285750" indent="-285750">
              <a:buFont typeface="Arial" charset="0"/>
              <a:buChar char="•"/>
            </a:pPr>
            <a:r>
              <a:rPr lang="en-US" dirty="0"/>
              <a:t>Industries</a:t>
            </a:r>
          </a:p>
          <a:p>
            <a:endParaRPr lang="en-US" dirty="0"/>
          </a:p>
          <a:p>
            <a:r>
              <a:rPr lang="en-US" b="1" u="sng" dirty="0"/>
              <a:t>Government Focus</a:t>
            </a:r>
          </a:p>
          <a:p>
            <a:endParaRPr lang="en-US" dirty="0"/>
          </a:p>
          <a:p>
            <a:pPr marL="285750" indent="-285750">
              <a:buFont typeface="Arial" charset="0"/>
              <a:buChar char="•"/>
            </a:pPr>
            <a:r>
              <a:rPr lang="en-US" dirty="0"/>
              <a:t>Special Economic Zones (SEZs)</a:t>
            </a:r>
          </a:p>
          <a:p>
            <a:pPr marL="285750" indent="-285750">
              <a:buFont typeface="Arial" charset="0"/>
              <a:buChar char="•"/>
            </a:pPr>
            <a:r>
              <a:rPr lang="en-US" dirty="0"/>
              <a:t>Connectivity</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20" y="1338514"/>
            <a:ext cx="4526280" cy="464980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1" y="900148"/>
            <a:ext cx="4953000" cy="5088170"/>
          </a:xfrm>
          <a:prstGeom prst="rect">
            <a:avLst/>
          </a:prstGeom>
        </p:spPr>
      </p:pic>
      <p:sp>
        <p:nvSpPr>
          <p:cNvPr id="6" name="Right Arrow 5"/>
          <p:cNvSpPr/>
          <p:nvPr/>
        </p:nvSpPr>
        <p:spPr>
          <a:xfrm>
            <a:off x="4794168" y="5341812"/>
            <a:ext cx="2588964" cy="539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885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Hunt for the next Smart City</a:t>
            </a:r>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rcRect l="16228" r="16228"/>
          <a:stretch>
            <a:fillRect/>
          </a:stretch>
        </p:blipFill>
        <p:spPr/>
      </p:pic>
      <p:sp>
        <p:nvSpPr>
          <p:cNvPr id="6" name="Text Placeholder 5"/>
          <p:cNvSpPr>
            <a:spLocks noGrp="1"/>
          </p:cNvSpPr>
          <p:nvPr>
            <p:ph type="body" sz="half" idx="2"/>
          </p:nvPr>
        </p:nvSpPr>
        <p:spPr/>
        <p:txBody>
          <a:bodyPr/>
          <a:lstStyle/>
          <a:p>
            <a:r>
              <a:rPr lang="en-US" dirty="0"/>
              <a:t>An Analysis on Selected Focus Areas of NCR</a:t>
            </a:r>
          </a:p>
        </p:txBody>
      </p:sp>
    </p:spTree>
    <p:extLst>
      <p:ext uri="{BB962C8B-B14F-4D97-AF65-F5344CB8AC3E}">
        <p14:creationId xmlns:p14="http://schemas.microsoft.com/office/powerpoint/2010/main" val="204636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9637" y="1125415"/>
            <a:ext cx="184731" cy="369332"/>
          </a:xfrm>
          <a:prstGeom prst="rect">
            <a:avLst/>
          </a:prstGeom>
          <a:noFill/>
        </p:spPr>
        <p:txBody>
          <a:bodyPr wrap="none" rtlCol="0">
            <a:spAutoFit/>
          </a:bodyPr>
          <a:lstStyle/>
          <a:p>
            <a:endParaRPr lang="en-US" dirty="0"/>
          </a:p>
        </p:txBody>
      </p:sp>
      <p:graphicFrame>
        <p:nvGraphicFramePr>
          <p:cNvPr id="6" name="Diagram 5">
            <a:extLst>
              <a:ext uri="{FF2B5EF4-FFF2-40B4-BE49-F238E27FC236}">
                <a16:creationId xmlns="" xmlns:a16="http://schemas.microsoft.com/office/drawing/2014/main" id="{9575CA51-58E8-495E-96AE-ABEA26BDA3E9}"/>
              </a:ext>
            </a:extLst>
          </p:cNvPr>
          <p:cNvGraphicFramePr/>
          <p:nvPr>
            <p:extLst>
              <p:ext uri="{D42A27DB-BD31-4B8C-83A1-F6EECF244321}">
                <p14:modId xmlns:p14="http://schemas.microsoft.com/office/powerpoint/2010/main" val="757834362"/>
              </p:ext>
            </p:extLst>
          </p:nvPr>
        </p:nvGraphicFramePr>
        <p:xfrm>
          <a:off x="1295400" y="694138"/>
          <a:ext cx="9955539" cy="5791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6">
            <a:extLst>
              <a:ext uri="{FF2B5EF4-FFF2-40B4-BE49-F238E27FC236}">
                <a16:creationId xmlns="" xmlns:a16="http://schemas.microsoft.com/office/drawing/2014/main" id="{C2ABC70D-BDE8-4830-AE6D-96775C4900F3}"/>
              </a:ext>
            </a:extLst>
          </p:cNvPr>
          <p:cNvSpPr>
            <a:spLocks noGrp="1"/>
          </p:cNvSpPr>
          <p:nvPr>
            <p:ph type="title"/>
          </p:nvPr>
        </p:nvSpPr>
        <p:spPr/>
        <p:txBody>
          <a:bodyPr/>
          <a:lstStyle/>
          <a:p>
            <a:r>
              <a:rPr lang="en-SG" dirty="0"/>
              <a:t>Analysis Methodology</a:t>
            </a:r>
          </a:p>
        </p:txBody>
      </p:sp>
    </p:spTree>
    <p:extLst>
      <p:ext uri="{BB962C8B-B14F-4D97-AF65-F5344CB8AC3E}">
        <p14:creationId xmlns:p14="http://schemas.microsoft.com/office/powerpoint/2010/main" val="263998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9637" y="1125415"/>
            <a:ext cx="184731" cy="369332"/>
          </a:xfrm>
          <a:prstGeom prst="rect">
            <a:avLst/>
          </a:prstGeom>
          <a:noFill/>
        </p:spPr>
        <p:txBody>
          <a:bodyPr wrap="none" rtlCol="0">
            <a:spAutoFit/>
          </a:bodyPr>
          <a:lstStyle/>
          <a:p>
            <a:endParaRPr lang="en-US" dirty="0"/>
          </a:p>
        </p:txBody>
      </p:sp>
      <p:sp>
        <p:nvSpPr>
          <p:cNvPr id="7" name="Title 6">
            <a:extLst>
              <a:ext uri="{FF2B5EF4-FFF2-40B4-BE49-F238E27FC236}">
                <a16:creationId xmlns="" xmlns:a16="http://schemas.microsoft.com/office/drawing/2014/main" id="{C2ABC70D-BDE8-4830-AE6D-96775C4900F3}"/>
              </a:ext>
            </a:extLst>
          </p:cNvPr>
          <p:cNvSpPr>
            <a:spLocks noGrp="1"/>
          </p:cNvSpPr>
          <p:nvPr>
            <p:ph type="title"/>
          </p:nvPr>
        </p:nvSpPr>
        <p:spPr/>
        <p:txBody>
          <a:bodyPr/>
          <a:lstStyle/>
          <a:p>
            <a:r>
              <a:rPr lang="en-SG" dirty="0"/>
              <a:t>Major Challenge- Data Collection!</a:t>
            </a:r>
          </a:p>
        </p:txBody>
      </p:sp>
      <p:graphicFrame>
        <p:nvGraphicFramePr>
          <p:cNvPr id="2" name="Diagram 1">
            <a:extLst>
              <a:ext uri="{FF2B5EF4-FFF2-40B4-BE49-F238E27FC236}">
                <a16:creationId xmlns="" xmlns:a16="http://schemas.microsoft.com/office/drawing/2014/main" id="{F8AB2A41-779E-4B6D-896A-2C88064C5EC2}"/>
              </a:ext>
            </a:extLst>
          </p:cNvPr>
          <p:cNvGraphicFramePr/>
          <p:nvPr>
            <p:extLst>
              <p:ext uri="{D42A27DB-BD31-4B8C-83A1-F6EECF244321}">
                <p14:modId xmlns:p14="http://schemas.microsoft.com/office/powerpoint/2010/main" val="1166790342"/>
              </p:ext>
            </p:extLst>
          </p:nvPr>
        </p:nvGraphicFramePr>
        <p:xfrm>
          <a:off x="510657" y="1661228"/>
          <a:ext cx="6626808" cy="4113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 xmlns:a16="http://schemas.microsoft.com/office/drawing/2014/main" id="{4539003D-D266-41B5-913B-064F076171AF}"/>
              </a:ext>
            </a:extLst>
          </p:cNvPr>
          <p:cNvPicPr>
            <a:picLocks noChangeAspect="1"/>
          </p:cNvPicPr>
          <p:nvPr/>
        </p:nvPicPr>
        <p:blipFill>
          <a:blip r:embed="rId8"/>
          <a:stretch>
            <a:fillRect/>
          </a:stretch>
        </p:blipFill>
        <p:spPr>
          <a:xfrm>
            <a:off x="762854" y="1993932"/>
            <a:ext cx="349023" cy="366621"/>
          </a:xfrm>
          <a:prstGeom prst="rect">
            <a:avLst/>
          </a:prstGeom>
        </p:spPr>
      </p:pic>
      <p:pic>
        <p:nvPicPr>
          <p:cNvPr id="5" name="Picture 4">
            <a:extLst>
              <a:ext uri="{FF2B5EF4-FFF2-40B4-BE49-F238E27FC236}">
                <a16:creationId xmlns="" xmlns:a16="http://schemas.microsoft.com/office/drawing/2014/main" id="{C98E1070-71FE-4670-95F2-F39595E79F64}"/>
              </a:ext>
            </a:extLst>
          </p:cNvPr>
          <p:cNvPicPr>
            <a:picLocks noChangeAspect="1"/>
          </p:cNvPicPr>
          <p:nvPr/>
        </p:nvPicPr>
        <p:blipFill>
          <a:blip r:embed="rId9"/>
          <a:stretch>
            <a:fillRect/>
          </a:stretch>
        </p:blipFill>
        <p:spPr>
          <a:xfrm>
            <a:off x="1123772" y="2780052"/>
            <a:ext cx="337128" cy="371529"/>
          </a:xfrm>
          <a:prstGeom prst="rect">
            <a:avLst/>
          </a:prstGeom>
        </p:spPr>
      </p:pic>
      <p:graphicFrame>
        <p:nvGraphicFramePr>
          <p:cNvPr id="12" name="Diagram 11">
            <a:extLst>
              <a:ext uri="{FF2B5EF4-FFF2-40B4-BE49-F238E27FC236}">
                <a16:creationId xmlns="" xmlns:a16="http://schemas.microsoft.com/office/drawing/2014/main" id="{0D9E686D-9048-4B7E-B79E-B65CC19FC45E}"/>
              </a:ext>
            </a:extLst>
          </p:cNvPr>
          <p:cNvGraphicFramePr/>
          <p:nvPr>
            <p:extLst>
              <p:ext uri="{D42A27DB-BD31-4B8C-83A1-F6EECF244321}">
                <p14:modId xmlns:p14="http://schemas.microsoft.com/office/powerpoint/2010/main" val="1922357758"/>
              </p:ext>
            </p:extLst>
          </p:nvPr>
        </p:nvGraphicFramePr>
        <p:xfrm>
          <a:off x="1226595" y="111167"/>
          <a:ext cx="9670005" cy="51178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6" name="Picture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393603" y="1771820"/>
            <a:ext cx="4433910" cy="4077948"/>
          </a:xfrm>
          <a:prstGeom prst="rect">
            <a:avLst/>
          </a:prstGeom>
        </p:spPr>
      </p:pic>
      <p:pic>
        <p:nvPicPr>
          <p:cNvPr id="9" name="Graphic 8" descr="Sad Face with No Fill">
            <a:extLst>
              <a:ext uri="{FF2B5EF4-FFF2-40B4-BE49-F238E27FC236}">
                <a16:creationId xmlns="" xmlns:a16="http://schemas.microsoft.com/office/drawing/2014/main" id="{D24C94FA-C2E3-411C-8E8E-5E2E34C5C61B}"/>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1020394" y="3367663"/>
            <a:ext cx="730522" cy="730522"/>
          </a:xfrm>
          <a:prstGeom prst="rect">
            <a:avLst/>
          </a:prstGeom>
        </p:spPr>
      </p:pic>
      <p:pic>
        <p:nvPicPr>
          <p:cNvPr id="15" name="Graphic 14" descr="Sad Face with No Fill">
            <a:extLst>
              <a:ext uri="{FF2B5EF4-FFF2-40B4-BE49-F238E27FC236}">
                <a16:creationId xmlns="" xmlns:a16="http://schemas.microsoft.com/office/drawing/2014/main" id="{9A07B1DF-FDBB-41F0-8739-E26CFDDE74E6}"/>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907753" y="4129660"/>
            <a:ext cx="730522" cy="730522"/>
          </a:xfrm>
          <a:prstGeom prst="rect">
            <a:avLst/>
          </a:prstGeom>
        </p:spPr>
      </p:pic>
      <p:pic>
        <p:nvPicPr>
          <p:cNvPr id="16" name="Graphic 15" descr="Sad Face with No Fill">
            <a:extLst>
              <a:ext uri="{FF2B5EF4-FFF2-40B4-BE49-F238E27FC236}">
                <a16:creationId xmlns="" xmlns:a16="http://schemas.microsoft.com/office/drawing/2014/main" id="{38CC2613-5E19-4EF7-8E85-E69C3C260A15}"/>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543320" y="4904916"/>
            <a:ext cx="730522" cy="730522"/>
          </a:xfrm>
          <a:prstGeom prst="rect">
            <a:avLst/>
          </a:prstGeom>
        </p:spPr>
      </p:pic>
    </p:spTree>
    <p:extLst>
      <p:ext uri="{BB962C8B-B14F-4D97-AF65-F5344CB8AC3E}">
        <p14:creationId xmlns:p14="http://schemas.microsoft.com/office/powerpoint/2010/main" val="15336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9637" y="1125415"/>
            <a:ext cx="184731" cy="369332"/>
          </a:xfrm>
          <a:prstGeom prst="rect">
            <a:avLst/>
          </a:prstGeom>
          <a:noFill/>
        </p:spPr>
        <p:txBody>
          <a:bodyPr wrap="none" rtlCol="0">
            <a:spAutoFit/>
          </a:bodyPr>
          <a:lstStyle/>
          <a:p>
            <a:endParaRPr lang="en-US" dirty="0"/>
          </a:p>
        </p:txBody>
      </p:sp>
      <p:sp>
        <p:nvSpPr>
          <p:cNvPr id="5" name="TextBox 4"/>
          <p:cNvSpPr txBox="1"/>
          <p:nvPr/>
        </p:nvSpPr>
        <p:spPr>
          <a:xfrm>
            <a:off x="629200" y="1106405"/>
            <a:ext cx="3514381" cy="5493812"/>
          </a:xfrm>
          <a:prstGeom prst="rect">
            <a:avLst/>
          </a:prstGeom>
          <a:noFill/>
        </p:spPr>
        <p:txBody>
          <a:bodyPr wrap="square" rtlCol="0">
            <a:spAutoFit/>
          </a:bodyPr>
          <a:lstStyle/>
          <a:p>
            <a:pPr>
              <a:lnSpc>
                <a:spcPct val="150000"/>
              </a:lnSpc>
            </a:pPr>
            <a:r>
              <a:rPr lang="en-US" b="1" u="sng" dirty="0">
                <a:solidFill>
                  <a:schemeClr val="accent1">
                    <a:lumMod val="75000"/>
                  </a:schemeClr>
                </a:solidFill>
                <a:latin typeface="+mj-lt"/>
                <a:ea typeface="+mj-ea"/>
                <a:cs typeface="+mj-cs"/>
              </a:rPr>
              <a:t>Government Sources</a:t>
            </a:r>
            <a:endParaRPr lang="en-US" dirty="0"/>
          </a:p>
          <a:p>
            <a:pPr marL="285750" indent="-285750">
              <a:lnSpc>
                <a:spcPct val="150000"/>
              </a:lnSpc>
              <a:buFont typeface="Wingdings" charset="2"/>
              <a:buChar char="Ø"/>
            </a:pPr>
            <a:r>
              <a:rPr lang="en-US" sz="1600" dirty="0"/>
              <a:t>Regional and Sub-regional Plans for NCR</a:t>
            </a:r>
          </a:p>
          <a:p>
            <a:pPr marL="285750" indent="-285750">
              <a:lnSpc>
                <a:spcPct val="150000"/>
              </a:lnSpc>
              <a:buFont typeface="Wingdings" charset="2"/>
              <a:buChar char="Ø"/>
            </a:pPr>
            <a:r>
              <a:rPr lang="en-US" sz="1600" dirty="0"/>
              <a:t>Functional Transport Plan</a:t>
            </a:r>
          </a:p>
          <a:p>
            <a:pPr marL="285750" indent="-285750">
              <a:lnSpc>
                <a:spcPct val="150000"/>
              </a:lnSpc>
              <a:buFont typeface="Wingdings" charset="2"/>
              <a:buChar char="Ø"/>
            </a:pPr>
            <a:r>
              <a:rPr lang="en-US" sz="1600" dirty="0"/>
              <a:t>Functional Plan for Economic Development</a:t>
            </a:r>
          </a:p>
          <a:p>
            <a:pPr marL="285750" indent="-285750">
              <a:lnSpc>
                <a:spcPct val="150000"/>
              </a:lnSpc>
              <a:buFont typeface="Wingdings" charset="2"/>
              <a:buChar char="Ø"/>
            </a:pPr>
            <a:r>
              <a:rPr lang="en-US" sz="1600" dirty="0"/>
              <a:t>Forest Survey of India</a:t>
            </a:r>
          </a:p>
          <a:p>
            <a:pPr marL="285750" indent="-285750">
              <a:lnSpc>
                <a:spcPct val="150000"/>
              </a:lnSpc>
              <a:buFont typeface="Wingdings" charset="2"/>
              <a:buChar char="Ø"/>
            </a:pPr>
            <a:r>
              <a:rPr lang="en-US" sz="1600" dirty="0"/>
              <a:t>Department of Agriculture and Cooperation</a:t>
            </a:r>
          </a:p>
          <a:p>
            <a:pPr marL="285750" indent="-285750">
              <a:lnSpc>
                <a:spcPct val="150000"/>
              </a:lnSpc>
              <a:buFont typeface="Wingdings" charset="2"/>
              <a:buChar char="Ø"/>
            </a:pPr>
            <a:r>
              <a:rPr lang="en-US" sz="1600" dirty="0"/>
              <a:t>Ministry of Micro, Small and Medium Enterprises</a:t>
            </a:r>
          </a:p>
          <a:p>
            <a:pPr marL="285750" indent="-285750">
              <a:lnSpc>
                <a:spcPct val="150000"/>
              </a:lnSpc>
              <a:buFont typeface="Wingdings" charset="2"/>
              <a:buChar char="Ø"/>
            </a:pPr>
            <a:r>
              <a:rPr lang="en-US" sz="1600" dirty="0"/>
              <a:t>Census 2001,2011</a:t>
            </a:r>
          </a:p>
          <a:p>
            <a:pPr marL="285750" indent="-285750">
              <a:lnSpc>
                <a:spcPct val="150000"/>
              </a:lnSpc>
              <a:buFont typeface="Wingdings" charset="2"/>
              <a:buChar char="Ø"/>
            </a:pPr>
            <a:r>
              <a:rPr lang="en-US" sz="1600" dirty="0"/>
              <a:t>Department of Economic Affairs</a:t>
            </a:r>
          </a:p>
          <a:p>
            <a:endParaRPr lang="en-US" dirty="0"/>
          </a:p>
          <a:p>
            <a:endParaRPr lang="en-US" dirty="0"/>
          </a:p>
        </p:txBody>
      </p:sp>
      <p:cxnSp>
        <p:nvCxnSpPr>
          <p:cNvPr id="7" name="Straight Connector 6"/>
          <p:cNvCxnSpPr/>
          <p:nvPr/>
        </p:nvCxnSpPr>
        <p:spPr>
          <a:xfrm>
            <a:off x="4274545" y="1414481"/>
            <a:ext cx="11016" cy="465581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30861" y="1140451"/>
            <a:ext cx="2913413" cy="3508653"/>
          </a:xfrm>
          <a:prstGeom prst="rect">
            <a:avLst/>
          </a:prstGeom>
          <a:noFill/>
        </p:spPr>
        <p:txBody>
          <a:bodyPr wrap="square" rtlCol="0">
            <a:spAutoFit/>
          </a:bodyPr>
          <a:lstStyle/>
          <a:p>
            <a:pPr>
              <a:lnSpc>
                <a:spcPct val="150000"/>
              </a:lnSpc>
            </a:pPr>
            <a:r>
              <a:rPr lang="en-US" b="1" u="sng" dirty="0">
                <a:solidFill>
                  <a:schemeClr val="accent1">
                    <a:lumMod val="75000"/>
                  </a:schemeClr>
                </a:solidFill>
                <a:latin typeface="+mj-lt"/>
                <a:ea typeface="+mj-ea"/>
                <a:cs typeface="+mj-cs"/>
              </a:rPr>
              <a:t>Commercial Sources</a:t>
            </a:r>
            <a:endParaRPr lang="en-US" dirty="0"/>
          </a:p>
          <a:p>
            <a:pPr marL="285750" indent="-285750">
              <a:lnSpc>
                <a:spcPct val="150000"/>
              </a:lnSpc>
              <a:buFont typeface="Wingdings" charset="2"/>
              <a:buChar char="Ø"/>
            </a:pPr>
            <a:r>
              <a:rPr lang="en-US" dirty="0"/>
              <a:t>9</a:t>
            </a:r>
            <a:r>
              <a:rPr lang="en-US" sz="1600" dirty="0"/>
              <a:t>9acres.com</a:t>
            </a:r>
          </a:p>
          <a:p>
            <a:pPr marL="285750" indent="-285750">
              <a:lnSpc>
                <a:spcPct val="150000"/>
              </a:lnSpc>
              <a:buFont typeface="Wingdings" charset="2"/>
              <a:buChar char="Ø"/>
            </a:pPr>
            <a:r>
              <a:rPr lang="en-US" sz="1600" dirty="0"/>
              <a:t>Numbeo.com</a:t>
            </a:r>
          </a:p>
          <a:p>
            <a:pPr marL="285750" indent="-285750">
              <a:lnSpc>
                <a:spcPct val="150000"/>
              </a:lnSpc>
              <a:buFont typeface="Wingdings" charset="2"/>
              <a:buChar char="Ø"/>
            </a:pPr>
            <a:r>
              <a:rPr lang="en-US" sz="1600" dirty="0"/>
              <a:t>Makaan.com</a:t>
            </a:r>
          </a:p>
          <a:p>
            <a:pPr marL="285750" indent="-285750">
              <a:lnSpc>
                <a:spcPct val="150000"/>
              </a:lnSpc>
              <a:buFont typeface="Wingdings" charset="2"/>
              <a:buChar char="Ø"/>
            </a:pPr>
            <a:r>
              <a:rPr lang="en-US" sz="1600" dirty="0"/>
              <a:t>Google Maps</a:t>
            </a:r>
          </a:p>
          <a:p>
            <a:pPr marL="285750" indent="-285750">
              <a:lnSpc>
                <a:spcPct val="150000"/>
              </a:lnSpc>
              <a:buFont typeface="Wingdings" charset="2"/>
              <a:buChar char="Ø"/>
            </a:pPr>
            <a:r>
              <a:rPr lang="en-US" sz="1600" dirty="0" err="1"/>
              <a:t>Magicbricks.com</a:t>
            </a:r>
            <a:endParaRPr lang="en-US" sz="1600" dirty="0"/>
          </a:p>
          <a:p>
            <a:endParaRPr lang="en-US" dirty="0"/>
          </a:p>
          <a:p>
            <a:endParaRPr lang="en-US" dirty="0"/>
          </a:p>
          <a:p>
            <a:endParaRPr lang="en-US" dirty="0"/>
          </a:p>
          <a:p>
            <a:endParaRPr lang="en-US" dirty="0"/>
          </a:p>
        </p:txBody>
      </p:sp>
      <p:cxnSp>
        <p:nvCxnSpPr>
          <p:cNvPr id="10" name="Straight Connector 9"/>
          <p:cNvCxnSpPr/>
          <p:nvPr/>
        </p:nvCxnSpPr>
        <p:spPr>
          <a:xfrm>
            <a:off x="7930318" y="1412644"/>
            <a:ext cx="11016" cy="465581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203262" y="1140451"/>
            <a:ext cx="3514381" cy="3370153"/>
          </a:xfrm>
          <a:prstGeom prst="rect">
            <a:avLst/>
          </a:prstGeom>
          <a:noFill/>
        </p:spPr>
        <p:txBody>
          <a:bodyPr wrap="square" rtlCol="0">
            <a:spAutoFit/>
          </a:bodyPr>
          <a:lstStyle/>
          <a:p>
            <a:pPr>
              <a:lnSpc>
                <a:spcPct val="150000"/>
              </a:lnSpc>
            </a:pPr>
            <a:r>
              <a:rPr lang="en-US" b="1" u="sng" dirty="0">
                <a:solidFill>
                  <a:schemeClr val="accent1">
                    <a:lumMod val="75000"/>
                  </a:schemeClr>
                </a:solidFill>
                <a:latin typeface="+mj-lt"/>
                <a:ea typeface="+mj-ea"/>
                <a:cs typeface="+mj-cs"/>
              </a:rPr>
              <a:t>Research/News Sources</a:t>
            </a:r>
          </a:p>
          <a:p>
            <a:pPr marL="285750" indent="-285750">
              <a:lnSpc>
                <a:spcPct val="150000"/>
              </a:lnSpc>
              <a:buFont typeface="Wingdings" charset="2"/>
              <a:buChar char="Ø"/>
            </a:pPr>
            <a:r>
              <a:rPr lang="en-US" sz="1600" dirty="0"/>
              <a:t>Colliers Real Estate Research Report</a:t>
            </a:r>
          </a:p>
          <a:p>
            <a:pPr marL="285750" indent="-285750">
              <a:lnSpc>
                <a:spcPct val="150000"/>
              </a:lnSpc>
              <a:buFont typeface="Wingdings" charset="2"/>
              <a:buChar char="Ø"/>
            </a:pPr>
            <a:r>
              <a:rPr lang="en-US" sz="1600" dirty="0"/>
              <a:t>ICICI NCR Real Estate Analysis</a:t>
            </a:r>
          </a:p>
          <a:p>
            <a:pPr marL="285750" indent="-285750">
              <a:lnSpc>
                <a:spcPct val="150000"/>
              </a:lnSpc>
              <a:buFont typeface="Wingdings" charset="2"/>
              <a:buChar char="Ø"/>
            </a:pPr>
            <a:r>
              <a:rPr lang="en-US" sz="1600" dirty="0"/>
              <a:t>Economic Times</a:t>
            </a:r>
          </a:p>
          <a:p>
            <a:endParaRPr lang="en-US" dirty="0"/>
          </a:p>
          <a:p>
            <a:endParaRPr lang="en-US" dirty="0"/>
          </a:p>
          <a:p>
            <a:endParaRPr lang="en-US" dirty="0"/>
          </a:p>
          <a:p>
            <a:endParaRPr lang="en-US" dirty="0"/>
          </a:p>
          <a:p>
            <a:endParaRPr lang="en-US" dirty="0"/>
          </a:p>
        </p:txBody>
      </p:sp>
      <p:graphicFrame>
        <p:nvGraphicFramePr>
          <p:cNvPr id="12" name="Diagram 11">
            <a:extLst>
              <a:ext uri="{FF2B5EF4-FFF2-40B4-BE49-F238E27FC236}">
                <a16:creationId xmlns="" xmlns:a16="http://schemas.microsoft.com/office/drawing/2014/main" id="{ED1FF0B4-8964-4B87-9077-F8644FADB792}"/>
              </a:ext>
            </a:extLst>
          </p:cNvPr>
          <p:cNvGraphicFramePr/>
          <p:nvPr>
            <p:extLst>
              <p:ext uri="{D42A27DB-BD31-4B8C-83A1-F6EECF244321}">
                <p14:modId xmlns:p14="http://schemas.microsoft.com/office/powerpoint/2010/main" val="1853792527"/>
              </p:ext>
            </p:extLst>
          </p:nvPr>
        </p:nvGraphicFramePr>
        <p:xfrm>
          <a:off x="1226595" y="111167"/>
          <a:ext cx="9670005" cy="511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024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1557"/>
            <a:ext cx="9601200" cy="1142385"/>
          </a:xfrm>
        </p:spPr>
        <p:txBody>
          <a:bodyPr/>
          <a:lstStyle/>
          <a:p>
            <a:r>
              <a:rPr lang="en-US" dirty="0"/>
              <a:t>			</a:t>
            </a:r>
            <a:r>
              <a:rPr lang="en-US" sz="4000" dirty="0"/>
              <a:t>CFLD Industry City</a:t>
            </a:r>
            <a:r>
              <a:rPr lang="en-US" dirty="0"/>
              <a:t/>
            </a:r>
            <a:br>
              <a:rPr lang="en-US" dirty="0"/>
            </a:br>
            <a:r>
              <a:rPr lang="en-US" dirty="0"/>
              <a:t>			 – The Future Begins Today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303329"/>
              </p:ext>
            </p:extLst>
          </p:nvPr>
        </p:nvGraphicFramePr>
        <p:xfrm>
          <a:off x="731520" y="975360"/>
          <a:ext cx="10795915" cy="5242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804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DB2121-C2D3-4B11-8242-B1EF1F9D668C}"/>
              </a:ext>
            </a:extLst>
          </p:cNvPr>
          <p:cNvSpPr>
            <a:spLocks noGrp="1"/>
          </p:cNvSpPr>
          <p:nvPr>
            <p:ph type="title"/>
          </p:nvPr>
        </p:nvSpPr>
        <p:spPr/>
        <p:txBody>
          <a:bodyPr>
            <a:normAutofit/>
          </a:bodyPr>
          <a:lstStyle/>
          <a:p>
            <a:r>
              <a:rPr lang="en-SG" dirty="0"/>
              <a:t>Extensive Data cleaning</a:t>
            </a:r>
            <a:r>
              <a:rPr lang="en-US" dirty="0"/>
              <a:t> &amp; Feature Engineering</a:t>
            </a:r>
            <a:endParaRPr lang="en-SG" dirty="0"/>
          </a:p>
        </p:txBody>
      </p:sp>
      <p:grpSp>
        <p:nvGrpSpPr>
          <p:cNvPr id="1024" name="Group 1023">
            <a:extLst>
              <a:ext uri="{FF2B5EF4-FFF2-40B4-BE49-F238E27FC236}">
                <a16:creationId xmlns="" xmlns:a16="http://schemas.microsoft.com/office/drawing/2014/main" id="{768EA9CC-2F73-4167-A395-766B0980215E}"/>
              </a:ext>
            </a:extLst>
          </p:cNvPr>
          <p:cNvGrpSpPr/>
          <p:nvPr/>
        </p:nvGrpSpPr>
        <p:grpSpPr>
          <a:xfrm>
            <a:off x="1796245" y="3030761"/>
            <a:ext cx="3661781" cy="1701553"/>
            <a:chOff x="1951527" y="3790481"/>
            <a:chExt cx="2381234" cy="987190"/>
          </a:xfrm>
        </p:grpSpPr>
        <p:sp>
          <p:nvSpPr>
            <p:cNvPr id="9" name="Flowchart: Merge 8">
              <a:extLst>
                <a:ext uri="{FF2B5EF4-FFF2-40B4-BE49-F238E27FC236}">
                  <a16:creationId xmlns="" xmlns:a16="http://schemas.microsoft.com/office/drawing/2014/main" id="{4B82205D-E36A-485B-9D32-5F0FB65FDA12}"/>
                </a:ext>
              </a:extLst>
            </p:cNvPr>
            <p:cNvSpPr/>
            <p:nvPr/>
          </p:nvSpPr>
          <p:spPr bwMode="auto">
            <a:xfrm>
              <a:off x="1951527" y="3878457"/>
              <a:ext cx="2381234" cy="899214"/>
            </a:xfrm>
            <a:prstGeom prst="flowChartMerge">
              <a:avLst/>
            </a:prstGeom>
            <a:gradFill flip="none" rotWithShape="1">
              <a:gsLst>
                <a:gs pos="44000">
                  <a:schemeClr val="accent1">
                    <a:lumMod val="5000"/>
                    <a:lumOff val="95000"/>
                  </a:schemeClr>
                </a:gs>
                <a:gs pos="16000">
                  <a:srgbClr val="505050"/>
                </a:gs>
                <a:gs pos="91000">
                  <a:schemeClr val="accent1">
                    <a:lumMod val="45000"/>
                    <a:lumOff val="55000"/>
                  </a:schemeClr>
                </a:gs>
                <a:gs pos="100000">
                  <a:schemeClr val="accent1">
                    <a:lumMod val="30000"/>
                    <a:lumOff val="70000"/>
                  </a:schemeClr>
                </a:gs>
              </a:gsLst>
              <a:lin ang="120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Oval 9">
              <a:extLst>
                <a:ext uri="{FF2B5EF4-FFF2-40B4-BE49-F238E27FC236}">
                  <a16:creationId xmlns="" xmlns:a16="http://schemas.microsoft.com/office/drawing/2014/main" id="{EC543D91-C948-4FB4-8940-DDDFF4155262}"/>
                </a:ext>
              </a:extLst>
            </p:cNvPr>
            <p:cNvSpPr/>
            <p:nvPr/>
          </p:nvSpPr>
          <p:spPr bwMode="auto">
            <a:xfrm>
              <a:off x="1951527" y="3790481"/>
              <a:ext cx="2381234" cy="180589"/>
            </a:xfrm>
            <a:prstGeom prst="ellipse">
              <a:avLst/>
            </a:prstGeom>
            <a:gradFill flip="none" rotWithShape="1">
              <a:gsLst>
                <a:gs pos="60000">
                  <a:schemeClr val="accent1">
                    <a:lumMod val="5000"/>
                    <a:lumOff val="95000"/>
                  </a:schemeClr>
                </a:gs>
                <a:gs pos="78000">
                  <a:srgbClr val="505050"/>
                </a:gs>
                <a:gs pos="28000">
                  <a:schemeClr val="tx1"/>
                </a:gs>
                <a:gs pos="93000">
                  <a:schemeClr val="tx2"/>
                </a:gs>
              </a:gsLst>
              <a:lin ang="126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Flowchart: Magnetic Disk 11">
              <a:extLst>
                <a:ext uri="{FF2B5EF4-FFF2-40B4-BE49-F238E27FC236}">
                  <a16:creationId xmlns="" xmlns:a16="http://schemas.microsoft.com/office/drawing/2014/main" id="{ADE31289-2CE0-4CB0-96A7-3F476607801D}"/>
                </a:ext>
              </a:extLst>
            </p:cNvPr>
            <p:cNvSpPr/>
            <p:nvPr/>
          </p:nvSpPr>
          <p:spPr bwMode="auto">
            <a:xfrm>
              <a:off x="2774260" y="4478104"/>
              <a:ext cx="717165" cy="256688"/>
            </a:xfrm>
            <a:prstGeom prst="flowChartMagneticDisk">
              <a:avLst/>
            </a:prstGeom>
            <a:gradFill>
              <a:gsLst>
                <a:gs pos="80000">
                  <a:schemeClr val="accent1">
                    <a:lumMod val="20000"/>
                    <a:lumOff val="80000"/>
                  </a:schemeClr>
                </a:gs>
                <a:gs pos="19000">
                  <a:schemeClr val="accent1">
                    <a:lumMod val="20000"/>
                    <a:lumOff val="80000"/>
                  </a:schemeClr>
                </a:gs>
                <a:gs pos="4000">
                  <a:schemeClr val="bg1">
                    <a:lumMod val="85000"/>
                  </a:schemeClr>
                </a:gs>
                <a:gs pos="32000">
                  <a:schemeClr val="bg1"/>
                </a:gs>
                <a:gs pos="0">
                  <a:schemeClr val="bg1">
                    <a:lumMod val="8500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pic>
        <p:nvPicPr>
          <p:cNvPr id="5" name="Graphic 4" descr="Family with two children">
            <a:extLst>
              <a:ext uri="{FF2B5EF4-FFF2-40B4-BE49-F238E27FC236}">
                <a16:creationId xmlns="" xmlns:a16="http://schemas.microsoft.com/office/drawing/2014/main" id="{83ABB986-CB51-4B9E-BC56-10587A56382C}"/>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970980" y="2052951"/>
            <a:ext cx="615933" cy="615933"/>
          </a:xfrm>
          <a:prstGeom prst="rect">
            <a:avLst/>
          </a:prstGeom>
        </p:spPr>
      </p:pic>
      <p:pic>
        <p:nvPicPr>
          <p:cNvPr id="7" name="Graphic 6" descr="Marker">
            <a:extLst>
              <a:ext uri="{FF2B5EF4-FFF2-40B4-BE49-F238E27FC236}">
                <a16:creationId xmlns="" xmlns:a16="http://schemas.microsoft.com/office/drawing/2014/main" id="{C4A39E5A-6299-4988-A7B0-9EEF082246A4}"/>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5001853" y="1935423"/>
            <a:ext cx="914400" cy="914400"/>
          </a:xfrm>
          <a:prstGeom prst="rect">
            <a:avLst/>
          </a:prstGeom>
        </p:spPr>
      </p:pic>
      <p:pic>
        <p:nvPicPr>
          <p:cNvPr id="31" name="Graphic 30" descr="Newspaper">
            <a:extLst>
              <a:ext uri="{FF2B5EF4-FFF2-40B4-BE49-F238E27FC236}">
                <a16:creationId xmlns="" xmlns:a16="http://schemas.microsoft.com/office/drawing/2014/main" id="{00DA346D-D957-4257-8744-1237F3A1A820}"/>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2652033" y="1971579"/>
            <a:ext cx="599813" cy="599813"/>
          </a:xfrm>
          <a:prstGeom prst="rect">
            <a:avLst/>
          </a:prstGeom>
        </p:spPr>
      </p:pic>
      <p:pic>
        <p:nvPicPr>
          <p:cNvPr id="1027" name="Graphic 1026" descr="Coins">
            <a:extLst>
              <a:ext uri="{FF2B5EF4-FFF2-40B4-BE49-F238E27FC236}">
                <a16:creationId xmlns="" xmlns:a16="http://schemas.microsoft.com/office/drawing/2014/main" id="{16565A43-5708-49EA-A55B-E7385DA5FD37}"/>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1270423" y="2313519"/>
            <a:ext cx="615933" cy="615933"/>
          </a:xfrm>
          <a:prstGeom prst="rect">
            <a:avLst/>
          </a:prstGeom>
        </p:spPr>
      </p:pic>
      <p:sp>
        <p:nvSpPr>
          <p:cNvPr id="56" name="Rectangle 55">
            <a:extLst>
              <a:ext uri="{FF2B5EF4-FFF2-40B4-BE49-F238E27FC236}">
                <a16:creationId xmlns="" xmlns:a16="http://schemas.microsoft.com/office/drawing/2014/main" id="{2156CC96-4110-42B9-B057-8CBEBE801DFA}"/>
              </a:ext>
            </a:extLst>
          </p:cNvPr>
          <p:cNvSpPr/>
          <p:nvPr/>
        </p:nvSpPr>
        <p:spPr bwMode="auto">
          <a:xfrm>
            <a:off x="7590017" y="4909150"/>
            <a:ext cx="4316233" cy="81411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solidFill>
                <a:schemeClr val="tx1"/>
              </a:solidFill>
              <a:latin typeface="Segoe UI" pitchFamily="34" charset="0"/>
              <a:ea typeface="Segoe UI" pitchFamily="34" charset="0"/>
              <a:cs typeface="Segoe UI" pitchFamily="34" charset="0"/>
            </a:endParaRPr>
          </a:p>
        </p:txBody>
      </p:sp>
      <p:sp>
        <p:nvSpPr>
          <p:cNvPr id="57" name="Oval 56">
            <a:extLst>
              <a:ext uri="{FF2B5EF4-FFF2-40B4-BE49-F238E27FC236}">
                <a16:creationId xmlns="" xmlns:a16="http://schemas.microsoft.com/office/drawing/2014/main" id="{57EE9AD1-1D92-4368-A401-B548F865353F}"/>
              </a:ext>
            </a:extLst>
          </p:cNvPr>
          <p:cNvSpPr/>
          <p:nvPr/>
        </p:nvSpPr>
        <p:spPr bwMode="auto">
          <a:xfrm>
            <a:off x="7178990" y="4946569"/>
            <a:ext cx="716324" cy="716324"/>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8" name="Rectangle 57">
            <a:extLst>
              <a:ext uri="{FF2B5EF4-FFF2-40B4-BE49-F238E27FC236}">
                <a16:creationId xmlns="" xmlns:a16="http://schemas.microsoft.com/office/drawing/2014/main" id="{993F3364-FD9F-4F75-ACE4-C7EE75A887A4}"/>
              </a:ext>
            </a:extLst>
          </p:cNvPr>
          <p:cNvSpPr/>
          <p:nvPr/>
        </p:nvSpPr>
        <p:spPr bwMode="auto">
          <a:xfrm>
            <a:off x="7652147" y="3571570"/>
            <a:ext cx="4254103" cy="81411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solidFill>
                <a:schemeClr val="tx1"/>
              </a:solidFill>
              <a:latin typeface="Segoe UI" pitchFamily="34" charset="0"/>
              <a:ea typeface="Segoe UI" pitchFamily="34" charset="0"/>
              <a:cs typeface="Segoe UI" pitchFamily="34" charset="0"/>
            </a:endParaRPr>
          </a:p>
        </p:txBody>
      </p:sp>
      <p:sp>
        <p:nvSpPr>
          <p:cNvPr id="59" name="Oval 58">
            <a:extLst>
              <a:ext uri="{FF2B5EF4-FFF2-40B4-BE49-F238E27FC236}">
                <a16:creationId xmlns="" xmlns:a16="http://schemas.microsoft.com/office/drawing/2014/main" id="{444B92D2-891F-4179-98A2-A6F29476284E}"/>
              </a:ext>
            </a:extLst>
          </p:cNvPr>
          <p:cNvSpPr/>
          <p:nvPr/>
        </p:nvSpPr>
        <p:spPr bwMode="auto">
          <a:xfrm>
            <a:off x="7210682" y="3608989"/>
            <a:ext cx="716324" cy="716324"/>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1" name="Rectangle 60">
            <a:extLst>
              <a:ext uri="{FF2B5EF4-FFF2-40B4-BE49-F238E27FC236}">
                <a16:creationId xmlns="" xmlns:a16="http://schemas.microsoft.com/office/drawing/2014/main" id="{6418ED50-4691-4A0F-BB6E-E37DDA8DB156}"/>
              </a:ext>
            </a:extLst>
          </p:cNvPr>
          <p:cNvSpPr/>
          <p:nvPr/>
        </p:nvSpPr>
        <p:spPr bwMode="auto">
          <a:xfrm>
            <a:off x="7652147" y="2060782"/>
            <a:ext cx="4254103" cy="81411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solidFill>
                <a:schemeClr val="tx1"/>
              </a:solidFill>
              <a:latin typeface="Segoe UI" pitchFamily="34" charset="0"/>
              <a:ea typeface="Segoe UI" pitchFamily="34" charset="0"/>
              <a:cs typeface="Segoe UI" pitchFamily="34" charset="0"/>
            </a:endParaRPr>
          </a:p>
        </p:txBody>
      </p:sp>
      <p:sp>
        <p:nvSpPr>
          <p:cNvPr id="62" name="Oval 61">
            <a:extLst>
              <a:ext uri="{FF2B5EF4-FFF2-40B4-BE49-F238E27FC236}">
                <a16:creationId xmlns="" xmlns:a16="http://schemas.microsoft.com/office/drawing/2014/main" id="{4C228727-BDE2-4DA1-8D27-FB2F8B3F36C6}"/>
              </a:ext>
            </a:extLst>
          </p:cNvPr>
          <p:cNvSpPr/>
          <p:nvPr/>
        </p:nvSpPr>
        <p:spPr bwMode="auto">
          <a:xfrm>
            <a:off x="7201209" y="2130384"/>
            <a:ext cx="716324" cy="716324"/>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4" name="Rectangle 63">
            <a:extLst>
              <a:ext uri="{FF2B5EF4-FFF2-40B4-BE49-F238E27FC236}">
                <a16:creationId xmlns="" xmlns:a16="http://schemas.microsoft.com/office/drawing/2014/main" id="{13280548-F6B1-452C-9CDF-A56A4FD33EA5}"/>
              </a:ext>
            </a:extLst>
          </p:cNvPr>
          <p:cNvSpPr/>
          <p:nvPr/>
        </p:nvSpPr>
        <p:spPr>
          <a:xfrm>
            <a:off x="7793593" y="2084123"/>
            <a:ext cx="4135710" cy="923201"/>
          </a:xfrm>
          <a:prstGeom prst="rect">
            <a:avLst/>
          </a:prstGeom>
        </p:spPr>
        <p:txBody>
          <a:bodyPr wrap="square">
            <a:spAutoFit/>
          </a:bodyPr>
          <a:lstStyle/>
          <a:p>
            <a:r>
              <a:rPr lang="en-US" sz="1799" dirty="0"/>
              <a:t>  Data sourcing</a:t>
            </a:r>
          </a:p>
          <a:p>
            <a:r>
              <a:rPr lang="en-US" sz="1200" dirty="0"/>
              <a:t> Web Scraping, Price, Village-wise area demographics, Existing Infrastructure, Government reports and livability indices</a:t>
            </a:r>
            <a:endParaRPr lang="en-US" sz="1050" dirty="0"/>
          </a:p>
        </p:txBody>
      </p:sp>
      <p:sp>
        <p:nvSpPr>
          <p:cNvPr id="71" name="Chevron 95">
            <a:extLst>
              <a:ext uri="{FF2B5EF4-FFF2-40B4-BE49-F238E27FC236}">
                <a16:creationId xmlns="" xmlns:a16="http://schemas.microsoft.com/office/drawing/2014/main" id="{F0D35A87-41E4-4AED-A829-4303AAF46149}"/>
              </a:ext>
            </a:extLst>
          </p:cNvPr>
          <p:cNvSpPr/>
          <p:nvPr/>
        </p:nvSpPr>
        <p:spPr bwMode="auto">
          <a:xfrm>
            <a:off x="6267664" y="2280777"/>
            <a:ext cx="404324" cy="388107"/>
          </a:xfrm>
          <a:prstGeom prst="chevron">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2" name="Chevron 99">
            <a:extLst>
              <a:ext uri="{FF2B5EF4-FFF2-40B4-BE49-F238E27FC236}">
                <a16:creationId xmlns="" xmlns:a16="http://schemas.microsoft.com/office/drawing/2014/main" id="{C9B15D24-62A5-4CD9-88F5-A97FF85CDEB9}"/>
              </a:ext>
            </a:extLst>
          </p:cNvPr>
          <p:cNvSpPr/>
          <p:nvPr/>
        </p:nvSpPr>
        <p:spPr bwMode="auto">
          <a:xfrm>
            <a:off x="6267664" y="3748398"/>
            <a:ext cx="404324" cy="388107"/>
          </a:xfrm>
          <a:prstGeom prst="chevron">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3" name="Chevron 100">
            <a:extLst>
              <a:ext uri="{FF2B5EF4-FFF2-40B4-BE49-F238E27FC236}">
                <a16:creationId xmlns="" xmlns:a16="http://schemas.microsoft.com/office/drawing/2014/main" id="{1217543E-FB6D-4E86-8AB1-0DF71E383E10}"/>
              </a:ext>
            </a:extLst>
          </p:cNvPr>
          <p:cNvSpPr/>
          <p:nvPr/>
        </p:nvSpPr>
        <p:spPr bwMode="auto">
          <a:xfrm>
            <a:off x="6251539" y="5126225"/>
            <a:ext cx="404324" cy="388107"/>
          </a:xfrm>
          <a:prstGeom prst="chevron">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9" name="Rectangle 78">
            <a:extLst>
              <a:ext uri="{FF2B5EF4-FFF2-40B4-BE49-F238E27FC236}">
                <a16:creationId xmlns="" xmlns:a16="http://schemas.microsoft.com/office/drawing/2014/main" id="{CF9DA150-1C51-464A-A854-4E9CA0E29A96}"/>
              </a:ext>
            </a:extLst>
          </p:cNvPr>
          <p:cNvSpPr/>
          <p:nvPr/>
        </p:nvSpPr>
        <p:spPr>
          <a:xfrm>
            <a:off x="7789577" y="3513138"/>
            <a:ext cx="4254103" cy="923201"/>
          </a:xfrm>
          <a:prstGeom prst="rect">
            <a:avLst/>
          </a:prstGeom>
        </p:spPr>
        <p:txBody>
          <a:bodyPr wrap="square">
            <a:spAutoFit/>
          </a:bodyPr>
          <a:lstStyle/>
          <a:p>
            <a:r>
              <a:rPr lang="en-US" sz="1799" dirty="0"/>
              <a:t>  Data cleaning and feature engineering</a:t>
            </a:r>
          </a:p>
          <a:p>
            <a:r>
              <a:rPr lang="en-US" sz="1200" dirty="0"/>
              <a:t>Input missing values, cleaning price data, getting distances from airport </a:t>
            </a:r>
          </a:p>
          <a:p>
            <a:r>
              <a:rPr lang="en-US" sz="1200" dirty="0"/>
              <a:t>e.g. Land Use, </a:t>
            </a:r>
            <a:r>
              <a:rPr lang="en-US" sz="1200" dirty="0" err="1"/>
              <a:t>Industrialisation</a:t>
            </a:r>
            <a:r>
              <a:rPr lang="en-US" sz="1200" dirty="0"/>
              <a:t>, Development indicators</a:t>
            </a:r>
            <a:endParaRPr lang="en-US" sz="1050" dirty="0"/>
          </a:p>
        </p:txBody>
      </p:sp>
      <p:sp>
        <p:nvSpPr>
          <p:cNvPr id="80" name="Rectangle 79">
            <a:extLst>
              <a:ext uri="{FF2B5EF4-FFF2-40B4-BE49-F238E27FC236}">
                <a16:creationId xmlns="" xmlns:a16="http://schemas.microsoft.com/office/drawing/2014/main" id="{FCD385F9-E057-4362-9DDA-18A382F3F876}"/>
              </a:ext>
            </a:extLst>
          </p:cNvPr>
          <p:cNvSpPr/>
          <p:nvPr/>
        </p:nvSpPr>
        <p:spPr>
          <a:xfrm>
            <a:off x="7789577" y="4965403"/>
            <a:ext cx="4254103" cy="646074"/>
          </a:xfrm>
          <a:prstGeom prst="rect">
            <a:avLst/>
          </a:prstGeom>
        </p:spPr>
        <p:txBody>
          <a:bodyPr wrap="square">
            <a:spAutoFit/>
          </a:bodyPr>
          <a:lstStyle/>
          <a:p>
            <a:r>
              <a:rPr lang="en-US" sz="1799" dirty="0"/>
              <a:t>  Data consolidation and Exploratory analysis</a:t>
            </a:r>
          </a:p>
        </p:txBody>
      </p:sp>
      <p:pic>
        <p:nvPicPr>
          <p:cNvPr id="1032" name="Graphic 1031" descr="Deciduous tree">
            <a:extLst>
              <a:ext uri="{FF2B5EF4-FFF2-40B4-BE49-F238E27FC236}">
                <a16:creationId xmlns="" xmlns:a16="http://schemas.microsoft.com/office/drawing/2014/main" id="{BE7BAF33-723B-45DA-80B7-FE0F5D63A29D}"/>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3316966" y="1818570"/>
            <a:ext cx="747815" cy="747815"/>
          </a:xfrm>
          <a:prstGeom prst="rect">
            <a:avLst/>
          </a:prstGeom>
        </p:spPr>
      </p:pic>
      <p:pic>
        <p:nvPicPr>
          <p:cNvPr id="1034" name="Graphic 1033" descr="Building">
            <a:extLst>
              <a:ext uri="{FF2B5EF4-FFF2-40B4-BE49-F238E27FC236}">
                <a16:creationId xmlns="" xmlns:a16="http://schemas.microsoft.com/office/drawing/2014/main" id="{76B4D8A0-4BA9-4232-B7B8-3538A1BA3EC1}"/>
              </a:ext>
            </a:extLst>
          </p:cNvPr>
          <p:cNvPicPr>
            <a:picLocks noChangeAspect="1"/>
          </p:cNvPicPr>
          <p:nvPr/>
        </p:nvPicPr>
        <p:blipFill>
          <a:blip r:embed="rId13">
            <a:extLst>
              <a:ext uri="{96DAC541-7B7A-43D3-8B79-37D633B846F1}">
                <asvg:svgBlip xmlns="" xmlns:asvg="http://schemas.microsoft.com/office/drawing/2016/SVG/main" r:embed="rId14"/>
              </a:ext>
            </a:extLst>
          </a:blip>
          <a:stretch>
            <a:fillRect/>
          </a:stretch>
        </p:blipFill>
        <p:spPr>
          <a:xfrm>
            <a:off x="4183174" y="1906869"/>
            <a:ext cx="747815" cy="747815"/>
          </a:xfrm>
          <a:prstGeom prst="rect">
            <a:avLst/>
          </a:prstGeom>
        </p:spPr>
      </p:pic>
      <p:pic>
        <p:nvPicPr>
          <p:cNvPr id="1037" name="Graphic 1036" descr="Magnifying glass">
            <a:extLst>
              <a:ext uri="{FF2B5EF4-FFF2-40B4-BE49-F238E27FC236}">
                <a16:creationId xmlns="" xmlns:a16="http://schemas.microsoft.com/office/drawing/2014/main" id="{D4EA7C42-F1AF-4C5F-B417-868C6C91676C}"/>
              </a:ext>
            </a:extLst>
          </p:cNvPr>
          <p:cNvPicPr>
            <a:picLocks noChangeAspect="1"/>
          </p:cNvPicPr>
          <p:nvPr/>
        </p:nvPicPr>
        <p:blipFill>
          <a:blip r:embed="rId15">
            <a:extLst>
              <a:ext uri="{96DAC541-7B7A-43D3-8B79-37D633B846F1}">
                <asvg:svgBlip xmlns="" xmlns:asvg="http://schemas.microsoft.com/office/drawing/2016/SVG/main" r:embed="rId16"/>
              </a:ext>
            </a:extLst>
          </a:blip>
          <a:stretch>
            <a:fillRect/>
          </a:stretch>
        </p:blipFill>
        <p:spPr>
          <a:xfrm>
            <a:off x="7260925" y="2196918"/>
            <a:ext cx="541839" cy="541839"/>
          </a:xfrm>
          <a:prstGeom prst="rect">
            <a:avLst/>
          </a:prstGeom>
        </p:spPr>
      </p:pic>
      <p:pic>
        <p:nvPicPr>
          <p:cNvPr id="1040" name="Graphic 1039" descr="Filter">
            <a:extLst>
              <a:ext uri="{FF2B5EF4-FFF2-40B4-BE49-F238E27FC236}">
                <a16:creationId xmlns="" xmlns:a16="http://schemas.microsoft.com/office/drawing/2014/main" id="{36CA12DC-02EB-4FB0-A074-F724BE2C5AB1}"/>
              </a:ext>
            </a:extLst>
          </p:cNvPr>
          <p:cNvPicPr>
            <a:picLocks noChangeAspect="1"/>
          </p:cNvPicPr>
          <p:nvPr/>
        </p:nvPicPr>
        <p:blipFill>
          <a:blip r:embed="rId17">
            <a:extLst>
              <a:ext uri="{96DAC541-7B7A-43D3-8B79-37D633B846F1}">
                <asvg:svgBlip xmlns="" xmlns:asvg="http://schemas.microsoft.com/office/drawing/2016/SVG/main" r:embed="rId18"/>
              </a:ext>
            </a:extLst>
          </a:blip>
          <a:stretch>
            <a:fillRect/>
          </a:stretch>
        </p:blipFill>
        <p:spPr>
          <a:xfrm>
            <a:off x="7232130" y="3681240"/>
            <a:ext cx="610042" cy="610042"/>
          </a:xfrm>
          <a:prstGeom prst="rect">
            <a:avLst/>
          </a:prstGeom>
        </p:spPr>
      </p:pic>
      <p:pic>
        <p:nvPicPr>
          <p:cNvPr id="1042" name="Graphic 1041" descr="Puzzle">
            <a:extLst>
              <a:ext uri="{FF2B5EF4-FFF2-40B4-BE49-F238E27FC236}">
                <a16:creationId xmlns="" xmlns:a16="http://schemas.microsoft.com/office/drawing/2014/main" id="{549FE48F-D9F1-4FFB-8B89-72A1C195B339}"/>
              </a:ext>
            </a:extLst>
          </p:cNvPr>
          <p:cNvPicPr>
            <a:picLocks noChangeAspect="1"/>
          </p:cNvPicPr>
          <p:nvPr/>
        </p:nvPicPr>
        <p:blipFill>
          <a:blip r:embed="rId19">
            <a:extLst>
              <a:ext uri="{96DAC541-7B7A-43D3-8B79-37D633B846F1}">
                <asvg:svgBlip xmlns="" xmlns:asvg="http://schemas.microsoft.com/office/drawing/2016/SVG/main" r:embed="rId20"/>
              </a:ext>
            </a:extLst>
          </a:blip>
          <a:stretch>
            <a:fillRect/>
          </a:stretch>
        </p:blipFill>
        <p:spPr>
          <a:xfrm>
            <a:off x="7222555" y="5006812"/>
            <a:ext cx="629193" cy="629193"/>
          </a:xfrm>
          <a:prstGeom prst="rect">
            <a:avLst/>
          </a:prstGeom>
        </p:spPr>
      </p:pic>
      <p:pic>
        <p:nvPicPr>
          <p:cNvPr id="1046" name="Graphic 1045" descr="Table">
            <a:extLst>
              <a:ext uri="{FF2B5EF4-FFF2-40B4-BE49-F238E27FC236}">
                <a16:creationId xmlns="" xmlns:a16="http://schemas.microsoft.com/office/drawing/2014/main" id="{E78A1140-C35E-453E-8006-D57CA456B3AC}"/>
              </a:ext>
            </a:extLst>
          </p:cNvPr>
          <p:cNvPicPr>
            <a:picLocks noChangeAspect="1"/>
          </p:cNvPicPr>
          <p:nvPr/>
        </p:nvPicPr>
        <p:blipFill>
          <a:blip r:embed="rId21">
            <a:extLst>
              <a:ext uri="{96DAC541-7B7A-43D3-8B79-37D633B846F1}">
                <asvg:svgBlip xmlns="" xmlns:asvg="http://schemas.microsoft.com/office/drawing/2016/SVG/main" r:embed="rId22"/>
              </a:ext>
            </a:extLst>
          </a:blip>
          <a:stretch>
            <a:fillRect/>
          </a:stretch>
        </p:blipFill>
        <p:spPr>
          <a:xfrm>
            <a:off x="2905455" y="4726553"/>
            <a:ext cx="1414754" cy="1414754"/>
          </a:xfrm>
          <a:prstGeom prst="rect">
            <a:avLst/>
          </a:prstGeom>
        </p:spPr>
      </p:pic>
      <p:graphicFrame>
        <p:nvGraphicFramePr>
          <p:cNvPr id="29" name="Diagram 28">
            <a:extLst>
              <a:ext uri="{FF2B5EF4-FFF2-40B4-BE49-F238E27FC236}">
                <a16:creationId xmlns="" xmlns:a16="http://schemas.microsoft.com/office/drawing/2014/main" id="{FD74136C-2B58-4660-AC9C-416A86E662A8}"/>
              </a:ext>
            </a:extLst>
          </p:cNvPr>
          <p:cNvGraphicFramePr/>
          <p:nvPr>
            <p:extLst>
              <p:ext uri="{D42A27DB-BD31-4B8C-83A1-F6EECF244321}">
                <p14:modId xmlns:p14="http://schemas.microsoft.com/office/powerpoint/2010/main" val="1964309245"/>
              </p:ext>
            </p:extLst>
          </p:nvPr>
        </p:nvGraphicFramePr>
        <p:xfrm>
          <a:off x="1226595" y="111167"/>
          <a:ext cx="9670005" cy="51178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194587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Price comparison in the 3 </a:t>
            </a:r>
            <a:r>
              <a:rPr lang="en-US" dirty="0" err="1"/>
              <a:t>subregions</a:t>
            </a:r>
            <a:endParaRPr lang="en-US" dirty="0"/>
          </a:p>
        </p:txBody>
      </p:sp>
      <p:sp>
        <p:nvSpPr>
          <p:cNvPr id="3" name="TextBox 2"/>
          <p:cNvSpPr txBox="1"/>
          <p:nvPr/>
        </p:nvSpPr>
        <p:spPr>
          <a:xfrm>
            <a:off x="3249637" y="1125415"/>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 xmlns:a16="http://schemas.microsoft.com/office/drawing/2014/main" id="{8406AD0D-F37E-4310-8DCF-4D72CB9AB312}"/>
              </a:ext>
            </a:extLst>
          </p:cNvPr>
          <p:cNvPicPr>
            <a:picLocks noChangeAspect="1"/>
          </p:cNvPicPr>
          <p:nvPr/>
        </p:nvPicPr>
        <p:blipFill>
          <a:blip r:embed="rId3"/>
          <a:stretch>
            <a:fillRect/>
          </a:stretch>
        </p:blipFill>
        <p:spPr>
          <a:xfrm>
            <a:off x="749544" y="1930950"/>
            <a:ext cx="10514658" cy="3636090"/>
          </a:xfrm>
          <a:prstGeom prst="rect">
            <a:avLst/>
          </a:prstGeom>
        </p:spPr>
      </p:pic>
      <p:sp>
        <p:nvSpPr>
          <p:cNvPr id="11" name="Left Brace 10">
            <a:extLst>
              <a:ext uri="{FF2B5EF4-FFF2-40B4-BE49-F238E27FC236}">
                <a16:creationId xmlns="" xmlns:a16="http://schemas.microsoft.com/office/drawing/2014/main" id="{9F8274A9-D00F-4CDC-863C-11A40696943D}"/>
              </a:ext>
            </a:extLst>
          </p:cNvPr>
          <p:cNvSpPr/>
          <p:nvPr/>
        </p:nvSpPr>
        <p:spPr>
          <a:xfrm rot="16200000">
            <a:off x="9998534" y="4540028"/>
            <a:ext cx="361741" cy="1849734"/>
          </a:xfrm>
          <a:prstGeom prst="leftBrace">
            <a:avLst/>
          </a:prstGeom>
          <a:ln w="28575">
            <a:solidFill>
              <a:srgbClr val="3B6EF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2" name="Left Brace 11">
            <a:extLst>
              <a:ext uri="{FF2B5EF4-FFF2-40B4-BE49-F238E27FC236}">
                <a16:creationId xmlns="" xmlns:a16="http://schemas.microsoft.com/office/drawing/2014/main" id="{D4E4B2F5-1024-4951-B645-24910F7DFAB6}"/>
              </a:ext>
            </a:extLst>
          </p:cNvPr>
          <p:cNvSpPr/>
          <p:nvPr/>
        </p:nvSpPr>
        <p:spPr>
          <a:xfrm rot="16200000">
            <a:off x="2039400" y="4545051"/>
            <a:ext cx="361741" cy="184973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3" name="Left Brace 12">
            <a:extLst>
              <a:ext uri="{FF2B5EF4-FFF2-40B4-BE49-F238E27FC236}">
                <a16:creationId xmlns="" xmlns:a16="http://schemas.microsoft.com/office/drawing/2014/main" id="{C791921F-EE5B-4797-8D7F-CDC1646019EA}"/>
              </a:ext>
            </a:extLst>
          </p:cNvPr>
          <p:cNvSpPr/>
          <p:nvPr/>
        </p:nvSpPr>
        <p:spPr>
          <a:xfrm rot="16200000">
            <a:off x="6018967" y="2410195"/>
            <a:ext cx="361741" cy="61094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 name="TextBox 4">
            <a:extLst>
              <a:ext uri="{FF2B5EF4-FFF2-40B4-BE49-F238E27FC236}">
                <a16:creationId xmlns="" xmlns:a16="http://schemas.microsoft.com/office/drawing/2014/main" id="{A2DEB24D-C799-42AF-9071-71E4EEF80244}"/>
              </a:ext>
            </a:extLst>
          </p:cNvPr>
          <p:cNvSpPr txBox="1"/>
          <p:nvPr/>
        </p:nvSpPr>
        <p:spPr>
          <a:xfrm>
            <a:off x="1336012" y="5819486"/>
            <a:ext cx="1768513" cy="369332"/>
          </a:xfrm>
          <a:prstGeom prst="rect">
            <a:avLst/>
          </a:prstGeom>
          <a:noFill/>
        </p:spPr>
        <p:txBody>
          <a:bodyPr wrap="square" rtlCol="0">
            <a:spAutoFit/>
          </a:bodyPr>
          <a:lstStyle/>
          <a:p>
            <a:pPr algn="ctr"/>
            <a:r>
              <a:rPr lang="en-SG" dirty="0">
                <a:solidFill>
                  <a:srgbClr val="3ED550"/>
                </a:solidFill>
              </a:rPr>
              <a:t>Haryana</a:t>
            </a:r>
          </a:p>
        </p:txBody>
      </p:sp>
      <p:sp>
        <p:nvSpPr>
          <p:cNvPr id="14" name="TextBox 13">
            <a:extLst>
              <a:ext uri="{FF2B5EF4-FFF2-40B4-BE49-F238E27FC236}">
                <a16:creationId xmlns="" xmlns:a16="http://schemas.microsoft.com/office/drawing/2014/main" id="{F737A48F-5387-4EB7-8B4A-90D452F137C6}"/>
              </a:ext>
            </a:extLst>
          </p:cNvPr>
          <p:cNvSpPr txBox="1"/>
          <p:nvPr/>
        </p:nvSpPr>
        <p:spPr>
          <a:xfrm>
            <a:off x="9335758" y="5819486"/>
            <a:ext cx="1768513" cy="369332"/>
          </a:xfrm>
          <a:prstGeom prst="rect">
            <a:avLst/>
          </a:prstGeom>
          <a:noFill/>
        </p:spPr>
        <p:txBody>
          <a:bodyPr wrap="square" rtlCol="0">
            <a:spAutoFit/>
          </a:bodyPr>
          <a:lstStyle/>
          <a:p>
            <a:pPr algn="ctr"/>
            <a:r>
              <a:rPr lang="en-SG" dirty="0">
                <a:solidFill>
                  <a:srgbClr val="3B6EFA"/>
                </a:solidFill>
              </a:rPr>
              <a:t>Uttar</a:t>
            </a:r>
            <a:r>
              <a:rPr lang="en-SG" dirty="0">
                <a:solidFill>
                  <a:schemeClr val="accent1"/>
                </a:solidFill>
              </a:rPr>
              <a:t> </a:t>
            </a:r>
            <a:r>
              <a:rPr lang="en-SG" dirty="0">
                <a:solidFill>
                  <a:srgbClr val="3B6EFA"/>
                </a:solidFill>
              </a:rPr>
              <a:t>Pradesh</a:t>
            </a:r>
          </a:p>
        </p:txBody>
      </p:sp>
      <p:sp>
        <p:nvSpPr>
          <p:cNvPr id="15" name="TextBox 14">
            <a:extLst>
              <a:ext uri="{FF2B5EF4-FFF2-40B4-BE49-F238E27FC236}">
                <a16:creationId xmlns="" xmlns:a16="http://schemas.microsoft.com/office/drawing/2014/main" id="{E3E893AA-D7F7-4BBA-839C-693137BF0C47}"/>
              </a:ext>
            </a:extLst>
          </p:cNvPr>
          <p:cNvSpPr txBox="1"/>
          <p:nvPr/>
        </p:nvSpPr>
        <p:spPr>
          <a:xfrm>
            <a:off x="5315580" y="5819486"/>
            <a:ext cx="1768513" cy="369332"/>
          </a:xfrm>
          <a:prstGeom prst="rect">
            <a:avLst/>
          </a:prstGeom>
          <a:noFill/>
        </p:spPr>
        <p:txBody>
          <a:bodyPr wrap="square" rtlCol="0">
            <a:spAutoFit/>
          </a:bodyPr>
          <a:lstStyle/>
          <a:p>
            <a:pPr algn="ctr"/>
            <a:r>
              <a:rPr lang="en-SG" dirty="0">
                <a:solidFill>
                  <a:schemeClr val="accent1"/>
                </a:solidFill>
              </a:rPr>
              <a:t>New Delhi</a:t>
            </a:r>
          </a:p>
        </p:txBody>
      </p:sp>
      <p:graphicFrame>
        <p:nvGraphicFramePr>
          <p:cNvPr id="17" name="Diagram 16">
            <a:extLst>
              <a:ext uri="{FF2B5EF4-FFF2-40B4-BE49-F238E27FC236}">
                <a16:creationId xmlns="" xmlns:a16="http://schemas.microsoft.com/office/drawing/2014/main" id="{D16C31F9-56BF-48C7-848C-E3CB58BD7248}"/>
              </a:ext>
            </a:extLst>
          </p:cNvPr>
          <p:cNvGraphicFramePr/>
          <p:nvPr>
            <p:extLst>
              <p:ext uri="{D42A27DB-BD31-4B8C-83A1-F6EECF244321}">
                <p14:modId xmlns:p14="http://schemas.microsoft.com/office/powerpoint/2010/main" val="2555852678"/>
              </p:ext>
            </p:extLst>
          </p:nvPr>
        </p:nvGraphicFramePr>
        <p:xfrm>
          <a:off x="1226595" y="111167"/>
          <a:ext cx="9670005" cy="5117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2115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5547"/>
            <a:ext cx="9601200" cy="1142385"/>
          </a:xfrm>
        </p:spPr>
        <p:txBody>
          <a:bodyPr/>
          <a:lstStyle/>
          <a:p>
            <a:r>
              <a:rPr lang="en-US" dirty="0"/>
              <a:t>Variable Selection </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7268"/>
          <a:stretch/>
        </p:blipFill>
        <p:spPr>
          <a:xfrm>
            <a:off x="8050206" y="1552409"/>
            <a:ext cx="3663633" cy="3632540"/>
          </a:xfrm>
          <a:prstGeom prst="rect">
            <a:avLst/>
          </a:prstGeom>
        </p:spPr>
      </p:pic>
      <p:sp>
        <p:nvSpPr>
          <p:cNvPr id="4" name="Oval 3"/>
          <p:cNvSpPr/>
          <p:nvPr/>
        </p:nvSpPr>
        <p:spPr>
          <a:xfrm>
            <a:off x="635855" y="1846099"/>
            <a:ext cx="4175393" cy="4175393"/>
          </a:xfrm>
          <a:prstGeom prst="ellipse">
            <a:avLst/>
          </a:prstGeom>
          <a:solidFill>
            <a:srgbClr val="D15A3E">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958647" y="1828796"/>
            <a:ext cx="4244907" cy="4192696"/>
          </a:xfrm>
          <a:prstGeom prst="ellipse">
            <a:avLst/>
          </a:prstGeom>
          <a:solidFill>
            <a:srgbClr val="D15A3E">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3388" y="1621899"/>
            <a:ext cx="1872867" cy="923330"/>
          </a:xfrm>
          <a:prstGeom prst="rect">
            <a:avLst/>
          </a:prstGeom>
          <a:noFill/>
          <a:ln>
            <a:solidFill>
              <a:schemeClr val="accent1"/>
            </a:solidFill>
          </a:ln>
        </p:spPr>
        <p:txBody>
          <a:bodyPr wrap="square" rtlCol="0">
            <a:spAutoFit/>
          </a:bodyPr>
          <a:lstStyle/>
          <a:p>
            <a:r>
              <a:rPr lang="en-US" dirty="0"/>
              <a:t>Explains Residential Prices</a:t>
            </a:r>
          </a:p>
        </p:txBody>
      </p:sp>
      <p:sp>
        <p:nvSpPr>
          <p:cNvPr id="12" name="TextBox 11"/>
          <p:cNvSpPr txBox="1"/>
          <p:nvPr/>
        </p:nvSpPr>
        <p:spPr>
          <a:xfrm>
            <a:off x="6177339" y="1606882"/>
            <a:ext cx="1872867" cy="646331"/>
          </a:xfrm>
          <a:prstGeom prst="rect">
            <a:avLst/>
          </a:prstGeom>
          <a:noFill/>
          <a:ln>
            <a:solidFill>
              <a:srgbClr val="009443"/>
            </a:solidFill>
          </a:ln>
        </p:spPr>
        <p:txBody>
          <a:bodyPr wrap="square" rtlCol="0">
            <a:spAutoFit/>
          </a:bodyPr>
          <a:lstStyle/>
          <a:p>
            <a:r>
              <a:rPr lang="en-US" dirty="0"/>
              <a:t>Predict Future Potential</a:t>
            </a:r>
          </a:p>
        </p:txBody>
      </p:sp>
      <p:sp>
        <p:nvSpPr>
          <p:cNvPr id="13" name="TextBox 12"/>
          <p:cNvSpPr txBox="1"/>
          <p:nvPr/>
        </p:nvSpPr>
        <p:spPr>
          <a:xfrm>
            <a:off x="1132025" y="3241297"/>
            <a:ext cx="1898400" cy="1384995"/>
          </a:xfrm>
          <a:prstGeom prst="rect">
            <a:avLst/>
          </a:prstGeom>
          <a:noFill/>
        </p:spPr>
        <p:txBody>
          <a:bodyPr wrap="square" rtlCol="0">
            <a:spAutoFit/>
          </a:bodyPr>
          <a:lstStyle/>
          <a:p>
            <a:endParaRPr lang="en-US" dirty="0"/>
          </a:p>
          <a:p>
            <a:r>
              <a:rPr lang="en-US" sz="1600" dirty="0"/>
              <a:t>No of Malls, Schools, Theatres, Hospitals </a:t>
            </a:r>
          </a:p>
          <a:p>
            <a:endParaRPr lang="en-US" dirty="0"/>
          </a:p>
        </p:txBody>
      </p:sp>
      <p:sp>
        <p:nvSpPr>
          <p:cNvPr id="14" name="TextBox 13"/>
          <p:cNvSpPr txBox="1"/>
          <p:nvPr/>
        </p:nvSpPr>
        <p:spPr>
          <a:xfrm>
            <a:off x="4785915" y="1880619"/>
            <a:ext cx="2187983" cy="4524315"/>
          </a:xfrm>
          <a:prstGeom prst="rect">
            <a:avLst/>
          </a:prstGeom>
          <a:noFill/>
        </p:spPr>
        <p:txBody>
          <a:bodyPr wrap="square" rtlCol="0">
            <a:spAutoFit/>
          </a:bodyPr>
          <a:lstStyle/>
          <a:p>
            <a:r>
              <a:rPr lang="en-US" dirty="0"/>
              <a:t>Land Use</a:t>
            </a:r>
          </a:p>
          <a:p>
            <a:endParaRPr lang="en-US" dirty="0"/>
          </a:p>
          <a:p>
            <a:r>
              <a:rPr lang="en-US" dirty="0"/>
              <a:t>Industrialization Indicators</a:t>
            </a:r>
          </a:p>
          <a:p>
            <a:endParaRPr lang="en-US" dirty="0"/>
          </a:p>
          <a:p>
            <a:r>
              <a:rPr lang="en-US" dirty="0"/>
              <a:t>Working Population</a:t>
            </a:r>
          </a:p>
          <a:p>
            <a:endParaRPr lang="en-US" dirty="0"/>
          </a:p>
          <a:p>
            <a:r>
              <a:rPr lang="en-US" dirty="0"/>
              <a:t>Lagged demographic and household trends</a:t>
            </a:r>
          </a:p>
          <a:p>
            <a:endParaRPr lang="en-US" dirty="0"/>
          </a:p>
          <a:p>
            <a:r>
              <a:rPr lang="en-US" dirty="0"/>
              <a:t>Drinking water, Drainage, Electricity</a:t>
            </a:r>
            <a:br>
              <a:rPr lang="en-US" dirty="0"/>
            </a:br>
            <a:r>
              <a:rPr lang="en-US" dirty="0"/>
              <a:t/>
            </a:r>
            <a:br>
              <a:rPr lang="en-US" dirty="0"/>
            </a:br>
            <a:endParaRPr lang="en-US" dirty="0"/>
          </a:p>
        </p:txBody>
      </p:sp>
      <p:sp>
        <p:nvSpPr>
          <p:cNvPr id="15" name="TextBox 14"/>
          <p:cNvSpPr txBox="1"/>
          <p:nvPr/>
        </p:nvSpPr>
        <p:spPr>
          <a:xfrm>
            <a:off x="3228164" y="3316327"/>
            <a:ext cx="1872867" cy="1477328"/>
          </a:xfrm>
          <a:prstGeom prst="rect">
            <a:avLst/>
          </a:prstGeom>
          <a:noFill/>
        </p:spPr>
        <p:txBody>
          <a:bodyPr wrap="square" rtlCol="0">
            <a:spAutoFit/>
          </a:bodyPr>
          <a:lstStyle/>
          <a:p>
            <a:r>
              <a:rPr lang="en-US"/>
              <a:t>Crime Rate</a:t>
            </a:r>
          </a:p>
          <a:p>
            <a:endParaRPr lang="en-US" dirty="0"/>
          </a:p>
          <a:p>
            <a:r>
              <a:rPr lang="en-US" dirty="0"/>
              <a:t>Air Quality</a:t>
            </a:r>
          </a:p>
          <a:p>
            <a:pPr marL="285750" indent="-285750">
              <a:buFontTx/>
              <a:buChar char="-"/>
            </a:pPr>
            <a:endParaRPr lang="en-US" dirty="0"/>
          </a:p>
          <a:p>
            <a:r>
              <a:rPr lang="en-US" dirty="0"/>
              <a:t>Connectivity</a:t>
            </a:r>
          </a:p>
        </p:txBody>
      </p:sp>
      <p:sp>
        <p:nvSpPr>
          <p:cNvPr id="16" name="Down Arrow 15"/>
          <p:cNvSpPr/>
          <p:nvPr/>
        </p:nvSpPr>
        <p:spPr>
          <a:xfrm>
            <a:off x="77117" y="2883133"/>
            <a:ext cx="450098" cy="2646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80844" y="2999796"/>
            <a:ext cx="202782" cy="2462213"/>
          </a:xfrm>
          <a:prstGeom prst="rect">
            <a:avLst/>
          </a:prstGeom>
          <a:noFill/>
        </p:spPr>
        <p:txBody>
          <a:bodyPr wrap="square" rtlCol="0">
            <a:spAutoFit/>
          </a:bodyPr>
          <a:lstStyle/>
          <a:p>
            <a:r>
              <a:rPr lang="en-US" sz="1100" dirty="0"/>
              <a:t>Low</a:t>
            </a:r>
          </a:p>
          <a:p>
            <a:r>
              <a:rPr lang="en-US" sz="1100" dirty="0"/>
              <a:t> Importance</a:t>
            </a:r>
          </a:p>
        </p:txBody>
      </p:sp>
      <p:sp>
        <p:nvSpPr>
          <p:cNvPr id="20" name="Up Arrow 19"/>
          <p:cNvSpPr/>
          <p:nvPr/>
        </p:nvSpPr>
        <p:spPr>
          <a:xfrm>
            <a:off x="7160962" y="2737045"/>
            <a:ext cx="330506" cy="28658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203554" y="3058378"/>
            <a:ext cx="202782" cy="2631490"/>
          </a:xfrm>
          <a:prstGeom prst="rect">
            <a:avLst/>
          </a:prstGeom>
          <a:noFill/>
        </p:spPr>
        <p:txBody>
          <a:bodyPr wrap="square" rtlCol="0">
            <a:spAutoFit/>
          </a:bodyPr>
          <a:lstStyle/>
          <a:p>
            <a:r>
              <a:rPr lang="en-US" sz="1100" dirty="0"/>
              <a:t>High</a:t>
            </a:r>
          </a:p>
          <a:p>
            <a:r>
              <a:rPr lang="en-US" sz="1100" dirty="0"/>
              <a:t> Importance</a:t>
            </a:r>
          </a:p>
        </p:txBody>
      </p:sp>
      <p:graphicFrame>
        <p:nvGraphicFramePr>
          <p:cNvPr id="18" name="Diagram 17">
            <a:extLst>
              <a:ext uri="{FF2B5EF4-FFF2-40B4-BE49-F238E27FC236}">
                <a16:creationId xmlns="" xmlns:a16="http://schemas.microsoft.com/office/drawing/2014/main" id="{499E0CAD-6C1B-43FB-BFC0-D97D59CC159D}"/>
              </a:ext>
            </a:extLst>
          </p:cNvPr>
          <p:cNvGraphicFramePr/>
          <p:nvPr>
            <p:extLst>
              <p:ext uri="{D42A27DB-BD31-4B8C-83A1-F6EECF244321}">
                <p14:modId xmlns:p14="http://schemas.microsoft.com/office/powerpoint/2010/main" val="1992239877"/>
              </p:ext>
            </p:extLst>
          </p:nvPr>
        </p:nvGraphicFramePr>
        <p:xfrm>
          <a:off x="1226595" y="111167"/>
          <a:ext cx="9670005" cy="5117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Checkmark">
            <a:extLst>
              <a:ext uri="{FF2B5EF4-FFF2-40B4-BE49-F238E27FC236}">
                <a16:creationId xmlns="" xmlns:a16="http://schemas.microsoft.com/office/drawing/2014/main" id="{A5CFE8C2-D57B-48E0-8810-E567140CB942}"/>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7807445" y="1123051"/>
            <a:ext cx="759224" cy="759224"/>
          </a:xfrm>
          <a:prstGeom prst="rect">
            <a:avLst/>
          </a:prstGeom>
        </p:spPr>
      </p:pic>
      <p:pic>
        <p:nvPicPr>
          <p:cNvPr id="9" name="Graphic 8" descr="Close">
            <a:extLst>
              <a:ext uri="{FF2B5EF4-FFF2-40B4-BE49-F238E27FC236}">
                <a16:creationId xmlns="" xmlns:a16="http://schemas.microsoft.com/office/drawing/2014/main" id="{CE529417-BBE9-4C44-9704-4E79F51CFA4A}"/>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1610708" y="1305902"/>
            <a:ext cx="690885" cy="690885"/>
          </a:xfrm>
          <a:prstGeom prst="rect">
            <a:avLst/>
          </a:prstGeom>
        </p:spPr>
      </p:pic>
    </p:spTree>
    <p:extLst>
      <p:ext uri="{BB962C8B-B14F-4D97-AF65-F5344CB8AC3E}">
        <p14:creationId xmlns:p14="http://schemas.microsoft.com/office/powerpoint/2010/main" val="42599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alpha val="50000"/>
                <a:lumMod val="89000"/>
                <a:lumOff val="11000"/>
              </a:schemeClr>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29533"/>
            <a:ext cx="9601200" cy="1142385"/>
          </a:xfrm>
        </p:spPr>
        <p:txBody>
          <a:bodyPr/>
          <a:lstStyle/>
          <a:p>
            <a:r>
              <a:rPr lang="en-US" dirty="0"/>
              <a:t>Model Building</a:t>
            </a:r>
          </a:p>
        </p:txBody>
      </p:sp>
      <p:sp>
        <p:nvSpPr>
          <p:cNvPr id="3" name="TextBox 2"/>
          <p:cNvSpPr txBox="1"/>
          <p:nvPr/>
        </p:nvSpPr>
        <p:spPr>
          <a:xfrm>
            <a:off x="3249637" y="1125415"/>
            <a:ext cx="184731" cy="369332"/>
          </a:xfrm>
          <a:prstGeom prst="rect">
            <a:avLst/>
          </a:prstGeom>
          <a:noFill/>
        </p:spPr>
        <p:txBody>
          <a:bodyPr wrap="none" rtlCol="0">
            <a:spAutoFit/>
          </a:bodyPr>
          <a:lstStyle/>
          <a:p>
            <a:endParaRPr lang="en-US" dirty="0"/>
          </a:p>
        </p:txBody>
      </p:sp>
      <p:graphicFrame>
        <p:nvGraphicFramePr>
          <p:cNvPr id="10" name="Content Placeholder 9">
            <a:extLst>
              <a:ext uri="{FF2B5EF4-FFF2-40B4-BE49-F238E27FC236}">
                <a16:creationId xmlns="" xmlns:a16="http://schemas.microsoft.com/office/drawing/2014/main" id="{7291D0B3-406C-4166-9136-F675D697749E}"/>
              </a:ext>
            </a:extLst>
          </p:cNvPr>
          <p:cNvGraphicFramePr>
            <a:graphicFrameLocks noGrp="1"/>
          </p:cNvGraphicFramePr>
          <p:nvPr>
            <p:ph idx="1"/>
            <p:extLst>
              <p:ext uri="{D42A27DB-BD31-4B8C-83A1-F6EECF244321}">
                <p14:modId xmlns:p14="http://schemas.microsoft.com/office/powerpoint/2010/main" val="649753098"/>
              </p:ext>
            </p:extLst>
          </p:nvPr>
        </p:nvGraphicFramePr>
        <p:xfrm>
          <a:off x="1295400" y="1397345"/>
          <a:ext cx="9601200" cy="3043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Arrow: Right 10">
            <a:extLst>
              <a:ext uri="{FF2B5EF4-FFF2-40B4-BE49-F238E27FC236}">
                <a16:creationId xmlns="" xmlns:a16="http://schemas.microsoft.com/office/drawing/2014/main" id="{3F0E2D76-CC92-4E57-BE32-F90C542C9F9A}"/>
              </a:ext>
            </a:extLst>
          </p:cNvPr>
          <p:cNvSpPr/>
          <p:nvPr/>
        </p:nvSpPr>
        <p:spPr>
          <a:xfrm>
            <a:off x="1421842" y="5181280"/>
            <a:ext cx="9601200" cy="550416"/>
          </a:xfrm>
          <a:prstGeom prst="rightArrow">
            <a:avLst/>
          </a:prstGeom>
          <a:gradFill flip="none" rotWithShape="1">
            <a:gsLst>
              <a:gs pos="81000">
                <a:srgbClr val="FF0000"/>
              </a:gs>
              <a:gs pos="1000">
                <a:srgbClr val="92D050"/>
              </a:gs>
              <a:gs pos="0">
                <a:schemeClr val="bg1">
                  <a:lumMod val="100000"/>
                </a:schemeClr>
              </a:gs>
              <a:gs pos="58000">
                <a:srgbClr val="F78E8E"/>
              </a:gs>
              <a:gs pos="51000">
                <a:schemeClr val="bg1">
                  <a:lumMod val="95000"/>
                  <a:alpha val="65000"/>
                </a:schemeClr>
              </a:gs>
            </a:gsLst>
            <a:path path="circle">
              <a:fillToRect l="100000" t="100000"/>
            </a:path>
            <a:tileRect r="-100000" b="-100000"/>
          </a:gradFill>
          <a:ln>
            <a:solidFill>
              <a:srgbClr val="92D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dirty="0"/>
              <a:t>									Accuracy</a:t>
            </a:r>
          </a:p>
        </p:txBody>
      </p:sp>
      <p:sp>
        <p:nvSpPr>
          <p:cNvPr id="12" name="Arrow: Left 11">
            <a:extLst>
              <a:ext uri="{FF2B5EF4-FFF2-40B4-BE49-F238E27FC236}">
                <a16:creationId xmlns="" xmlns:a16="http://schemas.microsoft.com/office/drawing/2014/main" id="{331C803F-C66B-40DA-931D-F46434914C70}"/>
              </a:ext>
            </a:extLst>
          </p:cNvPr>
          <p:cNvSpPr/>
          <p:nvPr/>
        </p:nvSpPr>
        <p:spPr>
          <a:xfrm>
            <a:off x="1295400" y="5589566"/>
            <a:ext cx="9601200" cy="550416"/>
          </a:xfrm>
          <a:prstGeom prst="leftArrow">
            <a:avLst/>
          </a:prstGeom>
          <a:gradFill>
            <a:gsLst>
              <a:gs pos="86000">
                <a:srgbClr val="FF0000"/>
              </a:gs>
              <a:gs pos="51000">
                <a:schemeClr val="bg1">
                  <a:lumMod val="100000"/>
                </a:schemeClr>
              </a:gs>
              <a:gs pos="0">
                <a:srgbClr val="92D050"/>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Interpretability</a:t>
            </a:r>
          </a:p>
        </p:txBody>
      </p:sp>
      <p:sp>
        <p:nvSpPr>
          <p:cNvPr id="4" name="Rectangle 3">
            <a:extLst>
              <a:ext uri="{FF2B5EF4-FFF2-40B4-BE49-F238E27FC236}">
                <a16:creationId xmlns="" xmlns:a16="http://schemas.microsoft.com/office/drawing/2014/main" id="{12213ED9-EF3C-4646-963E-A8FA0E49793B}"/>
              </a:ext>
            </a:extLst>
          </p:cNvPr>
          <p:cNvSpPr/>
          <p:nvPr/>
        </p:nvSpPr>
        <p:spPr>
          <a:xfrm>
            <a:off x="7898004" y="1295718"/>
            <a:ext cx="3125038" cy="3263113"/>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ight Brace 4">
            <a:extLst>
              <a:ext uri="{FF2B5EF4-FFF2-40B4-BE49-F238E27FC236}">
                <a16:creationId xmlns="" xmlns:a16="http://schemas.microsoft.com/office/drawing/2014/main" id="{EBC24996-B6BD-48BB-8055-CA98B438BBFC}"/>
              </a:ext>
            </a:extLst>
          </p:cNvPr>
          <p:cNvSpPr/>
          <p:nvPr/>
        </p:nvSpPr>
        <p:spPr>
          <a:xfrm rot="5400000">
            <a:off x="9309316" y="3115268"/>
            <a:ext cx="302412" cy="3250499"/>
          </a:xfrm>
          <a:prstGeom prst="rightBrace">
            <a:avLst>
              <a:gd name="adj1" fmla="val 19095"/>
              <a:gd name="adj2" fmla="val 5062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 name="TextBox 5">
            <a:extLst>
              <a:ext uri="{FF2B5EF4-FFF2-40B4-BE49-F238E27FC236}">
                <a16:creationId xmlns="" xmlns:a16="http://schemas.microsoft.com/office/drawing/2014/main" id="{5D2D07E1-5593-4580-BBA1-DCE44C3431A5}"/>
              </a:ext>
            </a:extLst>
          </p:cNvPr>
          <p:cNvSpPr txBox="1"/>
          <p:nvPr/>
        </p:nvSpPr>
        <p:spPr>
          <a:xfrm>
            <a:off x="7744767" y="4868426"/>
            <a:ext cx="3456633" cy="369332"/>
          </a:xfrm>
          <a:prstGeom prst="rect">
            <a:avLst/>
          </a:prstGeom>
          <a:noFill/>
        </p:spPr>
        <p:txBody>
          <a:bodyPr wrap="square" rtlCol="0">
            <a:spAutoFit/>
          </a:bodyPr>
          <a:lstStyle/>
          <a:p>
            <a:pPr algn="ctr"/>
            <a:r>
              <a:rPr lang="en-SG" dirty="0"/>
              <a:t>Selected </a:t>
            </a:r>
            <a:r>
              <a:rPr lang="en-SG" dirty="0" smtClean="0"/>
              <a:t>Predictive Model</a:t>
            </a:r>
            <a:endParaRPr lang="en-SG" dirty="0"/>
          </a:p>
        </p:txBody>
      </p:sp>
      <p:graphicFrame>
        <p:nvGraphicFramePr>
          <p:cNvPr id="13" name="Diagram 12">
            <a:extLst>
              <a:ext uri="{FF2B5EF4-FFF2-40B4-BE49-F238E27FC236}">
                <a16:creationId xmlns="" xmlns:a16="http://schemas.microsoft.com/office/drawing/2014/main" id="{7611C095-350B-4E41-B7D9-AD78398B85B6}"/>
              </a:ext>
            </a:extLst>
          </p:cNvPr>
          <p:cNvGraphicFramePr/>
          <p:nvPr>
            <p:extLst>
              <p:ext uri="{D42A27DB-BD31-4B8C-83A1-F6EECF244321}">
                <p14:modId xmlns:p14="http://schemas.microsoft.com/office/powerpoint/2010/main" val="2107899784"/>
              </p:ext>
            </p:extLst>
          </p:nvPr>
        </p:nvGraphicFramePr>
        <p:xfrm>
          <a:off x="1226595" y="111167"/>
          <a:ext cx="9670005" cy="5117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3057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Models &amp; Highlights</a:t>
            </a:r>
          </a:p>
        </p:txBody>
      </p:sp>
      <p:sp>
        <p:nvSpPr>
          <p:cNvPr id="6" name="Content Placeholder 5">
            <a:extLst>
              <a:ext uri="{FF2B5EF4-FFF2-40B4-BE49-F238E27FC236}">
                <a16:creationId xmlns="" xmlns:a16="http://schemas.microsoft.com/office/drawing/2014/main" id="{FC4A77ED-472B-451A-8DBD-98254B3D6865}"/>
              </a:ext>
            </a:extLst>
          </p:cNvPr>
          <p:cNvSpPr>
            <a:spLocks noGrp="1"/>
          </p:cNvSpPr>
          <p:nvPr>
            <p:ph idx="1"/>
          </p:nvPr>
        </p:nvSpPr>
        <p:spPr>
          <a:xfrm>
            <a:off x="461387" y="1964455"/>
            <a:ext cx="9257522" cy="4166714"/>
          </a:xfrm>
        </p:spPr>
        <p:txBody>
          <a:bodyPr>
            <a:normAutofit fontScale="85000" lnSpcReduction="20000"/>
          </a:bodyPr>
          <a:lstStyle/>
          <a:p>
            <a:r>
              <a:rPr lang="en-SG" sz="2200" dirty="0"/>
              <a:t>Village level granular Analysis</a:t>
            </a:r>
          </a:p>
          <a:p>
            <a:r>
              <a:rPr lang="en-SG" sz="2200" dirty="0"/>
              <a:t>Creative proxies for relevant features</a:t>
            </a:r>
          </a:p>
          <a:p>
            <a:r>
              <a:rPr lang="en-SG" sz="2200" dirty="0"/>
              <a:t>Variable Importance </a:t>
            </a:r>
          </a:p>
          <a:p>
            <a:pPr lvl="1"/>
            <a:r>
              <a:rPr lang="en-SG" sz="1900" dirty="0"/>
              <a:t>Cross Validated with 2 different models</a:t>
            </a:r>
          </a:p>
          <a:p>
            <a:r>
              <a:rPr lang="en-SG" sz="2200" dirty="0"/>
              <a:t>High accuracy prediction of current price buckets </a:t>
            </a:r>
          </a:p>
          <a:p>
            <a:pPr lvl="1"/>
            <a:r>
              <a:rPr lang="en-SG" sz="1900" dirty="0"/>
              <a:t>Training and test data sets</a:t>
            </a:r>
          </a:p>
          <a:p>
            <a:r>
              <a:rPr lang="en-SG" sz="2200" dirty="0"/>
              <a:t>Future Price Trends</a:t>
            </a:r>
          </a:p>
          <a:p>
            <a:pPr lvl="1"/>
            <a:r>
              <a:rPr lang="en-SG" sz="1900" dirty="0"/>
              <a:t>Change Data points</a:t>
            </a:r>
          </a:p>
          <a:p>
            <a:pPr lvl="2"/>
            <a:r>
              <a:rPr lang="en-SG" sz="1700" dirty="0"/>
              <a:t>Distance from airport</a:t>
            </a:r>
          </a:p>
          <a:p>
            <a:pPr lvl="2"/>
            <a:r>
              <a:rPr lang="en-SG" sz="1700" dirty="0"/>
              <a:t>Future Employment </a:t>
            </a:r>
            <a:r>
              <a:rPr lang="en-SG" sz="1700" dirty="0" smtClean="0"/>
              <a:t>scope</a:t>
            </a:r>
            <a:endParaRPr lang="en-SG" sz="1700" dirty="0"/>
          </a:p>
          <a:p>
            <a:pPr lvl="2"/>
            <a:r>
              <a:rPr lang="en-SG" sz="1700" dirty="0"/>
              <a:t>Future Industrial </a:t>
            </a:r>
            <a:r>
              <a:rPr lang="en-SG" sz="1700" dirty="0" smtClean="0"/>
              <a:t>Investment</a:t>
            </a:r>
            <a:endParaRPr lang="en-SG" sz="1700" dirty="0"/>
          </a:p>
          <a:p>
            <a:pPr lvl="2"/>
            <a:r>
              <a:rPr lang="en-SG" sz="1700" dirty="0"/>
              <a:t>Future Infra Development</a:t>
            </a:r>
          </a:p>
          <a:p>
            <a:endParaRPr lang="en-SG" dirty="0"/>
          </a:p>
        </p:txBody>
      </p:sp>
      <p:sp>
        <p:nvSpPr>
          <p:cNvPr id="3" name="TextBox 2"/>
          <p:cNvSpPr txBox="1"/>
          <p:nvPr/>
        </p:nvSpPr>
        <p:spPr>
          <a:xfrm>
            <a:off x="3249637" y="1125415"/>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D2E2D"/>
              </a:solidFill>
              <a:effectLst/>
              <a:uLnTx/>
              <a:uFillTx/>
              <a:latin typeface="Arial"/>
              <a:ea typeface="+mn-ea"/>
              <a:cs typeface="+mn-cs"/>
            </a:endParaRPr>
          </a:p>
        </p:txBody>
      </p:sp>
      <p:pic>
        <p:nvPicPr>
          <p:cNvPr id="5" name="Picture 4">
            <a:extLst>
              <a:ext uri="{FF2B5EF4-FFF2-40B4-BE49-F238E27FC236}">
                <a16:creationId xmlns="" xmlns:a16="http://schemas.microsoft.com/office/drawing/2014/main" id="{5B55237A-7E10-4D17-92EE-BCEF860733C3}"/>
              </a:ext>
            </a:extLst>
          </p:cNvPr>
          <p:cNvPicPr>
            <a:picLocks noChangeAspect="1"/>
          </p:cNvPicPr>
          <p:nvPr/>
        </p:nvPicPr>
        <p:blipFill>
          <a:blip r:embed="rId3"/>
          <a:stretch>
            <a:fillRect/>
          </a:stretch>
        </p:blipFill>
        <p:spPr>
          <a:xfrm>
            <a:off x="6481187" y="1646237"/>
            <a:ext cx="5460783" cy="3809999"/>
          </a:xfrm>
          <a:prstGeom prst="rect">
            <a:avLst/>
          </a:prstGeom>
        </p:spPr>
      </p:pic>
      <p:sp>
        <p:nvSpPr>
          <p:cNvPr id="7" name="TextBox 6">
            <a:extLst>
              <a:ext uri="{FF2B5EF4-FFF2-40B4-BE49-F238E27FC236}">
                <a16:creationId xmlns="" xmlns:a16="http://schemas.microsoft.com/office/drawing/2014/main" id="{408AE44C-B1E6-4AF1-9E98-C3BD6312CABE}"/>
              </a:ext>
            </a:extLst>
          </p:cNvPr>
          <p:cNvSpPr txBox="1"/>
          <p:nvPr/>
        </p:nvSpPr>
        <p:spPr>
          <a:xfrm>
            <a:off x="7887956" y="5617029"/>
            <a:ext cx="3008644" cy="369332"/>
          </a:xfrm>
          <a:prstGeom prst="rect">
            <a:avLst/>
          </a:prstGeom>
          <a:noFill/>
        </p:spPr>
        <p:txBody>
          <a:bodyPr wrap="square" rtlCol="0">
            <a:spAutoFit/>
          </a:bodyPr>
          <a:lstStyle/>
          <a:p>
            <a:r>
              <a:rPr lang="en-SG" dirty="0"/>
              <a:t>Variable Importance Curve</a:t>
            </a:r>
          </a:p>
        </p:txBody>
      </p:sp>
      <p:graphicFrame>
        <p:nvGraphicFramePr>
          <p:cNvPr id="8" name="Diagram 7">
            <a:extLst>
              <a:ext uri="{FF2B5EF4-FFF2-40B4-BE49-F238E27FC236}">
                <a16:creationId xmlns="" xmlns:a16="http://schemas.microsoft.com/office/drawing/2014/main" id="{B219B1C4-46A3-437E-9436-128F5A06AE35}"/>
              </a:ext>
            </a:extLst>
          </p:cNvPr>
          <p:cNvGraphicFramePr/>
          <p:nvPr>
            <p:extLst>
              <p:ext uri="{D42A27DB-BD31-4B8C-83A1-F6EECF244321}">
                <p14:modId xmlns:p14="http://schemas.microsoft.com/office/powerpoint/2010/main" val="4135477171"/>
              </p:ext>
            </p:extLst>
          </p:nvPr>
        </p:nvGraphicFramePr>
        <p:xfrm>
          <a:off x="1226595" y="111167"/>
          <a:ext cx="9670005" cy="5117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0747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Results on Test Data</a:t>
            </a:r>
          </a:p>
        </p:txBody>
      </p:sp>
      <p:sp>
        <p:nvSpPr>
          <p:cNvPr id="9" name="Text Placeholder 8">
            <a:extLst>
              <a:ext uri="{FF2B5EF4-FFF2-40B4-BE49-F238E27FC236}">
                <a16:creationId xmlns="" xmlns:a16="http://schemas.microsoft.com/office/drawing/2014/main" id="{57F54F2B-C534-418C-A6A4-A294742E8143}"/>
              </a:ext>
            </a:extLst>
          </p:cNvPr>
          <p:cNvSpPr>
            <a:spLocks noGrp="1"/>
          </p:cNvSpPr>
          <p:nvPr>
            <p:ph type="body" idx="1"/>
          </p:nvPr>
        </p:nvSpPr>
        <p:spPr/>
        <p:txBody>
          <a:bodyPr/>
          <a:lstStyle/>
          <a:p>
            <a:r>
              <a:rPr lang="en-SG" dirty="0"/>
              <a:t>Confusion Matrix </a:t>
            </a:r>
          </a:p>
        </p:txBody>
      </p:sp>
      <p:graphicFrame>
        <p:nvGraphicFramePr>
          <p:cNvPr id="8" name="Content Placeholder 7">
            <a:extLst>
              <a:ext uri="{FF2B5EF4-FFF2-40B4-BE49-F238E27FC236}">
                <a16:creationId xmlns="" xmlns:a16="http://schemas.microsoft.com/office/drawing/2014/main" id="{12058322-4A27-44F8-BEAF-23AB3733E31D}"/>
              </a:ext>
            </a:extLst>
          </p:cNvPr>
          <p:cNvGraphicFramePr>
            <a:graphicFrameLocks noGrp="1"/>
          </p:cNvGraphicFramePr>
          <p:nvPr>
            <p:ph sz="half" idx="2"/>
            <p:extLst>
              <p:ext uri="{D42A27DB-BD31-4B8C-83A1-F6EECF244321}">
                <p14:modId xmlns:p14="http://schemas.microsoft.com/office/powerpoint/2010/main" val="1405925797"/>
              </p:ext>
            </p:extLst>
          </p:nvPr>
        </p:nvGraphicFramePr>
        <p:xfrm>
          <a:off x="1295400" y="2503488"/>
          <a:ext cx="4570996" cy="1951516"/>
        </p:xfrm>
        <a:graphic>
          <a:graphicData uri="http://schemas.openxmlformats.org/drawingml/2006/table">
            <a:tbl>
              <a:tblPr>
                <a:tableStyleId>{BC89EF96-8CEA-46FF-86C4-4CE0E7609802}</a:tableStyleId>
              </a:tblPr>
              <a:tblGrid>
                <a:gridCol w="2168719">
                  <a:extLst>
                    <a:ext uri="{9D8B030D-6E8A-4147-A177-3AD203B41FA5}">
                      <a16:colId xmlns="" xmlns:a16="http://schemas.microsoft.com/office/drawing/2014/main" val="2453222643"/>
                    </a:ext>
                  </a:extLst>
                </a:gridCol>
                <a:gridCol w="800759">
                  <a:extLst>
                    <a:ext uri="{9D8B030D-6E8A-4147-A177-3AD203B41FA5}">
                      <a16:colId xmlns="" xmlns:a16="http://schemas.microsoft.com/office/drawing/2014/main" val="519005103"/>
                    </a:ext>
                  </a:extLst>
                </a:gridCol>
                <a:gridCol w="800759">
                  <a:extLst>
                    <a:ext uri="{9D8B030D-6E8A-4147-A177-3AD203B41FA5}">
                      <a16:colId xmlns="" xmlns:a16="http://schemas.microsoft.com/office/drawing/2014/main" val="3186839094"/>
                    </a:ext>
                  </a:extLst>
                </a:gridCol>
                <a:gridCol w="800759">
                  <a:extLst>
                    <a:ext uri="{9D8B030D-6E8A-4147-A177-3AD203B41FA5}">
                      <a16:colId xmlns="" xmlns:a16="http://schemas.microsoft.com/office/drawing/2014/main" val="188153690"/>
                    </a:ext>
                  </a:extLst>
                </a:gridCol>
              </a:tblGrid>
              <a:tr h="332173">
                <a:tc rowSpan="2">
                  <a:txBody>
                    <a:bodyPr/>
                    <a:lstStyle/>
                    <a:p>
                      <a:pPr algn="ctr" fontAlgn="ctr"/>
                      <a:r>
                        <a:rPr lang="en-SG" sz="1100" u="none" strike="noStrike">
                          <a:effectLst/>
                        </a:rPr>
                        <a:t>Predicted price bucket</a:t>
                      </a:r>
                      <a:endParaRPr lang="en-SG" sz="1100" b="0" i="0" u="none" strike="noStrike">
                        <a:solidFill>
                          <a:srgbClr val="000000"/>
                        </a:solidFill>
                        <a:effectLst/>
                        <a:latin typeface="Calibri" panose="020F0502020204030204" pitchFamily="34" charset="0"/>
                      </a:endParaRPr>
                    </a:p>
                  </a:txBody>
                  <a:tcPr marL="7719" marR="7719" marT="7620" marB="0" anchor="ctr"/>
                </a:tc>
                <a:tc gridSpan="3">
                  <a:txBody>
                    <a:bodyPr/>
                    <a:lstStyle/>
                    <a:p>
                      <a:pPr algn="ctr" fontAlgn="b"/>
                      <a:r>
                        <a:rPr lang="en-SG" sz="1100" u="none" strike="noStrike">
                          <a:effectLst/>
                        </a:rPr>
                        <a:t>Actual Price Buckets</a:t>
                      </a:r>
                      <a:endParaRPr lang="en-SG" sz="1100" b="0" i="0" u="none" strike="noStrike">
                        <a:solidFill>
                          <a:srgbClr val="000000"/>
                        </a:solidFill>
                        <a:effectLst/>
                        <a:latin typeface="Calibri" panose="020F0502020204030204" pitchFamily="34" charset="0"/>
                      </a:endParaRPr>
                    </a:p>
                  </a:txBody>
                  <a:tcPr marL="7719" marR="7719" marT="7620" marB="0" anchor="b"/>
                </a:tc>
                <a:tc hMerge="1">
                  <a:txBody>
                    <a:bodyPr/>
                    <a:lstStyle/>
                    <a:p>
                      <a:endParaRPr lang="en-SG"/>
                    </a:p>
                  </a:txBody>
                  <a:tcPr/>
                </a:tc>
                <a:tc hMerge="1">
                  <a:txBody>
                    <a:bodyPr/>
                    <a:lstStyle/>
                    <a:p>
                      <a:endParaRPr lang="en-SG"/>
                    </a:p>
                  </a:txBody>
                  <a:tcPr/>
                </a:tc>
                <a:extLst>
                  <a:ext uri="{0D108BD9-81ED-4DB2-BD59-A6C34878D82A}">
                    <a16:rowId xmlns="" xmlns:a16="http://schemas.microsoft.com/office/drawing/2014/main" val="747149208"/>
                  </a:ext>
                </a:extLst>
              </a:tr>
              <a:tr h="622824">
                <a:tc vMerge="1">
                  <a:txBody>
                    <a:bodyPr/>
                    <a:lstStyle/>
                    <a:p>
                      <a:endParaRPr lang="en-SG"/>
                    </a:p>
                  </a:txBody>
                  <a:tcPr/>
                </a:tc>
                <a:tc>
                  <a:txBody>
                    <a:bodyPr/>
                    <a:lstStyle/>
                    <a:p>
                      <a:pPr algn="ctr" fontAlgn="b"/>
                      <a:r>
                        <a:rPr lang="en-SG" sz="1100" u="none" strike="noStrike" dirty="0">
                          <a:effectLst/>
                        </a:rPr>
                        <a:t>0-5000</a:t>
                      </a:r>
                      <a:endParaRPr lang="en-SG" sz="1100" b="0" i="0" u="none" strike="noStrike" dirty="0">
                        <a:solidFill>
                          <a:srgbClr val="000000"/>
                        </a:solidFill>
                        <a:effectLst/>
                        <a:latin typeface="Calibri" panose="020F0502020204030204" pitchFamily="34" charset="0"/>
                      </a:endParaRPr>
                    </a:p>
                  </a:txBody>
                  <a:tcPr marL="7719" marR="7719" marT="7620" marB="0" anchor="ctr"/>
                </a:tc>
                <a:tc>
                  <a:txBody>
                    <a:bodyPr/>
                    <a:lstStyle/>
                    <a:p>
                      <a:pPr algn="ctr" fontAlgn="b"/>
                      <a:r>
                        <a:rPr lang="en-SG" sz="1100" u="none" strike="noStrike" dirty="0">
                          <a:effectLst/>
                        </a:rPr>
                        <a:t>5000-10000</a:t>
                      </a:r>
                      <a:endParaRPr lang="en-SG" sz="1100" b="0" i="0" u="none" strike="noStrike" dirty="0">
                        <a:solidFill>
                          <a:srgbClr val="000000"/>
                        </a:solidFill>
                        <a:effectLst/>
                        <a:latin typeface="Calibri" panose="020F0502020204030204" pitchFamily="34" charset="0"/>
                      </a:endParaRPr>
                    </a:p>
                  </a:txBody>
                  <a:tcPr marL="7719" marR="7719" marT="7620" marB="0" anchor="ctr"/>
                </a:tc>
                <a:tc>
                  <a:txBody>
                    <a:bodyPr/>
                    <a:lstStyle/>
                    <a:p>
                      <a:pPr algn="ctr" fontAlgn="b"/>
                      <a:r>
                        <a:rPr lang="en-SG" sz="1100" u="none" strike="noStrike" dirty="0">
                          <a:effectLst/>
                        </a:rPr>
                        <a:t>&gt;10000</a:t>
                      </a:r>
                      <a:endParaRPr lang="en-SG" sz="1100" b="0" i="0" u="none" strike="noStrike" dirty="0">
                        <a:solidFill>
                          <a:srgbClr val="000000"/>
                        </a:solidFill>
                        <a:effectLst/>
                        <a:latin typeface="Calibri" panose="020F0502020204030204" pitchFamily="34" charset="0"/>
                      </a:endParaRPr>
                    </a:p>
                  </a:txBody>
                  <a:tcPr marL="7719" marR="7719" marT="7620" marB="0" anchor="ctr"/>
                </a:tc>
                <a:extLst>
                  <a:ext uri="{0D108BD9-81ED-4DB2-BD59-A6C34878D82A}">
                    <a16:rowId xmlns="" xmlns:a16="http://schemas.microsoft.com/office/drawing/2014/main" val="4201201012"/>
                  </a:ext>
                </a:extLst>
              </a:tr>
              <a:tr h="332173">
                <a:tc>
                  <a:txBody>
                    <a:bodyPr/>
                    <a:lstStyle/>
                    <a:p>
                      <a:pPr algn="ctr" fontAlgn="b"/>
                      <a:r>
                        <a:rPr lang="en-SG" sz="1100" u="none" strike="noStrike" dirty="0">
                          <a:effectLst/>
                        </a:rPr>
                        <a:t>0-5000</a:t>
                      </a:r>
                      <a:endParaRPr lang="en-SG" sz="1100" b="0" i="0" u="none" strike="noStrike" dirty="0">
                        <a:solidFill>
                          <a:srgbClr val="000000"/>
                        </a:solidFill>
                        <a:effectLst/>
                        <a:latin typeface="Calibri" panose="020F0502020204030204" pitchFamily="34" charset="0"/>
                      </a:endParaRPr>
                    </a:p>
                  </a:txBody>
                  <a:tcPr marL="7719" marR="7719" marT="7620" marB="0" anchor="ctr"/>
                </a:tc>
                <a:tc>
                  <a:txBody>
                    <a:bodyPr/>
                    <a:lstStyle/>
                    <a:p>
                      <a:pPr algn="ctr" fontAlgn="b"/>
                      <a:r>
                        <a:rPr lang="en-SG" sz="1100" u="none" strike="noStrike">
                          <a:effectLst/>
                        </a:rPr>
                        <a:t>73</a:t>
                      </a:r>
                      <a:endParaRPr lang="en-SG" sz="1100" b="0" i="0" u="none" strike="noStrike">
                        <a:solidFill>
                          <a:srgbClr val="000000"/>
                        </a:solidFill>
                        <a:effectLst/>
                        <a:latin typeface="Calibri" panose="020F0502020204030204" pitchFamily="34" charset="0"/>
                      </a:endParaRPr>
                    </a:p>
                  </a:txBody>
                  <a:tcPr marL="7719" marR="7719" marT="7620" marB="0" anchor="ctr"/>
                </a:tc>
                <a:tc>
                  <a:txBody>
                    <a:bodyPr/>
                    <a:lstStyle/>
                    <a:p>
                      <a:pPr algn="ctr" fontAlgn="b"/>
                      <a:r>
                        <a:rPr lang="en-SG" sz="1100" u="none" strike="noStrike">
                          <a:effectLst/>
                        </a:rPr>
                        <a:t>1</a:t>
                      </a:r>
                      <a:endParaRPr lang="en-SG" sz="1100" b="0" i="0" u="none" strike="noStrike">
                        <a:solidFill>
                          <a:srgbClr val="000000"/>
                        </a:solidFill>
                        <a:effectLst/>
                        <a:latin typeface="Calibri" panose="020F0502020204030204" pitchFamily="34" charset="0"/>
                      </a:endParaRPr>
                    </a:p>
                  </a:txBody>
                  <a:tcPr marL="7719" marR="7719" marT="7620" marB="0" anchor="ctr"/>
                </a:tc>
                <a:tc>
                  <a:txBody>
                    <a:bodyPr/>
                    <a:lstStyle/>
                    <a:p>
                      <a:pPr algn="ctr" fontAlgn="b"/>
                      <a:r>
                        <a:rPr lang="en-SG" sz="1100" u="none" strike="noStrike">
                          <a:effectLst/>
                        </a:rPr>
                        <a:t>0</a:t>
                      </a:r>
                      <a:endParaRPr lang="en-SG" sz="1100" b="0" i="0" u="none" strike="noStrike">
                        <a:solidFill>
                          <a:srgbClr val="000000"/>
                        </a:solidFill>
                        <a:effectLst/>
                        <a:latin typeface="Calibri" panose="020F0502020204030204" pitchFamily="34" charset="0"/>
                      </a:endParaRPr>
                    </a:p>
                  </a:txBody>
                  <a:tcPr marL="7719" marR="7719" marT="7620" marB="0" anchor="ctr"/>
                </a:tc>
                <a:extLst>
                  <a:ext uri="{0D108BD9-81ED-4DB2-BD59-A6C34878D82A}">
                    <a16:rowId xmlns="" xmlns:a16="http://schemas.microsoft.com/office/drawing/2014/main" val="3534753208"/>
                  </a:ext>
                </a:extLst>
              </a:tr>
              <a:tr h="332173">
                <a:tc>
                  <a:txBody>
                    <a:bodyPr/>
                    <a:lstStyle/>
                    <a:p>
                      <a:pPr algn="ctr" fontAlgn="b"/>
                      <a:r>
                        <a:rPr lang="en-SG" sz="1100" u="none" strike="noStrike" dirty="0">
                          <a:effectLst/>
                        </a:rPr>
                        <a:t>5000-10000</a:t>
                      </a:r>
                      <a:endParaRPr lang="en-SG" sz="1100" b="0" i="0" u="none" strike="noStrike" dirty="0">
                        <a:solidFill>
                          <a:srgbClr val="000000"/>
                        </a:solidFill>
                        <a:effectLst/>
                        <a:latin typeface="Calibri" panose="020F0502020204030204" pitchFamily="34" charset="0"/>
                      </a:endParaRPr>
                    </a:p>
                  </a:txBody>
                  <a:tcPr marL="7719" marR="7719" marT="7620" marB="0" anchor="ctr"/>
                </a:tc>
                <a:tc>
                  <a:txBody>
                    <a:bodyPr/>
                    <a:lstStyle/>
                    <a:p>
                      <a:pPr algn="ctr" fontAlgn="b"/>
                      <a:r>
                        <a:rPr lang="en-SG" sz="1100" u="none" strike="noStrike" dirty="0">
                          <a:effectLst/>
                        </a:rPr>
                        <a:t>2</a:t>
                      </a:r>
                      <a:endParaRPr lang="en-SG" sz="1100" b="0" i="0" u="none" strike="noStrike" dirty="0">
                        <a:solidFill>
                          <a:srgbClr val="000000"/>
                        </a:solidFill>
                        <a:effectLst/>
                        <a:latin typeface="Calibri" panose="020F0502020204030204" pitchFamily="34" charset="0"/>
                      </a:endParaRPr>
                    </a:p>
                  </a:txBody>
                  <a:tcPr marL="7719" marR="7719" marT="7620" marB="0" anchor="ctr"/>
                </a:tc>
                <a:tc>
                  <a:txBody>
                    <a:bodyPr/>
                    <a:lstStyle/>
                    <a:p>
                      <a:pPr algn="ctr" fontAlgn="b"/>
                      <a:r>
                        <a:rPr lang="en-SG" sz="1100" u="none" strike="noStrike" dirty="0">
                          <a:effectLst/>
                        </a:rPr>
                        <a:t>23</a:t>
                      </a:r>
                      <a:endParaRPr lang="en-SG" sz="1100" b="0" i="0" u="none" strike="noStrike" dirty="0">
                        <a:solidFill>
                          <a:srgbClr val="000000"/>
                        </a:solidFill>
                        <a:effectLst/>
                        <a:latin typeface="Calibri" panose="020F0502020204030204" pitchFamily="34" charset="0"/>
                      </a:endParaRPr>
                    </a:p>
                  </a:txBody>
                  <a:tcPr marL="7719" marR="7719" marT="7620" marB="0" anchor="ctr"/>
                </a:tc>
                <a:tc>
                  <a:txBody>
                    <a:bodyPr/>
                    <a:lstStyle/>
                    <a:p>
                      <a:pPr algn="ctr" fontAlgn="b"/>
                      <a:r>
                        <a:rPr lang="en-SG" sz="1100" u="none" strike="noStrike" dirty="0">
                          <a:effectLst/>
                        </a:rPr>
                        <a:t>0</a:t>
                      </a:r>
                      <a:endParaRPr lang="en-SG" sz="1100" b="0" i="0" u="none" strike="noStrike" dirty="0">
                        <a:solidFill>
                          <a:srgbClr val="000000"/>
                        </a:solidFill>
                        <a:effectLst/>
                        <a:latin typeface="Calibri" panose="020F0502020204030204" pitchFamily="34" charset="0"/>
                      </a:endParaRPr>
                    </a:p>
                  </a:txBody>
                  <a:tcPr marL="7719" marR="7719" marT="7620" marB="0" anchor="ctr"/>
                </a:tc>
                <a:extLst>
                  <a:ext uri="{0D108BD9-81ED-4DB2-BD59-A6C34878D82A}">
                    <a16:rowId xmlns="" xmlns:a16="http://schemas.microsoft.com/office/drawing/2014/main" val="34532489"/>
                  </a:ext>
                </a:extLst>
              </a:tr>
              <a:tr h="332173">
                <a:tc>
                  <a:txBody>
                    <a:bodyPr/>
                    <a:lstStyle/>
                    <a:p>
                      <a:pPr algn="ctr" fontAlgn="b"/>
                      <a:r>
                        <a:rPr lang="en-SG" sz="1100" u="none" strike="noStrike">
                          <a:effectLst/>
                        </a:rPr>
                        <a:t>&gt;10000</a:t>
                      </a:r>
                      <a:endParaRPr lang="en-SG" sz="1100" b="0" i="0" u="none" strike="noStrike">
                        <a:solidFill>
                          <a:srgbClr val="000000"/>
                        </a:solidFill>
                        <a:effectLst/>
                        <a:latin typeface="Calibri" panose="020F0502020204030204" pitchFamily="34" charset="0"/>
                      </a:endParaRPr>
                    </a:p>
                  </a:txBody>
                  <a:tcPr marL="7719" marR="7719" marT="7620" marB="0" anchor="ctr"/>
                </a:tc>
                <a:tc>
                  <a:txBody>
                    <a:bodyPr/>
                    <a:lstStyle/>
                    <a:p>
                      <a:pPr algn="ctr" fontAlgn="b"/>
                      <a:r>
                        <a:rPr lang="en-SG" sz="1100" u="none" strike="noStrike">
                          <a:effectLst/>
                        </a:rPr>
                        <a:t>0</a:t>
                      </a:r>
                      <a:endParaRPr lang="en-SG" sz="1100" b="0" i="0" u="none" strike="noStrike">
                        <a:solidFill>
                          <a:srgbClr val="000000"/>
                        </a:solidFill>
                        <a:effectLst/>
                        <a:latin typeface="Calibri" panose="020F0502020204030204" pitchFamily="34" charset="0"/>
                      </a:endParaRPr>
                    </a:p>
                  </a:txBody>
                  <a:tcPr marL="7719" marR="7719" marT="7620" marB="0" anchor="ctr"/>
                </a:tc>
                <a:tc>
                  <a:txBody>
                    <a:bodyPr/>
                    <a:lstStyle/>
                    <a:p>
                      <a:pPr algn="ctr" fontAlgn="b"/>
                      <a:r>
                        <a:rPr lang="en-SG" sz="1100" u="none" strike="noStrike">
                          <a:effectLst/>
                        </a:rPr>
                        <a:t>0</a:t>
                      </a:r>
                      <a:endParaRPr lang="en-SG" sz="1100" b="0" i="0" u="none" strike="noStrike">
                        <a:solidFill>
                          <a:srgbClr val="000000"/>
                        </a:solidFill>
                        <a:effectLst/>
                        <a:latin typeface="Calibri" panose="020F0502020204030204" pitchFamily="34" charset="0"/>
                      </a:endParaRPr>
                    </a:p>
                  </a:txBody>
                  <a:tcPr marL="7719" marR="7719" marT="7620" marB="0" anchor="ctr"/>
                </a:tc>
                <a:tc>
                  <a:txBody>
                    <a:bodyPr/>
                    <a:lstStyle/>
                    <a:p>
                      <a:pPr algn="ctr" fontAlgn="b"/>
                      <a:r>
                        <a:rPr lang="en-SG" sz="1100" u="none" strike="noStrike" dirty="0">
                          <a:effectLst/>
                        </a:rPr>
                        <a:t>6</a:t>
                      </a:r>
                      <a:endParaRPr lang="en-SG" sz="1100" b="0" i="0" u="none" strike="noStrike" dirty="0">
                        <a:solidFill>
                          <a:srgbClr val="000000"/>
                        </a:solidFill>
                        <a:effectLst/>
                        <a:latin typeface="Calibri" panose="020F0502020204030204" pitchFamily="34" charset="0"/>
                      </a:endParaRPr>
                    </a:p>
                  </a:txBody>
                  <a:tcPr marL="7719" marR="7719" marT="7620" marB="0" anchor="ctr"/>
                </a:tc>
                <a:extLst>
                  <a:ext uri="{0D108BD9-81ED-4DB2-BD59-A6C34878D82A}">
                    <a16:rowId xmlns="" xmlns:a16="http://schemas.microsoft.com/office/drawing/2014/main" val="283014193"/>
                  </a:ext>
                </a:extLst>
              </a:tr>
            </a:tbl>
          </a:graphicData>
        </a:graphic>
      </p:graphicFrame>
      <p:sp>
        <p:nvSpPr>
          <p:cNvPr id="11" name="Content Placeholder 10">
            <a:extLst>
              <a:ext uri="{FF2B5EF4-FFF2-40B4-BE49-F238E27FC236}">
                <a16:creationId xmlns="" xmlns:a16="http://schemas.microsoft.com/office/drawing/2014/main" id="{A347DF40-DDED-455C-B145-0D0AD3BBFA43}"/>
              </a:ext>
            </a:extLst>
          </p:cNvPr>
          <p:cNvSpPr>
            <a:spLocks noGrp="1"/>
          </p:cNvSpPr>
          <p:nvPr>
            <p:ph sz="quarter" idx="4"/>
          </p:nvPr>
        </p:nvSpPr>
        <p:spPr>
          <a:xfrm>
            <a:off x="6324599" y="2503713"/>
            <a:ext cx="5492263" cy="3287487"/>
          </a:xfrm>
        </p:spPr>
        <p:txBody>
          <a:bodyPr/>
          <a:lstStyle/>
          <a:p>
            <a:r>
              <a:rPr lang="en-SG" dirty="0"/>
              <a:t>Final XG Boost model run on current test data gives phenomenal results!</a:t>
            </a:r>
          </a:p>
          <a:p>
            <a:r>
              <a:rPr lang="en-SG" dirty="0"/>
              <a:t>Predictive accuracy on Test data set: 97.14%</a:t>
            </a:r>
          </a:p>
        </p:txBody>
      </p:sp>
      <p:sp>
        <p:nvSpPr>
          <p:cNvPr id="3" name="TextBox 2"/>
          <p:cNvSpPr txBox="1"/>
          <p:nvPr/>
        </p:nvSpPr>
        <p:spPr>
          <a:xfrm>
            <a:off x="3249637" y="1125415"/>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D2E2D"/>
              </a:solidFill>
              <a:effectLst/>
              <a:uLnTx/>
              <a:uFillTx/>
              <a:latin typeface="Arial"/>
              <a:ea typeface="+mn-ea"/>
              <a:cs typeface="+mn-cs"/>
            </a:endParaRPr>
          </a:p>
        </p:txBody>
      </p:sp>
      <p:graphicFrame>
        <p:nvGraphicFramePr>
          <p:cNvPr id="10" name="Diagram 9">
            <a:extLst>
              <a:ext uri="{FF2B5EF4-FFF2-40B4-BE49-F238E27FC236}">
                <a16:creationId xmlns="" xmlns:a16="http://schemas.microsoft.com/office/drawing/2014/main" id="{5F368C02-31BA-4B09-AB71-D1EF5858E4A5}"/>
              </a:ext>
            </a:extLst>
          </p:cNvPr>
          <p:cNvGraphicFramePr/>
          <p:nvPr>
            <p:extLst>
              <p:ext uri="{D42A27DB-BD31-4B8C-83A1-F6EECF244321}">
                <p14:modId xmlns:p14="http://schemas.microsoft.com/office/powerpoint/2010/main" val="827918134"/>
              </p:ext>
            </p:extLst>
          </p:nvPr>
        </p:nvGraphicFramePr>
        <p:xfrm>
          <a:off x="1226595" y="111167"/>
          <a:ext cx="9670005" cy="511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331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Results and Recommendations</a:t>
            </a:r>
          </a:p>
        </p:txBody>
      </p:sp>
      <p:sp>
        <p:nvSpPr>
          <p:cNvPr id="6" name="Text Placeholder 5"/>
          <p:cNvSpPr>
            <a:spLocks noGrp="1"/>
          </p:cNvSpPr>
          <p:nvPr>
            <p:ph type="body" sz="half" idx="2"/>
          </p:nvPr>
        </p:nvSpPr>
        <p:spPr/>
        <p:txBody>
          <a:bodyPr/>
          <a:lstStyle/>
          <a:p>
            <a:r>
              <a:rPr lang="en-US" dirty="0"/>
              <a:t>An Analysis on Selected Focus Areas of NCR that will add business value for CFLD</a:t>
            </a:r>
          </a:p>
        </p:txBody>
      </p:sp>
      <p:pic>
        <p:nvPicPr>
          <p:cNvPr id="1026" name="Picture 2" descr="http://peakroofing.ca/wp-content/uploads/2016/02/real-estate-investing-261.jpg">
            <a:extLst>
              <a:ext uri="{FF2B5EF4-FFF2-40B4-BE49-F238E27FC236}">
                <a16:creationId xmlns="" xmlns:a16="http://schemas.microsoft.com/office/drawing/2014/main" id="{18B2B1D1-5987-427B-A4E8-AD36B939D708}"/>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0000" r="100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46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147" y="130661"/>
            <a:ext cx="9601200" cy="1142385"/>
          </a:xfrm>
        </p:spPr>
        <p:txBody>
          <a:bodyPr/>
          <a:lstStyle/>
          <a:p>
            <a:r>
              <a:rPr lang="en-US" dirty="0" smtClean="0"/>
              <a:t>Factors </a:t>
            </a:r>
            <a:r>
              <a:rPr lang="en-US" dirty="0"/>
              <a:t>that contribute to Land Value of NIC</a:t>
            </a:r>
          </a:p>
        </p:txBody>
      </p:sp>
      <p:sp>
        <p:nvSpPr>
          <p:cNvPr id="3" name="TextBox 2"/>
          <p:cNvSpPr txBox="1"/>
          <p:nvPr/>
        </p:nvSpPr>
        <p:spPr>
          <a:xfrm>
            <a:off x="3249637" y="1125415"/>
            <a:ext cx="184731" cy="369332"/>
          </a:xfrm>
          <a:prstGeom prst="rect">
            <a:avLst/>
          </a:prstGeom>
          <a:noFill/>
        </p:spPr>
        <p:txBody>
          <a:bodyPr wrap="none" rtlCol="0">
            <a:spAutoFit/>
          </a:bodyPr>
          <a:lstStyle/>
          <a:p>
            <a:endParaRPr lang="en-US" dirty="0"/>
          </a:p>
        </p:txBody>
      </p:sp>
      <p:graphicFrame>
        <p:nvGraphicFramePr>
          <p:cNvPr id="5" name="Diagram 4">
            <a:extLst>
              <a:ext uri="{FF2B5EF4-FFF2-40B4-BE49-F238E27FC236}">
                <a16:creationId xmlns="" xmlns:a16="http://schemas.microsoft.com/office/drawing/2014/main" id="{1E0D9233-3373-4743-84F5-DCDDDFF66F67}"/>
              </a:ext>
            </a:extLst>
          </p:cNvPr>
          <p:cNvGraphicFramePr/>
          <p:nvPr>
            <p:extLst>
              <p:ext uri="{D42A27DB-BD31-4B8C-83A1-F6EECF244321}">
                <p14:modId xmlns:p14="http://schemas.microsoft.com/office/powerpoint/2010/main" val="194754755"/>
              </p:ext>
            </p:extLst>
          </p:nvPr>
        </p:nvGraphicFramePr>
        <p:xfrm>
          <a:off x="2316334" y="1634066"/>
          <a:ext cx="7928499" cy="4384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 xmlns:a16="http://schemas.microsoft.com/office/drawing/2014/main" id="{66291A1F-22EB-483C-8733-699A77F5BC65}"/>
              </a:ext>
            </a:extLst>
          </p:cNvPr>
          <p:cNvPicPr>
            <a:picLocks noChangeAspect="1"/>
          </p:cNvPicPr>
          <p:nvPr/>
        </p:nvPicPr>
        <p:blipFill>
          <a:blip r:embed="rId8"/>
          <a:stretch>
            <a:fillRect/>
          </a:stretch>
        </p:blipFill>
        <p:spPr>
          <a:xfrm>
            <a:off x="2458838" y="5450889"/>
            <a:ext cx="344619" cy="330648"/>
          </a:xfrm>
          <a:prstGeom prst="rect">
            <a:avLst/>
          </a:prstGeom>
        </p:spPr>
      </p:pic>
      <p:pic>
        <p:nvPicPr>
          <p:cNvPr id="7" name="Picture 6">
            <a:extLst>
              <a:ext uri="{FF2B5EF4-FFF2-40B4-BE49-F238E27FC236}">
                <a16:creationId xmlns="" xmlns:a16="http://schemas.microsoft.com/office/drawing/2014/main" id="{604AD83E-D2C5-4A3C-B46F-ED308330FE4E}"/>
              </a:ext>
            </a:extLst>
          </p:cNvPr>
          <p:cNvPicPr>
            <a:picLocks noChangeAspect="1"/>
          </p:cNvPicPr>
          <p:nvPr/>
        </p:nvPicPr>
        <p:blipFill>
          <a:blip r:embed="rId9"/>
          <a:stretch>
            <a:fillRect/>
          </a:stretch>
        </p:blipFill>
        <p:spPr>
          <a:xfrm>
            <a:off x="2882006" y="4924143"/>
            <a:ext cx="269567" cy="299791"/>
          </a:xfrm>
          <a:prstGeom prst="rect">
            <a:avLst/>
          </a:prstGeom>
        </p:spPr>
      </p:pic>
      <p:pic>
        <p:nvPicPr>
          <p:cNvPr id="8" name="Picture 7">
            <a:extLst>
              <a:ext uri="{FF2B5EF4-FFF2-40B4-BE49-F238E27FC236}">
                <a16:creationId xmlns="" xmlns:a16="http://schemas.microsoft.com/office/drawing/2014/main" id="{84C829FF-9B55-407B-8AE3-F916ECB49589}"/>
              </a:ext>
            </a:extLst>
          </p:cNvPr>
          <p:cNvPicPr>
            <a:picLocks noChangeAspect="1"/>
          </p:cNvPicPr>
          <p:nvPr/>
        </p:nvPicPr>
        <p:blipFill>
          <a:blip r:embed="rId10"/>
          <a:stretch>
            <a:fillRect/>
          </a:stretch>
        </p:blipFill>
        <p:spPr>
          <a:xfrm>
            <a:off x="3043426" y="4289510"/>
            <a:ext cx="268855" cy="273613"/>
          </a:xfrm>
          <a:prstGeom prst="rect">
            <a:avLst/>
          </a:prstGeom>
        </p:spPr>
      </p:pic>
      <p:pic>
        <p:nvPicPr>
          <p:cNvPr id="9" name="Picture 8">
            <a:extLst>
              <a:ext uri="{FF2B5EF4-FFF2-40B4-BE49-F238E27FC236}">
                <a16:creationId xmlns="" xmlns:a16="http://schemas.microsoft.com/office/drawing/2014/main" id="{1BE7D6B4-7DD6-4F3B-AD30-7399590A1EBD}"/>
              </a:ext>
            </a:extLst>
          </p:cNvPr>
          <p:cNvPicPr>
            <a:picLocks noChangeAspect="1"/>
          </p:cNvPicPr>
          <p:nvPr/>
        </p:nvPicPr>
        <p:blipFill>
          <a:blip r:embed="rId11"/>
          <a:stretch>
            <a:fillRect/>
          </a:stretch>
        </p:blipFill>
        <p:spPr>
          <a:xfrm>
            <a:off x="3097201" y="3664329"/>
            <a:ext cx="337167" cy="324466"/>
          </a:xfrm>
          <a:prstGeom prst="rect">
            <a:avLst/>
          </a:prstGeom>
        </p:spPr>
      </p:pic>
      <p:pic>
        <p:nvPicPr>
          <p:cNvPr id="10" name="Picture 9">
            <a:extLst>
              <a:ext uri="{FF2B5EF4-FFF2-40B4-BE49-F238E27FC236}">
                <a16:creationId xmlns="" xmlns:a16="http://schemas.microsoft.com/office/drawing/2014/main" id="{8C50E5C3-996F-4867-9099-06CABD13E13D}"/>
              </a:ext>
            </a:extLst>
          </p:cNvPr>
          <p:cNvPicPr>
            <a:picLocks noChangeAspect="1"/>
          </p:cNvPicPr>
          <p:nvPr/>
        </p:nvPicPr>
        <p:blipFill>
          <a:blip r:embed="rId12"/>
          <a:stretch>
            <a:fillRect/>
          </a:stretch>
        </p:blipFill>
        <p:spPr>
          <a:xfrm>
            <a:off x="2458838" y="1854740"/>
            <a:ext cx="341265" cy="338046"/>
          </a:xfrm>
          <a:prstGeom prst="rect">
            <a:avLst/>
          </a:prstGeom>
        </p:spPr>
      </p:pic>
      <p:pic>
        <p:nvPicPr>
          <p:cNvPr id="11" name="Graphic 10" descr="Team">
            <a:extLst>
              <a:ext uri="{FF2B5EF4-FFF2-40B4-BE49-F238E27FC236}">
                <a16:creationId xmlns="" xmlns:a16="http://schemas.microsoft.com/office/drawing/2014/main" id="{638B0C51-CB41-4F80-B5D4-A3DB57AA4ACE}"/>
              </a:ext>
            </a:extLst>
          </p:cNvPr>
          <p:cNvPicPr>
            <a:picLocks noChangeAspect="1"/>
          </p:cNvPicPr>
          <p:nvPr/>
        </p:nvPicPr>
        <p:blipFill>
          <a:blip r:embed="rId13">
            <a:extLst>
              <a:ext uri="{96DAC541-7B7A-43D3-8B79-37D633B846F1}">
                <asvg:svgBlip xmlns="" xmlns:asvg="http://schemas.microsoft.com/office/drawing/2016/SVG/main" r:embed="rId14"/>
              </a:ext>
            </a:extLst>
          </a:blip>
          <a:stretch>
            <a:fillRect/>
          </a:stretch>
        </p:blipFill>
        <p:spPr>
          <a:xfrm>
            <a:off x="2975115" y="3027448"/>
            <a:ext cx="424320" cy="424320"/>
          </a:xfrm>
          <a:prstGeom prst="rect">
            <a:avLst/>
          </a:prstGeom>
        </p:spPr>
      </p:pic>
    </p:spTree>
    <p:extLst>
      <p:ext uri="{BB962C8B-B14F-4D97-AF65-F5344CB8AC3E}">
        <p14:creationId xmlns:p14="http://schemas.microsoft.com/office/powerpoint/2010/main" val="181431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47"/>
            <a:ext cx="9601200" cy="1142385"/>
          </a:xfrm>
        </p:spPr>
        <p:txBody>
          <a:bodyPr/>
          <a:lstStyle/>
          <a:p>
            <a:r>
              <a:rPr lang="en-US" dirty="0"/>
              <a:t>Location recommendations for the CFLD </a:t>
            </a:r>
            <a:r>
              <a:rPr lang="en-US" dirty="0" smtClean="0"/>
              <a:t/>
            </a:r>
            <a:br>
              <a:rPr lang="en-US" dirty="0" smtClean="0"/>
            </a:br>
            <a:r>
              <a:rPr lang="en-US" dirty="0" smtClean="0"/>
              <a:t>New Industrial </a:t>
            </a:r>
            <a:r>
              <a:rPr lang="en-US" dirty="0"/>
              <a:t>City</a:t>
            </a:r>
          </a:p>
        </p:txBody>
      </p:sp>
      <p:graphicFrame>
        <p:nvGraphicFramePr>
          <p:cNvPr id="5" name="Diagram 4"/>
          <p:cNvGraphicFramePr/>
          <p:nvPr>
            <p:extLst>
              <p:ext uri="{D42A27DB-BD31-4B8C-83A1-F6EECF244321}">
                <p14:modId xmlns:p14="http://schemas.microsoft.com/office/powerpoint/2010/main" val="2080920972"/>
              </p:ext>
            </p:extLst>
          </p:nvPr>
        </p:nvGraphicFramePr>
        <p:xfrm>
          <a:off x="701780" y="574374"/>
          <a:ext cx="9090699" cy="5658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xmlns="" id="{51D31533-32FD-4AD1-B8C8-E408056C935D}"/>
              </a:ext>
            </a:extLst>
          </p:cNvPr>
          <p:cNvPicPr>
            <a:picLocks noChangeAspect="1"/>
          </p:cNvPicPr>
          <p:nvPr/>
        </p:nvPicPr>
        <p:blipFill>
          <a:blip r:embed="rId8"/>
          <a:stretch>
            <a:fillRect/>
          </a:stretch>
        </p:blipFill>
        <p:spPr>
          <a:xfrm>
            <a:off x="8397509" y="1466358"/>
            <a:ext cx="3092711" cy="272608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7543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change of Land Value- Jewar, </a:t>
            </a:r>
            <a:r>
              <a:rPr lang="en-US" dirty="0" err="1"/>
              <a:t>Jahangirpur</a:t>
            </a:r>
            <a:endParaRPr lang="en-US" dirty="0"/>
          </a:p>
        </p:txBody>
      </p:sp>
      <p:sp>
        <p:nvSpPr>
          <p:cNvPr id="3" name="TextBox 2"/>
          <p:cNvSpPr txBox="1"/>
          <p:nvPr/>
        </p:nvSpPr>
        <p:spPr>
          <a:xfrm>
            <a:off x="3249637" y="1125415"/>
            <a:ext cx="184731" cy="369332"/>
          </a:xfrm>
          <a:prstGeom prst="rect">
            <a:avLst/>
          </a:prstGeom>
          <a:noFill/>
        </p:spPr>
        <p:txBody>
          <a:bodyPr wrap="none" rtlCol="0">
            <a:spAutoFit/>
          </a:bodyPr>
          <a:lstStyle/>
          <a:p>
            <a:endParaRPr lang="en-US" dirty="0"/>
          </a:p>
        </p:txBody>
      </p:sp>
      <p:graphicFrame>
        <p:nvGraphicFramePr>
          <p:cNvPr id="4" name="Diagram 3">
            <a:extLst>
              <a:ext uri="{FF2B5EF4-FFF2-40B4-BE49-F238E27FC236}">
                <a16:creationId xmlns="" xmlns:a16="http://schemas.microsoft.com/office/drawing/2014/main" id="{698FAA5D-B8B2-4E84-B5D7-2D1276CCDE09}"/>
              </a:ext>
            </a:extLst>
          </p:cNvPr>
          <p:cNvGraphicFramePr/>
          <p:nvPr>
            <p:extLst>
              <p:ext uri="{D42A27DB-BD31-4B8C-83A1-F6EECF244321}">
                <p14:modId xmlns:p14="http://schemas.microsoft.com/office/powerpoint/2010/main" val="2294119121"/>
              </p:ext>
            </p:extLst>
          </p:nvPr>
        </p:nvGraphicFramePr>
        <p:xfrm>
          <a:off x="2032000" y="719666"/>
          <a:ext cx="910059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 xmlns:a16="http://schemas.microsoft.com/office/drawing/2014/main" id="{C199A8C6-8D1A-48C5-8B7D-6CA316776D53}"/>
              </a:ext>
            </a:extLst>
          </p:cNvPr>
          <p:cNvSpPr txBox="1"/>
          <p:nvPr/>
        </p:nvSpPr>
        <p:spPr>
          <a:xfrm rot="20472084">
            <a:off x="5024197" y="2724137"/>
            <a:ext cx="2143606" cy="369332"/>
          </a:xfrm>
          <a:prstGeom prst="rect">
            <a:avLst/>
          </a:prstGeom>
          <a:noFill/>
        </p:spPr>
        <p:txBody>
          <a:bodyPr wrap="square" rtlCol="0">
            <a:spAutoFit/>
          </a:bodyPr>
          <a:lstStyle/>
          <a:p>
            <a:r>
              <a:rPr lang="en-SG" dirty="0"/>
              <a:t>100% appreciation</a:t>
            </a:r>
          </a:p>
        </p:txBody>
      </p:sp>
      <p:cxnSp>
        <p:nvCxnSpPr>
          <p:cNvPr id="6" name="Straight Arrow Connector 5">
            <a:extLst>
              <a:ext uri="{FF2B5EF4-FFF2-40B4-BE49-F238E27FC236}">
                <a16:creationId xmlns="" xmlns:a16="http://schemas.microsoft.com/office/drawing/2014/main" id="{0DF7A0A2-2CBE-4ADB-B115-F5B8433FE633}"/>
              </a:ext>
            </a:extLst>
          </p:cNvPr>
          <p:cNvCxnSpPr/>
          <p:nvPr/>
        </p:nvCxnSpPr>
        <p:spPr>
          <a:xfrm flipV="1">
            <a:off x="1846053" y="5728504"/>
            <a:ext cx="9050547" cy="2508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58E68421-7FF5-47B6-B674-901ABE0E0481}"/>
              </a:ext>
            </a:extLst>
          </p:cNvPr>
          <p:cNvSpPr txBox="1"/>
          <p:nvPr/>
        </p:nvSpPr>
        <p:spPr>
          <a:xfrm>
            <a:off x="2032000" y="5831457"/>
            <a:ext cx="849223" cy="369332"/>
          </a:xfrm>
          <a:prstGeom prst="rect">
            <a:avLst/>
          </a:prstGeom>
          <a:noFill/>
        </p:spPr>
        <p:txBody>
          <a:bodyPr wrap="square" rtlCol="0">
            <a:spAutoFit/>
          </a:bodyPr>
          <a:lstStyle/>
          <a:p>
            <a:r>
              <a:rPr lang="en-US" b="1"/>
              <a:t>2017</a:t>
            </a:r>
          </a:p>
        </p:txBody>
      </p:sp>
      <p:sp>
        <p:nvSpPr>
          <p:cNvPr id="9" name="TextBox 8">
            <a:extLst>
              <a:ext uri="{FF2B5EF4-FFF2-40B4-BE49-F238E27FC236}">
                <a16:creationId xmlns="" xmlns:a16="http://schemas.microsoft.com/office/drawing/2014/main" id="{16A92CB5-C723-49B8-B4EC-6D23CA8FBE81}"/>
              </a:ext>
            </a:extLst>
          </p:cNvPr>
          <p:cNvSpPr txBox="1"/>
          <p:nvPr/>
        </p:nvSpPr>
        <p:spPr>
          <a:xfrm>
            <a:off x="10283375" y="5846873"/>
            <a:ext cx="849223" cy="369332"/>
          </a:xfrm>
          <a:prstGeom prst="rect">
            <a:avLst/>
          </a:prstGeom>
          <a:noFill/>
        </p:spPr>
        <p:txBody>
          <a:bodyPr wrap="square" rtlCol="0">
            <a:spAutoFit/>
          </a:bodyPr>
          <a:lstStyle/>
          <a:p>
            <a:r>
              <a:rPr lang="en-US" b="1"/>
              <a:t>2022</a:t>
            </a:r>
            <a:endParaRPr lang="en-US" b="1" dirty="0"/>
          </a:p>
        </p:txBody>
      </p:sp>
      <p:sp>
        <p:nvSpPr>
          <p:cNvPr id="10" name="TextBox 9">
            <a:extLst>
              <a:ext uri="{FF2B5EF4-FFF2-40B4-BE49-F238E27FC236}">
                <a16:creationId xmlns="" xmlns:a16="http://schemas.microsoft.com/office/drawing/2014/main" id="{7419D1C3-03AF-4FD4-BA24-DAC030F3128D}"/>
              </a:ext>
            </a:extLst>
          </p:cNvPr>
          <p:cNvSpPr txBox="1"/>
          <p:nvPr/>
        </p:nvSpPr>
        <p:spPr>
          <a:xfrm>
            <a:off x="6320915" y="5846873"/>
            <a:ext cx="849223" cy="369332"/>
          </a:xfrm>
          <a:prstGeom prst="rect">
            <a:avLst/>
          </a:prstGeom>
          <a:noFill/>
        </p:spPr>
        <p:txBody>
          <a:bodyPr wrap="square" rtlCol="0">
            <a:spAutoFit/>
          </a:bodyPr>
          <a:lstStyle/>
          <a:p>
            <a:r>
              <a:rPr lang="en-US" b="1" dirty="0"/>
              <a:t>2020</a:t>
            </a:r>
          </a:p>
        </p:txBody>
      </p:sp>
    </p:spTree>
    <p:extLst>
      <p:ext uri="{BB962C8B-B14F-4D97-AF65-F5344CB8AC3E}">
        <p14:creationId xmlns:p14="http://schemas.microsoft.com/office/powerpoint/2010/main" val="78007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Why India? Vision 2022</a:t>
            </a:r>
          </a:p>
          <a:p>
            <a:r>
              <a:rPr lang="en-US" dirty="0"/>
              <a:t>Why NCR?</a:t>
            </a:r>
          </a:p>
          <a:p>
            <a:r>
              <a:rPr lang="en-US" dirty="0"/>
              <a:t>Understanding the Market</a:t>
            </a:r>
          </a:p>
          <a:p>
            <a:r>
              <a:rPr lang="en-US" dirty="0"/>
              <a:t>Hunt for the next Smart City</a:t>
            </a:r>
          </a:p>
          <a:p>
            <a:r>
              <a:rPr lang="en-US" dirty="0"/>
              <a:t>Results and Recommendations</a:t>
            </a:r>
          </a:p>
          <a:p>
            <a:endParaRPr lang="en-US" dirty="0"/>
          </a:p>
          <a:p>
            <a:endParaRPr lang="en-US" dirty="0"/>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272" y="-23751"/>
            <a:ext cx="10347123" cy="1142385"/>
          </a:xfrm>
        </p:spPr>
        <p:txBody>
          <a:bodyPr>
            <a:normAutofit/>
          </a:bodyPr>
          <a:lstStyle/>
          <a:p>
            <a:r>
              <a:rPr lang="en-US" sz="2800" dirty="0"/>
              <a:t>Business </a:t>
            </a:r>
            <a:r>
              <a:rPr lang="en-US" sz="2800" dirty="0" smtClean="0"/>
              <a:t>Value Proposition for New Industry City in Delhi </a:t>
            </a:r>
            <a:endParaRPr lang="en-US" sz="2800" dirty="0"/>
          </a:p>
        </p:txBody>
      </p:sp>
      <p:sp>
        <p:nvSpPr>
          <p:cNvPr id="5" name="TextBox 4">
            <a:extLst>
              <a:ext uri="{FF2B5EF4-FFF2-40B4-BE49-F238E27FC236}">
                <a16:creationId xmlns:a16="http://schemas.microsoft.com/office/drawing/2014/main" xmlns="" id="{17320AC1-FAAF-4DE1-8B88-8F5B1A10CA04}"/>
              </a:ext>
            </a:extLst>
          </p:cNvPr>
          <p:cNvSpPr txBox="1"/>
          <p:nvPr/>
        </p:nvSpPr>
        <p:spPr>
          <a:xfrm>
            <a:off x="1212273" y="1142385"/>
            <a:ext cx="10496797" cy="1246495"/>
          </a:xfrm>
          <a:prstGeom prst="rect">
            <a:avLst/>
          </a:prstGeom>
          <a:noFill/>
        </p:spPr>
        <p:txBody>
          <a:bodyPr wrap="square" rtlCol="0">
            <a:spAutoFit/>
          </a:bodyPr>
          <a:lstStyle/>
          <a:p>
            <a:pPr>
              <a:lnSpc>
                <a:spcPct val="150000"/>
              </a:lnSpc>
            </a:pPr>
            <a:r>
              <a:rPr lang="en-SG" sz="1600" b="1" dirty="0"/>
              <a:t>Based on extensive research and predictive modelling, we see high potential targets for CFLD in areas of </a:t>
            </a:r>
            <a:r>
              <a:rPr lang="en-SG" sz="1600" b="1" dirty="0" err="1" smtClean="0">
                <a:solidFill>
                  <a:srgbClr val="C00000"/>
                </a:solidFill>
              </a:rPr>
              <a:t>Jahangirpur</a:t>
            </a:r>
            <a:r>
              <a:rPr lang="en-SG" sz="1600" b="1" dirty="0" smtClean="0">
                <a:solidFill>
                  <a:srgbClr val="C00000"/>
                </a:solidFill>
              </a:rPr>
              <a:t>, </a:t>
            </a:r>
            <a:r>
              <a:rPr lang="en-SG" sz="1600" b="1" dirty="0" err="1" smtClean="0">
                <a:solidFill>
                  <a:srgbClr val="C00000"/>
                </a:solidFill>
              </a:rPr>
              <a:t>Jewar</a:t>
            </a:r>
            <a:r>
              <a:rPr lang="en-SG" sz="1600" b="1" dirty="0">
                <a:solidFill>
                  <a:srgbClr val="C00000"/>
                </a:solidFill>
              </a:rPr>
              <a:t> </a:t>
            </a:r>
            <a:r>
              <a:rPr lang="en-SG" sz="1600" b="1" dirty="0" smtClean="0">
                <a:solidFill>
                  <a:srgbClr val="C00000"/>
                </a:solidFill>
              </a:rPr>
              <a:t>(Noida Extension) and its peripheral areas.</a:t>
            </a:r>
            <a:endParaRPr lang="en-SG" sz="1600" b="1" dirty="0">
              <a:solidFill>
                <a:srgbClr val="C00000"/>
              </a:solidFill>
            </a:endParaRPr>
          </a:p>
          <a:p>
            <a:pPr>
              <a:lnSpc>
                <a:spcPct val="150000"/>
              </a:lnSpc>
            </a:pPr>
            <a:r>
              <a:rPr lang="en-SG" dirty="0"/>
              <a:t>  </a:t>
            </a:r>
          </a:p>
        </p:txBody>
      </p:sp>
      <p:graphicFrame>
        <p:nvGraphicFramePr>
          <p:cNvPr id="4" name="Diagram 3"/>
          <p:cNvGraphicFramePr/>
          <p:nvPr>
            <p:extLst>
              <p:ext uri="{D42A27DB-BD31-4B8C-83A1-F6EECF244321}">
                <p14:modId xmlns:p14="http://schemas.microsoft.com/office/powerpoint/2010/main" val="563309629"/>
              </p:ext>
            </p:extLst>
          </p:nvPr>
        </p:nvGraphicFramePr>
        <p:xfrm>
          <a:off x="234671" y="2068118"/>
          <a:ext cx="5176322" cy="3708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01305" y="5776572"/>
            <a:ext cx="3916457" cy="369332"/>
          </a:xfrm>
          <a:prstGeom prst="rect">
            <a:avLst/>
          </a:prstGeom>
          <a:noFill/>
        </p:spPr>
        <p:txBody>
          <a:bodyPr wrap="none" rtlCol="0">
            <a:spAutoFit/>
          </a:bodyPr>
          <a:lstStyle/>
          <a:p>
            <a:r>
              <a:rPr lang="en-US" dirty="0"/>
              <a:t>Factors for NCR Real Estate Growth</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48401" y="1945924"/>
            <a:ext cx="4742444" cy="4133538"/>
          </a:xfrm>
          <a:prstGeom prst="rect">
            <a:avLst/>
          </a:prstGeom>
        </p:spPr>
      </p:pic>
    </p:spTree>
    <p:extLst>
      <p:ext uri="{BB962C8B-B14F-4D97-AF65-F5344CB8AC3E}">
        <p14:creationId xmlns:p14="http://schemas.microsoft.com/office/powerpoint/2010/main" val="88257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9883"/>
            <a:ext cx="9601200" cy="1142385"/>
          </a:xfrm>
        </p:spPr>
        <p:txBody>
          <a:bodyPr/>
          <a:lstStyle/>
          <a:p>
            <a:r>
              <a:rPr lang="en-US" dirty="0"/>
              <a:t>			</a:t>
            </a:r>
            <a:r>
              <a:rPr lang="en-US" sz="4000" dirty="0"/>
              <a:t>CFLD Industry City</a:t>
            </a:r>
            <a:r>
              <a:rPr lang="en-US" dirty="0"/>
              <a:t/>
            </a:r>
            <a:br>
              <a:rPr lang="en-US" dirty="0"/>
            </a:br>
            <a:r>
              <a:rPr lang="en-US" dirty="0"/>
              <a:t>			 – The Future Begins Today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697385"/>
              </p:ext>
            </p:extLst>
          </p:nvPr>
        </p:nvGraphicFramePr>
        <p:xfrm>
          <a:off x="655320" y="929640"/>
          <a:ext cx="10872115" cy="5242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070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9601200" cy="2743200"/>
          </a:xfrm>
        </p:spPr>
        <p:txBody>
          <a:bodyPr/>
          <a:lstStyle/>
          <a:p>
            <a:pPr algn="ctr"/>
            <a:r>
              <a:rPr lang="en-US" dirty="0"/>
              <a:t>Thank you</a:t>
            </a:r>
          </a:p>
        </p:txBody>
      </p:sp>
    </p:spTree>
    <p:extLst>
      <p:ext uri="{BB962C8B-B14F-4D97-AF65-F5344CB8AC3E}">
        <p14:creationId xmlns:p14="http://schemas.microsoft.com/office/powerpoint/2010/main" val="264896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India?</a:t>
            </a:r>
          </a:p>
        </p:txBody>
      </p:sp>
      <p:sp>
        <p:nvSpPr>
          <p:cNvPr id="6" name="Text Placeholder 5"/>
          <p:cNvSpPr>
            <a:spLocks noGrp="1"/>
          </p:cNvSpPr>
          <p:nvPr>
            <p:ph type="body" sz="half" idx="2"/>
          </p:nvPr>
        </p:nvSpPr>
        <p:spPr/>
        <p:txBody>
          <a:bodyPr/>
          <a:lstStyle/>
          <a:p>
            <a:r>
              <a:rPr lang="en-US" dirty="0"/>
              <a:t>New India Manthan</a:t>
            </a:r>
          </a:p>
          <a:p>
            <a:r>
              <a:rPr lang="en-US" dirty="0"/>
              <a:t>Vision 2022</a:t>
            </a:r>
          </a:p>
        </p:txBody>
      </p:sp>
      <p:pic>
        <p:nvPicPr>
          <p:cNvPr id="9" name="Picture 8" descr="A picture containing cake&#10;&#10;Description generated with very high confidence">
            <a:extLst>
              <a:ext uri="{FF2B5EF4-FFF2-40B4-BE49-F238E27FC236}">
                <a16:creationId xmlns="" xmlns:a16="http://schemas.microsoft.com/office/drawing/2014/main" id="{F7F34554-33CE-4728-B0D1-F405640CF51B}"/>
              </a:ext>
            </a:extLst>
          </p:cNvPr>
          <p:cNvPicPr>
            <a:picLocks noChangeAspect="1"/>
          </p:cNvPicPr>
          <p:nvPr/>
        </p:nvPicPr>
        <p:blipFill>
          <a:blip r:embed="rId3"/>
          <a:stretch>
            <a:fillRect/>
          </a:stretch>
        </p:blipFill>
        <p:spPr>
          <a:xfrm>
            <a:off x="1647825" y="3626297"/>
            <a:ext cx="4448175" cy="2028825"/>
          </a:xfrm>
          <a:prstGeom prst="rect">
            <a:avLst/>
          </a:prstGeom>
        </p:spPr>
      </p:pic>
      <p:pic>
        <p:nvPicPr>
          <p:cNvPr id="5" name="Content Placeholder 4">
            <a:extLst>
              <a:ext uri="{FF2B5EF4-FFF2-40B4-BE49-F238E27FC236}">
                <a16:creationId xmlns="" xmlns:a16="http://schemas.microsoft.com/office/drawing/2014/main" id="{69F469ED-B78C-422F-B464-8832DB9276A8}"/>
              </a:ext>
            </a:extLst>
          </p:cNvPr>
          <p:cNvPicPr>
            <a:picLocks noGrp="1" noChangeAspect="1"/>
          </p:cNvPicPr>
          <p:nvPr>
            <p:ph idx="1"/>
          </p:nvPr>
        </p:nvPicPr>
        <p:blipFill>
          <a:blip r:embed="rId4"/>
          <a:stretch>
            <a:fillRect/>
          </a:stretch>
        </p:blipFill>
        <p:spPr>
          <a:xfrm>
            <a:off x="516292" y="930649"/>
            <a:ext cx="6218238" cy="1478801"/>
          </a:xfrm>
        </p:spPr>
      </p:pic>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in India</a:t>
            </a:r>
          </a:p>
        </p:txBody>
      </p:sp>
      <p:sp>
        <p:nvSpPr>
          <p:cNvPr id="7" name="Content Placeholder 6">
            <a:extLst>
              <a:ext uri="{FF2B5EF4-FFF2-40B4-BE49-F238E27FC236}">
                <a16:creationId xmlns="" xmlns:a16="http://schemas.microsoft.com/office/drawing/2014/main" id="{ECD4DC3C-7054-4CEB-BD86-B88E5A12AD96}"/>
              </a:ext>
            </a:extLst>
          </p:cNvPr>
          <p:cNvSpPr>
            <a:spLocks noGrp="1"/>
          </p:cNvSpPr>
          <p:nvPr>
            <p:ph sz="half" idx="1"/>
          </p:nvPr>
        </p:nvSpPr>
        <p:spPr/>
        <p:txBody>
          <a:bodyPr/>
          <a:lstStyle/>
          <a:p>
            <a:r>
              <a:rPr lang="en-US" dirty="0"/>
              <a:t>Vision: Attract both capital and technological investment in India and make India the top destination globally for foreign direct investment</a:t>
            </a:r>
          </a:p>
          <a:p>
            <a:r>
              <a:rPr lang="en-US" dirty="0"/>
              <a:t>FDI cap increased from 26% to 49%</a:t>
            </a:r>
          </a:p>
          <a:p>
            <a:r>
              <a:rPr lang="en-US" u="sng" dirty="0">
                <a:solidFill>
                  <a:schemeClr val="accent1">
                    <a:lumMod val="75000"/>
                  </a:schemeClr>
                </a:solidFill>
              </a:rPr>
              <a:t>Increase in capital inflow by 48% </a:t>
            </a:r>
            <a:r>
              <a:rPr lang="en-US" dirty="0"/>
              <a:t>since launch of the Make in India Initiative</a:t>
            </a:r>
          </a:p>
        </p:txBody>
      </p:sp>
      <p:pic>
        <p:nvPicPr>
          <p:cNvPr id="1026" name="Picture 2" descr="http://www.livemint.com/rf/Image-621x414/LiveMint/Period2/2017/06/09/Photos/Processed/wfdi-kCWD--621x414@LiveMint.jpg">
            <a:extLst>
              <a:ext uri="{FF2B5EF4-FFF2-40B4-BE49-F238E27FC236}">
                <a16:creationId xmlns="" xmlns:a16="http://schemas.microsoft.com/office/drawing/2014/main" id="{CFEC6BD5-1C3A-46D0-B90D-2FB28E4F663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24602" y="1646238"/>
            <a:ext cx="5027835" cy="335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City Mission</a:t>
            </a:r>
          </a:p>
        </p:txBody>
      </p:sp>
      <p:sp>
        <p:nvSpPr>
          <p:cNvPr id="7" name="Content Placeholder 6">
            <a:extLst>
              <a:ext uri="{FF2B5EF4-FFF2-40B4-BE49-F238E27FC236}">
                <a16:creationId xmlns="" xmlns:a16="http://schemas.microsoft.com/office/drawing/2014/main" id="{ECD4DC3C-7054-4CEB-BD86-B88E5A12AD96}"/>
              </a:ext>
            </a:extLst>
          </p:cNvPr>
          <p:cNvSpPr>
            <a:spLocks noGrp="1"/>
          </p:cNvSpPr>
          <p:nvPr>
            <p:ph sz="half" idx="1"/>
          </p:nvPr>
        </p:nvSpPr>
        <p:spPr>
          <a:xfrm>
            <a:off x="1295399" y="1981199"/>
            <a:ext cx="4722355" cy="3810001"/>
          </a:xfrm>
        </p:spPr>
        <p:txBody>
          <a:bodyPr>
            <a:normAutofit lnSpcReduction="10000"/>
          </a:bodyPr>
          <a:lstStyle/>
          <a:p>
            <a:r>
              <a:rPr lang="en-US" dirty="0"/>
              <a:t>Strategic Components:</a:t>
            </a:r>
          </a:p>
          <a:p>
            <a:pPr lvl="1"/>
            <a:r>
              <a:rPr lang="en-US" dirty="0"/>
              <a:t>City Improvement (retrofitting)</a:t>
            </a:r>
          </a:p>
          <a:p>
            <a:pPr lvl="1"/>
            <a:r>
              <a:rPr lang="en-US" dirty="0"/>
              <a:t>City Renewal (redevelopment)</a:t>
            </a:r>
          </a:p>
          <a:p>
            <a:pPr lvl="1"/>
            <a:r>
              <a:rPr lang="en-US" dirty="0"/>
              <a:t>City extension(greenfield development)</a:t>
            </a:r>
          </a:p>
          <a:p>
            <a:r>
              <a:rPr lang="en-US" sz="1800" u="sng" dirty="0">
                <a:solidFill>
                  <a:schemeClr val="accent1">
                    <a:lumMod val="75000"/>
                  </a:schemeClr>
                </a:solidFill>
              </a:rPr>
              <a:t>$1.1 billion </a:t>
            </a:r>
            <a:r>
              <a:rPr lang="en-US" sz="1800" dirty="0"/>
              <a:t>allocated for 150 smart cities.</a:t>
            </a:r>
          </a:p>
          <a:p>
            <a:pPr>
              <a:lnSpc>
                <a:spcPct val="150000"/>
              </a:lnSpc>
            </a:pPr>
            <a:r>
              <a:rPr lang="en-US" sz="1800" dirty="0"/>
              <a:t>Business Opportunity: Greenfield development and implementation of smart solutions in previously vacant land Pockets (~250 acres)</a:t>
            </a:r>
          </a:p>
        </p:txBody>
      </p:sp>
      <p:pic>
        <p:nvPicPr>
          <p:cNvPr id="8" name="Content Placeholder 6">
            <a:extLst>
              <a:ext uri="{FF2B5EF4-FFF2-40B4-BE49-F238E27FC236}">
                <a16:creationId xmlns="" xmlns:a16="http://schemas.microsoft.com/office/drawing/2014/main" id="{9C447229-E3A7-4C08-A53A-5115EA15B542}"/>
              </a:ext>
            </a:extLst>
          </p:cNvPr>
          <p:cNvPicPr>
            <a:picLocks noGrp="1" noChangeAspect="1"/>
          </p:cNvPicPr>
          <p:nvPr>
            <p:ph sz="half" idx="2"/>
          </p:nvPr>
        </p:nvPicPr>
        <p:blipFill>
          <a:blip r:embed="rId3"/>
          <a:stretch>
            <a:fillRect/>
          </a:stretch>
        </p:blipFill>
        <p:spPr>
          <a:xfrm>
            <a:off x="6447592" y="1604059"/>
            <a:ext cx="4722356" cy="3671147"/>
          </a:xfrm>
        </p:spPr>
      </p:pic>
    </p:spTree>
    <p:extLst>
      <p:ext uri="{BB962C8B-B14F-4D97-AF65-F5344CB8AC3E}">
        <p14:creationId xmlns:p14="http://schemas.microsoft.com/office/powerpoint/2010/main" val="264594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NCR Story</a:t>
            </a:r>
          </a:p>
        </p:txBody>
      </p:sp>
      <p:pic>
        <p:nvPicPr>
          <p:cNvPr id="1026" name="Picture 2" descr="https://qph.ec.quoracdn.net/main-qimg-e989bacefe0a6d565f41e3ec8d24884a">
            <a:extLst>
              <a:ext uri="{FF2B5EF4-FFF2-40B4-BE49-F238E27FC236}">
                <a16:creationId xmlns="" xmlns:a16="http://schemas.microsoft.com/office/drawing/2014/main" id="{2D24E96D-537B-49E6-B101-5B76FFDE8CD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16" y="406153"/>
            <a:ext cx="7297365" cy="60456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898162" y="3043003"/>
            <a:ext cx="3672590" cy="1754326"/>
          </a:xfrm>
          <a:prstGeom prst="rect">
            <a:avLst/>
          </a:prstGeom>
          <a:noFill/>
        </p:spPr>
        <p:txBody>
          <a:bodyPr wrap="square" rtlCol="0">
            <a:spAutoFit/>
          </a:bodyPr>
          <a:lstStyle/>
          <a:p>
            <a:pPr marL="285750" indent="-285750">
              <a:buFont typeface="Wingdings" charset="2"/>
              <a:buChar char="Ø"/>
            </a:pPr>
            <a:r>
              <a:rPr lang="en-US" dirty="0">
                <a:solidFill>
                  <a:schemeClr val="bg1"/>
                </a:solidFill>
              </a:rPr>
              <a:t>Fast developing</a:t>
            </a:r>
          </a:p>
          <a:p>
            <a:pPr marL="285750" indent="-285750">
              <a:buFont typeface="Wingdings" charset="2"/>
              <a:buChar char="Ø"/>
            </a:pPr>
            <a:endParaRPr lang="en-US" dirty="0">
              <a:solidFill>
                <a:schemeClr val="bg1"/>
              </a:solidFill>
            </a:endParaRPr>
          </a:p>
          <a:p>
            <a:pPr marL="285750" indent="-285750">
              <a:buFont typeface="Wingdings" charset="2"/>
              <a:buChar char="Ø"/>
            </a:pPr>
            <a:r>
              <a:rPr lang="en-US" dirty="0">
                <a:solidFill>
                  <a:schemeClr val="bg1"/>
                </a:solidFill>
              </a:rPr>
              <a:t>Barren Land to Industrial Hub</a:t>
            </a:r>
          </a:p>
          <a:p>
            <a:pPr marL="285750" indent="-285750">
              <a:buFont typeface="Wingdings" charset="2"/>
              <a:buChar char="Ø"/>
            </a:pPr>
            <a:endParaRPr lang="en-US" dirty="0">
              <a:solidFill>
                <a:schemeClr val="bg1"/>
              </a:solidFill>
            </a:endParaRPr>
          </a:p>
          <a:p>
            <a:pPr marL="285750" indent="-285750">
              <a:buFont typeface="Wingdings" charset="2"/>
              <a:buChar char="Ø"/>
            </a:pPr>
            <a:r>
              <a:rPr lang="en-US" dirty="0">
                <a:solidFill>
                  <a:schemeClr val="bg1"/>
                </a:solidFill>
              </a:rPr>
              <a:t>Trunk infra cannot be taken for granted in India</a:t>
            </a:r>
          </a:p>
        </p:txBody>
      </p:sp>
    </p:spTree>
    <p:extLst>
      <p:ext uri="{BB962C8B-B14F-4D97-AF65-F5344CB8AC3E}">
        <p14:creationId xmlns:p14="http://schemas.microsoft.com/office/powerpoint/2010/main" val="313091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Industrial city Life cycle</a:t>
            </a:r>
          </a:p>
        </p:txBody>
      </p:sp>
      <p:graphicFrame>
        <p:nvGraphicFramePr>
          <p:cNvPr id="6" name="Diagram 5">
            <a:extLst>
              <a:ext uri="{FF2B5EF4-FFF2-40B4-BE49-F238E27FC236}">
                <a16:creationId xmlns="" xmlns:a16="http://schemas.microsoft.com/office/drawing/2014/main" id="{DE8BABD2-AC88-4B5C-BFB8-2AE2978E10E5}"/>
              </a:ext>
            </a:extLst>
          </p:cNvPr>
          <p:cNvGraphicFramePr/>
          <p:nvPr>
            <p:extLst>
              <p:ext uri="{D42A27DB-BD31-4B8C-83A1-F6EECF244321}">
                <p14:modId xmlns:p14="http://schemas.microsoft.com/office/powerpoint/2010/main" val="202580998"/>
              </p:ext>
            </p:extLst>
          </p:nvPr>
        </p:nvGraphicFramePr>
        <p:xfrm>
          <a:off x="1988598" y="719666"/>
          <a:ext cx="8908002" cy="5713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023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lstStyle/>
          <a:p>
            <a:r>
              <a:rPr lang="en-US" dirty="0"/>
              <a:t>Gurugram- An NCR success story</a:t>
            </a:r>
          </a:p>
        </p:txBody>
      </p:sp>
      <p:graphicFrame>
        <p:nvGraphicFramePr>
          <p:cNvPr id="7" name="Diagram 6">
            <a:extLst>
              <a:ext uri="{FF2B5EF4-FFF2-40B4-BE49-F238E27FC236}">
                <a16:creationId xmlns="" xmlns:a16="http://schemas.microsoft.com/office/drawing/2014/main" id="{D7F13345-346F-491B-AE68-046CC6B51D10}"/>
              </a:ext>
            </a:extLst>
          </p:cNvPr>
          <p:cNvGraphicFramePr/>
          <p:nvPr>
            <p:extLst>
              <p:ext uri="{D42A27DB-BD31-4B8C-83A1-F6EECF244321}">
                <p14:modId xmlns:p14="http://schemas.microsoft.com/office/powerpoint/2010/main" val="4264037559"/>
              </p:ext>
            </p:extLst>
          </p:nvPr>
        </p:nvGraphicFramePr>
        <p:xfrm>
          <a:off x="2010298" y="935480"/>
          <a:ext cx="8664789" cy="565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 xmlns:a16="http://schemas.microsoft.com/office/drawing/2014/main" id="{0F33C545-C5E4-4ECA-8773-2D651C0BE59E}"/>
              </a:ext>
            </a:extLst>
          </p:cNvPr>
          <p:cNvSpPr txBox="1"/>
          <p:nvPr/>
        </p:nvSpPr>
        <p:spPr>
          <a:xfrm>
            <a:off x="2185017" y="3560228"/>
            <a:ext cx="941033" cy="369332"/>
          </a:xfrm>
          <a:prstGeom prst="rect">
            <a:avLst/>
          </a:prstGeom>
          <a:noFill/>
        </p:spPr>
        <p:txBody>
          <a:bodyPr wrap="square" rtlCol="0">
            <a:spAutoFit/>
          </a:bodyPr>
          <a:lstStyle/>
          <a:p>
            <a:r>
              <a:rPr lang="en-SG" dirty="0"/>
              <a:t>1979</a:t>
            </a:r>
          </a:p>
        </p:txBody>
      </p:sp>
      <p:sp>
        <p:nvSpPr>
          <p:cNvPr id="9" name="TextBox 8">
            <a:extLst>
              <a:ext uri="{FF2B5EF4-FFF2-40B4-BE49-F238E27FC236}">
                <a16:creationId xmlns="" xmlns:a16="http://schemas.microsoft.com/office/drawing/2014/main" id="{18452459-FFCA-4D0E-A06D-F9D26CCD0B7A}"/>
              </a:ext>
            </a:extLst>
          </p:cNvPr>
          <p:cNvSpPr txBox="1"/>
          <p:nvPr/>
        </p:nvSpPr>
        <p:spPr>
          <a:xfrm>
            <a:off x="3552548" y="3190896"/>
            <a:ext cx="941033" cy="369332"/>
          </a:xfrm>
          <a:prstGeom prst="rect">
            <a:avLst/>
          </a:prstGeom>
          <a:noFill/>
        </p:spPr>
        <p:txBody>
          <a:bodyPr wrap="square" rtlCol="0">
            <a:spAutoFit/>
          </a:bodyPr>
          <a:lstStyle/>
          <a:p>
            <a:r>
              <a:rPr lang="en-SG" dirty="0"/>
              <a:t>1980</a:t>
            </a:r>
          </a:p>
        </p:txBody>
      </p:sp>
      <p:sp>
        <p:nvSpPr>
          <p:cNvPr id="10" name="TextBox 9">
            <a:extLst>
              <a:ext uri="{FF2B5EF4-FFF2-40B4-BE49-F238E27FC236}">
                <a16:creationId xmlns="" xmlns:a16="http://schemas.microsoft.com/office/drawing/2014/main" id="{6096F831-5D94-4C37-843E-332E676737BA}"/>
              </a:ext>
            </a:extLst>
          </p:cNvPr>
          <p:cNvSpPr txBox="1"/>
          <p:nvPr/>
        </p:nvSpPr>
        <p:spPr>
          <a:xfrm>
            <a:off x="4992209" y="2821564"/>
            <a:ext cx="941033" cy="369332"/>
          </a:xfrm>
          <a:prstGeom prst="rect">
            <a:avLst/>
          </a:prstGeom>
          <a:noFill/>
        </p:spPr>
        <p:txBody>
          <a:bodyPr wrap="square" rtlCol="0">
            <a:spAutoFit/>
          </a:bodyPr>
          <a:lstStyle/>
          <a:p>
            <a:r>
              <a:rPr lang="en-SG" dirty="0"/>
              <a:t>1981</a:t>
            </a:r>
          </a:p>
        </p:txBody>
      </p:sp>
      <p:sp>
        <p:nvSpPr>
          <p:cNvPr id="11" name="TextBox 10">
            <a:extLst>
              <a:ext uri="{FF2B5EF4-FFF2-40B4-BE49-F238E27FC236}">
                <a16:creationId xmlns="" xmlns:a16="http://schemas.microsoft.com/office/drawing/2014/main" id="{687173AE-84BE-4CFE-B40B-8F53A535186A}"/>
              </a:ext>
            </a:extLst>
          </p:cNvPr>
          <p:cNvSpPr txBox="1"/>
          <p:nvPr/>
        </p:nvSpPr>
        <p:spPr>
          <a:xfrm>
            <a:off x="7781277" y="2167580"/>
            <a:ext cx="941033" cy="369332"/>
          </a:xfrm>
          <a:prstGeom prst="rect">
            <a:avLst/>
          </a:prstGeom>
          <a:noFill/>
        </p:spPr>
        <p:txBody>
          <a:bodyPr wrap="square" rtlCol="0">
            <a:spAutoFit/>
          </a:bodyPr>
          <a:lstStyle/>
          <a:p>
            <a:r>
              <a:rPr lang="en-SG" dirty="0"/>
              <a:t>1991</a:t>
            </a:r>
          </a:p>
        </p:txBody>
      </p:sp>
      <p:sp>
        <p:nvSpPr>
          <p:cNvPr id="12" name="TextBox 11">
            <a:extLst>
              <a:ext uri="{FF2B5EF4-FFF2-40B4-BE49-F238E27FC236}">
                <a16:creationId xmlns="" xmlns:a16="http://schemas.microsoft.com/office/drawing/2014/main" id="{827C6E16-892A-4B4D-999B-3453A0969C7C}"/>
              </a:ext>
            </a:extLst>
          </p:cNvPr>
          <p:cNvSpPr txBox="1"/>
          <p:nvPr/>
        </p:nvSpPr>
        <p:spPr>
          <a:xfrm>
            <a:off x="9063485" y="1855383"/>
            <a:ext cx="941033" cy="369332"/>
          </a:xfrm>
          <a:prstGeom prst="rect">
            <a:avLst/>
          </a:prstGeom>
          <a:noFill/>
        </p:spPr>
        <p:txBody>
          <a:bodyPr wrap="square" rtlCol="0">
            <a:spAutoFit/>
          </a:bodyPr>
          <a:lstStyle/>
          <a:p>
            <a:r>
              <a:rPr lang="en-SG" dirty="0"/>
              <a:t>1997</a:t>
            </a:r>
          </a:p>
        </p:txBody>
      </p:sp>
    </p:spTree>
    <p:extLst>
      <p:ext uri="{BB962C8B-B14F-4D97-AF65-F5344CB8AC3E}">
        <p14:creationId xmlns:p14="http://schemas.microsoft.com/office/powerpoint/2010/main" val="88697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3293</TotalTime>
  <Words>4208</Words>
  <Application>Microsoft Macintosh PowerPoint</Application>
  <PresentationFormat>Widescreen</PresentationFormat>
  <Paragraphs>517</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Mangal</vt:lpstr>
      <vt:lpstr>Segoe UI</vt:lpstr>
      <vt:lpstr>Wingdings</vt:lpstr>
      <vt:lpstr>Arial</vt:lpstr>
      <vt:lpstr>Diamond Grid 16x9</vt:lpstr>
      <vt:lpstr>CFLD NUS Innovation Challenge</vt:lpstr>
      <vt:lpstr>   CFLD Industry City     – The Future Begins Today</vt:lpstr>
      <vt:lpstr>Contents</vt:lpstr>
      <vt:lpstr>Why India?</vt:lpstr>
      <vt:lpstr>Make in India</vt:lpstr>
      <vt:lpstr>Smart City Mission</vt:lpstr>
      <vt:lpstr>The NCR Story</vt:lpstr>
      <vt:lpstr>Industrial city Life cycle</vt:lpstr>
      <vt:lpstr>Gurugram- An NCR success story</vt:lpstr>
      <vt:lpstr>And the rest is history…</vt:lpstr>
      <vt:lpstr>PowerPoint Presentation</vt:lpstr>
      <vt:lpstr>Understanding the Market</vt:lpstr>
      <vt:lpstr>Administrative divisions of India</vt:lpstr>
      <vt:lpstr>Projects to watch out for      – Public Private Partnership</vt:lpstr>
      <vt:lpstr>Selecting focus areas</vt:lpstr>
      <vt:lpstr>Hunt for the next Smart City</vt:lpstr>
      <vt:lpstr>Analysis Methodology</vt:lpstr>
      <vt:lpstr>Major Challenge- Data Collection!</vt:lpstr>
      <vt:lpstr>PowerPoint Presentation</vt:lpstr>
      <vt:lpstr>Extensive Data cleaning &amp; Feature Engineering</vt:lpstr>
      <vt:lpstr>Data Exploration- Price comparison in the 3 subregions</vt:lpstr>
      <vt:lpstr>Variable Selection </vt:lpstr>
      <vt:lpstr>Model Building</vt:lpstr>
      <vt:lpstr>Final Models &amp; Highlights</vt:lpstr>
      <vt:lpstr>Final Results on Test Data</vt:lpstr>
      <vt:lpstr>Results and Recommendations</vt:lpstr>
      <vt:lpstr>Factors that contribute to Land Value of NIC</vt:lpstr>
      <vt:lpstr>Location recommendations for the CFLD  New Industrial City</vt:lpstr>
      <vt:lpstr>Future change of Land Value- Jewar, Jahangirpur</vt:lpstr>
      <vt:lpstr>Business Value Proposition for New Industry City in Delhi </vt:lpstr>
      <vt:lpstr>   CFLD Industry City     – The Future Begins Today</vt:lpstr>
      <vt:lpstr>Thank you</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CFLD NUS Innovation Challenge</dc:title>
  <dc:creator>Mayank Khanna</dc:creator>
  <cp:lastModifiedBy>Debosmita Chaudhuri</cp:lastModifiedBy>
  <cp:revision>207</cp:revision>
  <dcterms:created xsi:type="dcterms:W3CDTF">2017-11-20T09:23:31Z</dcterms:created>
  <dcterms:modified xsi:type="dcterms:W3CDTF">2017-12-01T09:39:27Z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