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9F7-F0C6-4101-9C58-A64777A5346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342-BBFA-4B13-A27E-E63244E43C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9F7-F0C6-4101-9C58-A64777A5346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342-BBFA-4B13-A27E-E63244E43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9F7-F0C6-4101-9C58-A64777A5346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342-BBFA-4B13-A27E-E63244E43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9F7-F0C6-4101-9C58-A64777A5346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342-BBFA-4B13-A27E-E63244E43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9F7-F0C6-4101-9C58-A64777A5346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342-BBFA-4B13-A27E-E63244E43C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9F7-F0C6-4101-9C58-A64777A5346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342-BBFA-4B13-A27E-E63244E43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9F7-F0C6-4101-9C58-A64777A5346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342-BBFA-4B13-A27E-E63244E43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9F7-F0C6-4101-9C58-A64777A5346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342-BBFA-4B13-A27E-E63244E43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9F7-F0C6-4101-9C58-A64777A5346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342-BBFA-4B13-A27E-E63244E43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49F7-F0C6-4101-9C58-A64777A5346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342-BBFA-4B13-A27E-E63244E43C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2BD49F7-F0C6-4101-9C58-A64777A5346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0A7342-BBFA-4B13-A27E-E63244E43C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2BD49F7-F0C6-4101-9C58-A64777A5346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0A7342-BBFA-4B13-A27E-E63244E43C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0"/>
            <a:ext cx="7467600" cy="1143000"/>
          </a:xfrm>
        </p:spPr>
        <p:txBody>
          <a:bodyPr/>
          <a:lstStyle/>
          <a:p>
            <a:pPr algn="ctr"/>
            <a:r>
              <a:rPr lang="en-GB" dirty="0" smtClean="0"/>
              <a:t>COMPARISON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100638" y="1920875"/>
            <a:ext cx="4043362" cy="3508375"/>
          </a:xfrm>
        </p:spPr>
        <p:txBody>
          <a:bodyPr/>
          <a:lstStyle/>
          <a:p>
            <a:r>
              <a:rPr lang="en-GB" dirty="0" err="1" smtClean="0"/>
              <a:t>seco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28728" y="1357298"/>
          <a:ext cx="6096000" cy="4329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0782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COLLAGE</a:t>
                      </a:r>
                      <a:endParaRPr lang="en-US" dirty="0"/>
                    </a:p>
                  </a:txBody>
                  <a:tcPr/>
                </a:tc>
              </a:tr>
              <a:tr h="10649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First</a:t>
                      </a:r>
                      <a:r>
                        <a:rPr lang="en-GB" baseline="0" dirty="0" smtClean="0"/>
                        <a:t> stage of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Second stage of life </a:t>
                      </a:r>
                      <a:endParaRPr lang="en-US" dirty="0"/>
                    </a:p>
                  </a:txBody>
                  <a:tcPr/>
                </a:tc>
              </a:tr>
              <a:tr h="109317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Same friends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Differ</a:t>
                      </a:r>
                      <a:r>
                        <a:rPr lang="en-GB" baseline="0" dirty="0" smtClean="0"/>
                        <a:t> friends</a:t>
                      </a:r>
                      <a:endParaRPr lang="en-US" dirty="0"/>
                    </a:p>
                  </a:txBody>
                  <a:tcPr/>
                </a:tc>
              </a:tr>
              <a:tr h="109317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Board</a:t>
                      </a:r>
                      <a:r>
                        <a:rPr lang="en-GB" baseline="0" dirty="0" smtClean="0"/>
                        <a:t> exams are conducted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err="1" smtClean="0"/>
                        <a:t>Semster</a:t>
                      </a:r>
                      <a:r>
                        <a:rPr lang="en-GB" baseline="0" dirty="0" err="1" smtClean="0"/>
                        <a:t>s</a:t>
                      </a:r>
                      <a:r>
                        <a:rPr lang="en-GB" baseline="0" dirty="0" smtClean="0"/>
                        <a:t> are conducted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3714744" y="2500306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167</TotalTime>
  <Words>23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COMPARISON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VS COLLEGE</dc:title>
  <dc:creator>Admin</dc:creator>
  <cp:lastModifiedBy>Admin</cp:lastModifiedBy>
  <cp:revision>17</cp:revision>
  <dcterms:created xsi:type="dcterms:W3CDTF">2025-07-10T06:31:25Z</dcterms:created>
  <dcterms:modified xsi:type="dcterms:W3CDTF">2025-07-10T09:18:38Z</dcterms:modified>
</cp:coreProperties>
</file>