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
      <p:font typeface="Lato" panose="020F0502020204030203" pitchFamily="3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144" y="2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69955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19132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77130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09607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16845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89125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55220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Tree>
    <p:extLst>
      <p:ext uri="{BB962C8B-B14F-4D97-AF65-F5344CB8AC3E}">
        <p14:creationId xmlns:p14="http://schemas.microsoft.com/office/powerpoint/2010/main" val="20537872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888547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49252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7212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348409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2098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80497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66304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48917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3400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798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92061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0394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1160EA64-D806-43AC-9DF2-F8C432F32B4C}" type="datetimeFigureOut">
              <a:rPr lang="en-US" smtClean="0"/>
              <a:t>4/3/2024</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02821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37853" y="267855"/>
            <a:ext cx="6328065" cy="2142836"/>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sz="4400" dirty="0"/>
              <a:t>Keylogger &amp; Security</a:t>
            </a:r>
            <a:endParaRPr sz="4400" dirty="0"/>
          </a:p>
        </p:txBody>
      </p:sp>
      <p:sp>
        <p:nvSpPr>
          <p:cNvPr id="135" name="Google Shape;135;p13"/>
          <p:cNvSpPr txBox="1">
            <a:spLocks noGrp="1"/>
          </p:cNvSpPr>
          <p:nvPr>
            <p:ph type="subTitle" idx="1"/>
          </p:nvPr>
        </p:nvSpPr>
        <p:spPr>
          <a:xfrm>
            <a:off x="1226128" y="2940626"/>
            <a:ext cx="7055428" cy="1215737"/>
          </a:xfrm>
          <a:prstGeom prst="rect">
            <a:avLst/>
          </a:prstGeom>
          <a:noFill/>
          <a:ln>
            <a:noFill/>
          </a:ln>
        </p:spPr>
        <p:txBody>
          <a:bodyPr spcFirstLastPara="1" wrap="square" lIns="91425" tIns="91425" rIns="91425" bIns="91425" anchor="t" anchorCtr="0">
            <a:normAutofit/>
          </a:bodyPr>
          <a:lstStyle/>
          <a:p>
            <a:pPr marL="1371600" lvl="0" indent="0" algn="l" rtl="0">
              <a:lnSpc>
                <a:spcPct val="100000"/>
              </a:lnSpc>
              <a:spcBef>
                <a:spcPts val="0"/>
              </a:spcBef>
              <a:spcAft>
                <a:spcPts val="0"/>
              </a:spcAft>
              <a:buSzPts val="4364"/>
              <a:buNone/>
            </a:pPr>
            <a:r>
              <a:rPr lang="en" sz="1400" dirty="0"/>
              <a:t>Presented By,</a:t>
            </a:r>
            <a:endParaRPr sz="1400" dirty="0"/>
          </a:p>
          <a:p>
            <a:pPr marL="1371600" lvl="0" indent="0" algn="l" rtl="0">
              <a:lnSpc>
                <a:spcPct val="100000"/>
              </a:lnSpc>
              <a:spcBef>
                <a:spcPts val="0"/>
              </a:spcBef>
              <a:spcAft>
                <a:spcPts val="0"/>
              </a:spcAft>
              <a:buSzPts val="4364"/>
              <a:buNone/>
            </a:pPr>
            <a:r>
              <a:rPr lang="en" sz="1400" dirty="0"/>
              <a:t>          Name: S</a:t>
            </a:r>
            <a:r>
              <a:rPr lang="en-IN" sz="1400" dirty="0"/>
              <a:t>w</a:t>
            </a:r>
            <a:r>
              <a:rPr lang="en" sz="1400" dirty="0"/>
              <a:t>etha s</a:t>
            </a:r>
            <a:endParaRPr sz="1400" dirty="0"/>
          </a:p>
          <a:p>
            <a:pPr marL="1371600" lvl="0" indent="0" algn="l" rtl="0">
              <a:lnSpc>
                <a:spcPct val="100000"/>
              </a:lnSpc>
              <a:spcBef>
                <a:spcPts val="0"/>
              </a:spcBef>
              <a:spcAft>
                <a:spcPts val="0"/>
              </a:spcAft>
              <a:buSzPts val="4364"/>
              <a:buNone/>
            </a:pPr>
            <a:r>
              <a:rPr lang="en" sz="1400" dirty="0"/>
              <a:t>          College: Anna university regional campus madurai</a:t>
            </a:r>
            <a:endParaRPr sz="1400" dirty="0"/>
          </a:p>
          <a:p>
            <a:pPr marL="1371600" lvl="0" indent="0" algn="l" rtl="0">
              <a:lnSpc>
                <a:spcPct val="100000"/>
              </a:lnSpc>
              <a:spcBef>
                <a:spcPts val="0"/>
              </a:spcBef>
              <a:spcAft>
                <a:spcPts val="0"/>
              </a:spcAft>
              <a:buSzPts val="4364"/>
              <a:buNone/>
            </a:pPr>
            <a:r>
              <a:rPr lang="en" sz="1400" dirty="0"/>
              <a:t>          Department: Computer science and engineering</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Future Scope :</a:t>
            </a:r>
            <a:endParaRPr/>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References :</a:t>
            </a:r>
            <a:endParaRPr/>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66227" y="383359"/>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600" dirty="0"/>
          </a:p>
          <a:p>
            <a:pPr marL="0" lvl="0" indent="0" algn="l" rtl="0">
              <a:lnSpc>
                <a:spcPct val="115000"/>
              </a:lnSpc>
              <a:spcBef>
                <a:spcPts val="1200"/>
              </a:spcBef>
              <a:spcAft>
                <a:spcPts val="0"/>
              </a:spcAft>
              <a:buSzPts val="1800"/>
              <a:buNone/>
            </a:pPr>
            <a:r>
              <a:rPr lang="en" sz="1600"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sz="1600" dirty="0"/>
          </a:p>
          <a:p>
            <a:pPr marL="0" lvl="0" indent="0" algn="l" rtl="0">
              <a:lnSpc>
                <a:spcPct val="115000"/>
              </a:lnSpc>
              <a:spcBef>
                <a:spcPts val="1200"/>
              </a:spcBef>
              <a:spcAft>
                <a:spcPts val="1200"/>
              </a:spcAft>
              <a:buSzPts val="1800"/>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52550" y="258668"/>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 :</a:t>
            </a:r>
            <a:endParaRPr dirty="0"/>
          </a:p>
        </p:txBody>
      </p:sp>
      <p:sp>
        <p:nvSpPr>
          <p:cNvPr id="147" name="Google Shape;147;p15"/>
          <p:cNvSpPr txBox="1">
            <a:spLocks noGrp="1"/>
          </p:cNvSpPr>
          <p:nvPr>
            <p:ph type="body" idx="1"/>
          </p:nvPr>
        </p:nvSpPr>
        <p:spPr>
          <a:xfrm>
            <a:off x="1224764" y="1307850"/>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9" name="Google Shape;159;p17"/>
          <p:cNvSpPr txBox="1">
            <a:spLocks noGrp="1"/>
          </p:cNvSpPr>
          <p:nvPr>
            <p:ph type="body" idx="1"/>
          </p:nvPr>
        </p:nvSpPr>
        <p:spPr>
          <a:xfrm>
            <a:off x="1297500" y="1567550"/>
            <a:ext cx="7038900" cy="3182200"/>
          </a:xfrm>
          <a:prstGeom prst="rect">
            <a:avLst/>
          </a:prstGeom>
          <a:noFill/>
          <a:ln>
            <a:noFill/>
          </a:ln>
        </p:spPr>
        <p:txBody>
          <a:bodyPr spcFirstLastPara="1" wrap="square" lIns="91425" tIns="91425" rIns="91425" bIns="91425" anchor="t" anchorCtr="0">
            <a:normAutofit fontScale="92500" lnSpcReduction="20000"/>
          </a:bodyPr>
          <a:lstStyle/>
          <a:p>
            <a:pPr marL="457200" lvl="0" indent="-322135" algn="l" rtl="0">
              <a:lnSpc>
                <a:spcPct val="115000"/>
              </a:lnSpc>
              <a:spcBef>
                <a:spcPts val="0"/>
              </a:spcBef>
              <a:spcAft>
                <a:spcPts val="0"/>
              </a:spcAft>
              <a:buSzPct val="100000"/>
              <a:buChar char="➔"/>
            </a:pPr>
            <a:r>
              <a:rPr lang="en" sz="1600" b="1" dirty="0"/>
              <a:t>Implementation</a:t>
            </a:r>
            <a:r>
              <a:rPr lang="en" sz="1600" dirty="0"/>
              <a:t> :</a:t>
            </a:r>
            <a:endParaRPr sz="1600" dirty="0"/>
          </a:p>
          <a:p>
            <a:pPr marL="914400" lvl="1" indent="-312292" algn="l" rtl="0">
              <a:lnSpc>
                <a:spcPct val="115000"/>
              </a:lnSpc>
              <a:spcBef>
                <a:spcPts val="0"/>
              </a:spcBef>
              <a:spcAft>
                <a:spcPts val="0"/>
              </a:spcAft>
              <a:buSzPct val="100000"/>
              <a:buChar char="◆"/>
            </a:pPr>
            <a:r>
              <a:rPr lang="en" sz="1600" u="sng" dirty="0"/>
              <a:t>Keylogging Module</a:t>
            </a:r>
            <a:r>
              <a:rPr lang="en" sz="1600" dirty="0"/>
              <a:t> : Develop the module to capture keystrokes using platform-specific libraries.</a:t>
            </a:r>
            <a:endParaRPr sz="1600" dirty="0"/>
          </a:p>
          <a:p>
            <a:pPr marL="914400" lvl="1" indent="-312292" algn="l" rtl="0">
              <a:lnSpc>
                <a:spcPct val="115000"/>
              </a:lnSpc>
              <a:spcBef>
                <a:spcPts val="0"/>
              </a:spcBef>
              <a:spcAft>
                <a:spcPts val="0"/>
              </a:spcAft>
              <a:buSzPct val="100000"/>
              <a:buChar char="◆"/>
            </a:pPr>
            <a:r>
              <a:rPr lang="en" sz="1600" u="sng" dirty="0"/>
              <a:t>Encryption Module</a:t>
            </a:r>
            <a:r>
              <a:rPr lang="en" sz="1600" dirty="0"/>
              <a:t> : Implement encryption algorithms for securing logged data and communication.</a:t>
            </a:r>
            <a:endParaRPr sz="1600" dirty="0"/>
          </a:p>
          <a:p>
            <a:pPr marL="914400" lvl="1" indent="-312292" algn="l" rtl="0">
              <a:lnSpc>
                <a:spcPct val="115000"/>
              </a:lnSpc>
              <a:spcBef>
                <a:spcPts val="0"/>
              </a:spcBef>
              <a:spcAft>
                <a:spcPts val="0"/>
              </a:spcAft>
              <a:buSzPct val="100000"/>
              <a:buChar char="◆"/>
            </a:pPr>
            <a:r>
              <a:rPr lang="en" sz="1600" u="sng" dirty="0"/>
              <a:t>Stealth Mode</a:t>
            </a:r>
            <a:r>
              <a:rPr lang="en" sz="1600" dirty="0"/>
              <a:t> : Code the functionality to make the keylogger undetectable to users and antivirus software.</a:t>
            </a:r>
            <a:endParaRPr sz="1600" dirty="0"/>
          </a:p>
          <a:p>
            <a:pPr marL="914400" lvl="1" indent="-312292" algn="l" rtl="0">
              <a:lnSpc>
                <a:spcPct val="115000"/>
              </a:lnSpc>
              <a:spcBef>
                <a:spcPts val="0"/>
              </a:spcBef>
              <a:spcAft>
                <a:spcPts val="0"/>
              </a:spcAft>
              <a:buSzPct val="100000"/>
              <a:buChar char="◆"/>
            </a:pPr>
            <a:r>
              <a:rPr lang="en" sz="1600" u="sng" dirty="0"/>
              <a:t>Access Control</a:t>
            </a:r>
            <a:r>
              <a:rPr lang="en" sz="1600" dirty="0"/>
              <a:t> : Develop authentication mechanisms and access control features.</a:t>
            </a:r>
            <a:endParaRPr sz="1600" dirty="0"/>
          </a:p>
          <a:p>
            <a:pPr marL="914400" lvl="1" indent="-312292" algn="l" rtl="0">
              <a:lnSpc>
                <a:spcPct val="115000"/>
              </a:lnSpc>
              <a:spcBef>
                <a:spcPts val="0"/>
              </a:spcBef>
              <a:spcAft>
                <a:spcPts val="0"/>
              </a:spcAft>
              <a:buSzPct val="100000"/>
              <a:buChar char="◆"/>
            </a:pPr>
            <a:r>
              <a:rPr lang="en" sz="1600" u="sng" dirty="0"/>
              <a:t>User Interface</a:t>
            </a:r>
            <a:r>
              <a:rPr lang="en" sz="1600" dirty="0"/>
              <a:t> : Build the graphical interface for configuration and monitoring.</a:t>
            </a:r>
            <a:endParaRPr sz="1600" dirty="0"/>
          </a:p>
          <a:p>
            <a:pPr marL="914400" lvl="1" indent="-312292" algn="l" rtl="0">
              <a:lnSpc>
                <a:spcPct val="115000"/>
              </a:lnSpc>
              <a:spcBef>
                <a:spcPts val="0"/>
              </a:spcBef>
              <a:spcAft>
                <a:spcPts val="0"/>
              </a:spcAft>
              <a:buSzPct val="100000"/>
              <a:buChar char="◆"/>
            </a:pPr>
            <a:r>
              <a:rPr lang="en" sz="1600" u="sng" dirty="0"/>
              <a:t>Compatibility</a:t>
            </a:r>
            <a:r>
              <a:rPr lang="en" sz="1600" dirty="0"/>
              <a:t> : Ensure compatibility across different operating systems and input methods.</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500"/>
              </a:spcBef>
              <a:spcAft>
                <a:spcPts val="0"/>
              </a:spcAft>
              <a:buSzPts val="1900"/>
              <a:buChar char="➔"/>
            </a:pPr>
            <a:r>
              <a:rPr lang="en" sz="1900" b="1"/>
              <a:t>Testing :</a:t>
            </a:r>
            <a:endParaRPr sz="1900" b="1"/>
          </a:p>
          <a:p>
            <a:pPr marL="914400" lvl="1" indent="-327025" algn="l" rtl="0">
              <a:lnSpc>
                <a:spcPct val="115000"/>
              </a:lnSpc>
              <a:spcBef>
                <a:spcPts val="0"/>
              </a:spcBef>
              <a:spcAft>
                <a:spcPts val="0"/>
              </a:spcAft>
              <a:buSzPts val="1550"/>
              <a:buChar char="◆"/>
            </a:pPr>
            <a:r>
              <a:rPr lang="en" sz="1550" u="sng"/>
              <a:t>Unit Testing</a:t>
            </a:r>
            <a:r>
              <a:rPr lang="en" sz="1550"/>
              <a:t> : Test individual modules to ensure they function correctly.</a:t>
            </a:r>
            <a:endParaRPr sz="1550"/>
          </a:p>
          <a:p>
            <a:pPr marL="914400" lvl="1" indent="-327025" algn="l" rtl="0">
              <a:lnSpc>
                <a:spcPct val="115000"/>
              </a:lnSpc>
              <a:spcBef>
                <a:spcPts val="0"/>
              </a:spcBef>
              <a:spcAft>
                <a:spcPts val="0"/>
              </a:spcAft>
              <a:buSzPts val="1550"/>
              <a:buChar char="◆"/>
            </a:pPr>
            <a:r>
              <a:rPr lang="en" sz="1550" u="sng"/>
              <a:t>Integration Testing</a:t>
            </a:r>
            <a:r>
              <a:rPr lang="en" sz="1550"/>
              <a:t> : Verify that modules work together seamlessly.</a:t>
            </a:r>
            <a:endParaRPr sz="1550"/>
          </a:p>
          <a:p>
            <a:pPr marL="914400" lvl="1" indent="-327025" algn="l" rtl="0">
              <a:lnSpc>
                <a:spcPct val="115000"/>
              </a:lnSpc>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marL="914400" lvl="1" indent="-327025" algn="l" rtl="0">
              <a:lnSpc>
                <a:spcPct val="115000"/>
              </a:lnSpc>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marL="457200" lvl="0" indent="-342900" algn="l" rtl="0">
              <a:lnSpc>
                <a:spcPct val="115000"/>
              </a:lnSpc>
              <a:spcBef>
                <a:spcPts val="0"/>
              </a:spcBef>
              <a:spcAft>
                <a:spcPts val="0"/>
              </a:spcAft>
              <a:buSzPts val="1800"/>
              <a:buChar char="➔"/>
            </a:pPr>
            <a:r>
              <a:rPr lang="en" b="1"/>
              <a:t>Deployment :</a:t>
            </a:r>
            <a:endParaRPr b="1"/>
          </a:p>
          <a:p>
            <a:pPr marL="914400" lvl="1" indent="-327025" algn="l" rtl="0">
              <a:lnSpc>
                <a:spcPct val="115000"/>
              </a:lnSpc>
              <a:spcBef>
                <a:spcPts val="0"/>
              </a:spcBef>
              <a:spcAft>
                <a:spcPts val="0"/>
              </a:spcAft>
              <a:buSzPts val="1550"/>
              <a:buChar char="◆"/>
            </a:pPr>
            <a:r>
              <a:rPr lang="en" sz="1550"/>
              <a:t>Prepare installation packages for different operating systems.</a:t>
            </a:r>
            <a:endParaRPr sz="1550"/>
          </a:p>
          <a:p>
            <a:pPr marL="914400" lvl="1" indent="-327025" algn="l" rtl="0">
              <a:lnSpc>
                <a:spcPct val="115000"/>
              </a:lnSpc>
              <a:spcBef>
                <a:spcPts val="0"/>
              </a:spcBef>
              <a:spcAft>
                <a:spcPts val="0"/>
              </a:spcAft>
              <a:buSzPts val="1550"/>
              <a:buChar char="◆"/>
            </a:pPr>
            <a:r>
              <a:rPr lang="en" sz="1550"/>
              <a:t>Provide clear instructions for installation and configuration.</a:t>
            </a:r>
            <a:endParaRPr sz="1550"/>
          </a:p>
          <a:p>
            <a:pPr marL="914400" lvl="1" indent="-327025" algn="l" rtl="0">
              <a:lnSpc>
                <a:spcPct val="115000"/>
              </a:lnSpc>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487009" y="362577"/>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Deployment :</a:t>
            </a:r>
            <a:endParaRPr dirty="0"/>
          </a:p>
        </p:txBody>
      </p:sp>
      <p:sp>
        <p:nvSpPr>
          <p:cNvPr id="171" name="Google Shape;171;p19"/>
          <p:cNvSpPr txBox="1">
            <a:spLocks noGrp="1"/>
          </p:cNvSpPr>
          <p:nvPr>
            <p:ph type="body" idx="1"/>
          </p:nvPr>
        </p:nvSpPr>
        <p:spPr>
          <a:xfrm>
            <a:off x="387900" y="1359875"/>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a:t>Testing</a:t>
            </a:r>
            <a:r>
              <a:rPr lang="en" sz="1400"/>
              <a:t> : Thoroughly test the keylogger for functionality, security, and compatibility before deployment.</a:t>
            </a:r>
            <a:endParaRPr sz="1400"/>
          </a:p>
          <a:p>
            <a:pPr marL="457200" lvl="0" indent="-317500" algn="l" rtl="0">
              <a:lnSpc>
                <a:spcPct val="115000"/>
              </a:lnSpc>
              <a:spcBef>
                <a:spcPts val="0"/>
              </a:spcBef>
              <a:spcAft>
                <a:spcPts val="0"/>
              </a:spcAft>
              <a:buSzPts val="1400"/>
              <a:buChar char="●"/>
            </a:pPr>
            <a:r>
              <a:rPr lang="en" sz="1400" b="1"/>
              <a:t>Packaging </a:t>
            </a:r>
            <a:r>
              <a:rPr lang="en" sz="1400"/>
              <a:t>: Create installation packages for Windows, macOS, and Linux with clear instructions.</a:t>
            </a:r>
            <a:endParaRPr sz="1400"/>
          </a:p>
          <a:p>
            <a:pPr marL="457200" lvl="0" indent="-317500" algn="l" rtl="0">
              <a:lnSpc>
                <a:spcPct val="115000"/>
              </a:lnSpc>
              <a:spcBef>
                <a:spcPts val="0"/>
              </a:spcBef>
              <a:spcAft>
                <a:spcPts val="0"/>
              </a:spcAft>
              <a:buSzPts val="1400"/>
              <a:buChar char="●"/>
            </a:pPr>
            <a:r>
              <a:rPr lang="en" sz="1400" b="1"/>
              <a:t>Configuration </a:t>
            </a:r>
            <a:r>
              <a:rPr lang="en" sz="1400"/>
              <a:t>: Guide users through initial setup, emphasizing responsible usage and compliance.</a:t>
            </a:r>
            <a:endParaRPr sz="1400"/>
          </a:p>
          <a:p>
            <a:pPr marL="457200" lvl="0" indent="-317500" algn="l" rtl="0">
              <a:lnSpc>
                <a:spcPct val="115000"/>
              </a:lnSpc>
              <a:spcBef>
                <a:spcPts val="0"/>
              </a:spcBef>
              <a:spcAft>
                <a:spcPts val="0"/>
              </a:spcAft>
              <a:buSzPts val="1400"/>
              <a:buChar char="●"/>
            </a:pPr>
            <a:r>
              <a:rPr lang="en" sz="1400" b="1"/>
              <a:t>Training and Support</a:t>
            </a:r>
            <a:r>
              <a:rPr lang="en" sz="1400"/>
              <a:t> : Provide user education, support channels, and monitoring for assistance.</a:t>
            </a:r>
            <a:endParaRPr sz="1400"/>
          </a:p>
          <a:p>
            <a:pPr marL="457200" lvl="0" indent="-317500" algn="l" rtl="0">
              <a:lnSpc>
                <a:spcPct val="115000"/>
              </a:lnSpc>
              <a:spcBef>
                <a:spcPts val="0"/>
              </a:spcBef>
              <a:spcAft>
                <a:spcPts val="0"/>
              </a:spcAft>
              <a:buSzPts val="1400"/>
              <a:buChar char="●"/>
            </a:pPr>
            <a:r>
              <a:rPr lang="en" sz="1400" b="1"/>
              <a:t>Updates </a:t>
            </a:r>
            <a:r>
              <a:rPr lang="en" sz="1400"/>
              <a:t>: Regularly release patches and updates to address security vulnerabilities and improve functionality.</a:t>
            </a:r>
            <a:endParaRPr sz="1400"/>
          </a:p>
          <a:p>
            <a:pPr marL="457200" lvl="0" indent="-317500" algn="l" rtl="0">
              <a:lnSpc>
                <a:spcPct val="115000"/>
              </a:lnSpc>
              <a:spcBef>
                <a:spcPts val="0"/>
              </a:spcBef>
              <a:spcAft>
                <a:spcPts val="0"/>
              </a:spcAft>
              <a:buSzPts val="1400"/>
              <a:buChar char="●"/>
            </a:pPr>
            <a:r>
              <a:rPr lang="en" sz="1400" b="1"/>
              <a:t>Compliance </a:t>
            </a:r>
            <a:r>
              <a:rPr lang="en" sz="1400"/>
              <a:t>: Ensure adherence to legal and ethical standards through continuous monitoring and adjustment.</a:t>
            </a:r>
            <a:endParaRPr sz="1400"/>
          </a:p>
          <a:p>
            <a:pPr marL="457200" lvl="0" indent="-317500" algn="l" rtl="0">
              <a:lnSpc>
                <a:spcPct val="115000"/>
              </a:lnSpc>
              <a:spcBef>
                <a:spcPts val="0"/>
              </a:spcBef>
              <a:spcAft>
                <a:spcPts val="0"/>
              </a:spcAft>
              <a:buSzPts val="1400"/>
              <a:buChar char="●"/>
            </a:pPr>
            <a:r>
              <a:rPr lang="en" sz="1400" b="1"/>
              <a:t>Audits </a:t>
            </a:r>
            <a:r>
              <a:rPr lang="en" sz="1400"/>
              <a:t>: Conduct periodic security audits to identify and mitigate potential risks.</a:t>
            </a:r>
            <a:endParaRPr sz="1400"/>
          </a:p>
          <a:p>
            <a:pPr marL="457200" lvl="0" indent="-317500" algn="l" rtl="0">
              <a:lnSpc>
                <a:spcPct val="115000"/>
              </a:lnSpc>
              <a:spcBef>
                <a:spcPts val="0"/>
              </a:spcBef>
              <a:spcAft>
                <a:spcPts val="0"/>
              </a:spcAft>
              <a:buSzPts val="1400"/>
              <a:buChar char="●"/>
            </a:pPr>
            <a:r>
              <a:rPr lang="en" sz="1400" b="1"/>
              <a:t>Documentation </a:t>
            </a:r>
            <a:r>
              <a:rPr lang="en" sz="1400"/>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71418" y="227925"/>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dirty="0"/>
              <a:t>Result :</a:t>
            </a:r>
            <a:endParaRPr sz="3100" dirty="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528573" y="300232"/>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xfrm>
            <a:off x="809127" y="1650678"/>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sz="1600" dirty="0"/>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9</TotalTime>
  <Words>900</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 Light</vt:lpstr>
      <vt:lpstr>Lato</vt:lpstr>
      <vt:lpstr>Calibri</vt:lpstr>
      <vt:lpstr>Arial</vt:lpstr>
      <vt:lpstr>Celestial</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Thirumurugan</dc:creator>
  <cp:lastModifiedBy>CSE-DBMS-27</cp:lastModifiedBy>
  <cp:revision>4</cp:revision>
  <dcterms:modified xsi:type="dcterms:W3CDTF">2024-04-03T09:04:12Z</dcterms:modified>
</cp:coreProperties>
</file>