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2.xml"/><Relationship Id="rId14" Type="http://schemas.openxmlformats.org/officeDocument/2006/relationships/slide" Target="slides/slide9.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78c519a753c6703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378c519a753c6703_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378c519a753c6703_0: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7"/>
          <p:cNvSpPr txBox="1"/>
          <p:nvPr/>
        </p:nvSpPr>
        <p:spPr>
          <a:xfrm>
            <a:off x="2300100" y="1420900"/>
            <a:ext cx="8610600" cy="22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STUDENT NAME: P. Swetha</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REGISTER NO AND NMID: 212401037 asunm161unm161212401037</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DEPARTMENT: || BCA “B”</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COLLEGE:Prince shri venkateshwara arts and science college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                  Madras University</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90" name="Google Shape;190;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4" name="Google Shape;194;p16"/>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RESULTS AND SCREENSHOTS</a:t>
            </a:r>
            <a:endParaRPr sz="4250"/>
          </a:p>
        </p:txBody>
      </p:sp>
      <p:sp>
        <p:nvSpPr>
          <p:cNvPr id="195" name="Google Shape;195;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6" name="Google Shape;196;p16"/>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197" name="Google Shape;197;p16"/>
          <p:cNvPicPr preferRelativeResize="0"/>
          <p:nvPr/>
        </p:nvPicPr>
        <p:blipFill rotWithShape="1">
          <a:blip r:embed="rId4">
            <a:alphaModFix/>
          </a:blip>
          <a:srcRect b="0" l="0" r="0" t="20120"/>
          <a:stretch/>
        </p:blipFill>
        <p:spPr>
          <a:xfrm>
            <a:off x="4710113" y="1325624"/>
            <a:ext cx="2466975" cy="562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3" name="Google Shape;203;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04" name="Google Shape;204;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05" name="Google Shape;205;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6" name="Google Shape;206;p17"/>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800"/>
              <a:buFont typeface="Trebuchet MS"/>
              <a:buNone/>
            </a:pPr>
            <a:r>
              <a:rPr lang="en-US"/>
              <a:t>CONCLUSION</a:t>
            </a:r>
            <a:endParaRPr/>
          </a:p>
        </p:txBody>
      </p:sp>
      <p:sp>
        <p:nvSpPr>
          <p:cNvPr id="207" name="Google Shape;207;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8" name="Google Shape;208;p17"/>
          <p:cNvSpPr txBox="1"/>
          <p:nvPr/>
        </p:nvSpPr>
        <p:spPr>
          <a:xfrm>
            <a:off x="2161718" y="2019300"/>
            <a:ext cx="6114600" cy="14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This portfolio webpage effectively showcases personal details, education, and skills using simple HTML and CSS. It provides a clean and organized design that can be used as an online resume for recruiters and placement purposes. The project demonstrates basic web development knowledge and serves as a foundation for creating more advanced personal websites in the future.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
          <p:cNvSpPr txBox="1"/>
          <p:nvPr>
            <p:ph type="ctrTitle"/>
          </p:nvPr>
        </p:nvSpPr>
        <p:spPr>
          <a:xfrm>
            <a:off x="3195574" y="2067305"/>
            <a:ext cx="5800800" cy="49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Github link</a:t>
            </a:r>
            <a:endParaRPr/>
          </a:p>
        </p:txBody>
      </p:sp>
      <p:sp>
        <p:nvSpPr>
          <p:cNvPr id="216" name="Google Shape;216;p1"/>
          <p:cNvSpPr txBox="1"/>
          <p:nvPr>
            <p:ph idx="1" type="subTitle"/>
          </p:nvPr>
        </p:nvSpPr>
        <p:spPr>
          <a:xfrm flipH="1" rot="565">
            <a:off x="2823000" y="3887914"/>
            <a:ext cx="7303200" cy="365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2400"/>
              <a:t>https://github.com/swethap9c-lab/TNSDC-FWD-DP.git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91" name="Google Shape;91;p8"/>
          <p:cNvSpPr/>
          <p:nvPr/>
        </p:nvSpPr>
        <p:spPr>
          <a:xfrm>
            <a:off x="2114650" y="1887150"/>
            <a:ext cx="7696200" cy="2847900"/>
          </a:xfrm>
          <a:prstGeom prst="roundRect">
            <a:avLst>
              <a:gd fmla="val 16667"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Calibri"/>
                <a:ea typeface="Calibri"/>
                <a:cs typeface="Calibri"/>
                <a:sym typeface="Calibri"/>
              </a:rPr>
              <a:t>Digital portfolio</a:t>
            </a:r>
            <a:endParaRPr b="1" i="0" sz="48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9"/>
          <p:cNvSpPr txBox="1"/>
          <p:nvPr/>
        </p:nvSpPr>
        <p:spPr>
          <a:xfrm>
            <a:off x="2509807" y="1041533"/>
            <a:ext cx="5029200" cy="48320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Tools and Technologies</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Portfolio design and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Features and Functionality</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Screenshots</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Github Link</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0" name="Google Shape;130;p10"/>
          <p:cNvSpPr txBox="1"/>
          <p:nvPr/>
        </p:nvSpPr>
        <p:spPr>
          <a:xfrm>
            <a:off x="3429100" y="2332975"/>
            <a:ext cx="5637000" cy="14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today’s competitive job market, resumes alone are not enough to create a strong impression. Many candidates struggle to present their skills and education in an attractive and easily accessible format. There is a need for a personal portfolio webpage that highlights key details like career objectives, education, and technical skills in a well-structured and visually appealing way</a:t>
            </a:r>
            <a:endParaRPr b="0" i="0" sz="1400" u="none" cap="none" strike="noStrike">
              <a:solidFill>
                <a:srgbClr val="000000"/>
              </a:solidFill>
              <a:latin typeface="Arial"/>
              <a:ea typeface="Arial"/>
              <a:cs typeface="Arial"/>
              <a:sym typeface="Arial"/>
            </a:endParaRPr>
          </a:p>
        </p:txBody>
      </p:sp>
      <p:sp>
        <p:nvSpPr>
          <p:cNvPr id="131" name="Google Shape;131;p10"/>
          <p:cNvSpPr txBox="1"/>
          <p:nvPr/>
        </p:nvSpPr>
        <p:spPr>
          <a:xfrm>
            <a:off x="-6102" y="2718182"/>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2" name="Google Shape;142;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3" name="Google Shape;143;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4" name="Google Shape;144;p11"/>
          <p:cNvSpPr txBox="1"/>
          <p:nvPr/>
        </p:nvSpPr>
        <p:spPr>
          <a:xfrm>
            <a:off x="2523448" y="1691550"/>
            <a:ext cx="5838900" cy="347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This project is a personal portfolio webpage created using HTML and CSS to showcase academic background, skills, and career objectives. The webpage highlights personal details, an "About Me" section, education, and technical skills in an organized and visually appealing layou</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5" name="Google Shape;155;p12"/>
          <p:cNvSpPr txBox="1"/>
          <p:nvPr/>
        </p:nvSpPr>
        <p:spPr>
          <a:xfrm>
            <a:off x="1527975" y="2682235"/>
            <a:ext cx="78255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This portfolio webpage is mainly designed for recruiters, placement officers, peers, and the candidate to showcase skills, education, and career objectives.</a:t>
            </a:r>
            <a:endParaRPr b="1" i="0" sz="1400" u="none" cap="none" strike="noStrike">
              <a:solidFill>
                <a:srgbClr val="000000"/>
              </a:solidFill>
              <a:latin typeface="Arial"/>
              <a:ea typeface="Arial"/>
              <a:cs typeface="Arial"/>
              <a:sym typeface="Arial"/>
            </a:endParaRPr>
          </a:p>
        </p:txBody>
      </p:sp>
      <p:sp>
        <p:nvSpPr>
          <p:cNvPr id="156" name="Google Shape;156;p12"/>
          <p:cNvSpPr txBox="1"/>
          <p:nvPr/>
        </p:nvSpPr>
        <p:spPr>
          <a:xfrm>
            <a:off x="-6102" y="2718182"/>
            <a:ext cx="12192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t/>
            </a:r>
            <a:endParaRPr b="0" i="0" sz="60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p:nvPr/>
        </p:nvSpPr>
        <p:spPr>
          <a:xfrm>
            <a:off x="0" y="1476375"/>
            <a:ext cx="2695574" cy="32480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66" name="Google Shape;166;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7" name="Google Shape;167;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8" name="Google Shape;168;p13"/>
          <p:cNvSpPr txBox="1"/>
          <p:nvPr/>
        </p:nvSpPr>
        <p:spPr>
          <a:xfrm>
            <a:off x="3429000" y="2846700"/>
            <a:ext cx="59244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HTML – For structuring the webpage content.</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CSS – For styling and layout design.</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OneCompiler (Online IDE) – Used to write, compile, and run the code.</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74" name="Google Shape;174;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5" name="Google Shape;175;p1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76" name="Google Shape;176;p14"/>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000"/>
              <a:buFont typeface="Trebuchet MS"/>
              <a:buNone/>
            </a:pPr>
            <a:r>
              <a:rPr b="1" i="0" lang="en-US" sz="4000" u="none" cap="none" strike="noStrike">
                <a:solidFill>
                  <a:schemeClr val="dk1"/>
                </a:solidFill>
                <a:latin typeface="Trebuchet MS"/>
                <a:ea typeface="Trebuchet MS"/>
                <a:cs typeface="Trebuchet MS"/>
                <a:sym typeface="Trebuchet MS"/>
              </a:rPr>
              <a:t>POTFOLIO DESIGN AND LAYOUT</a:t>
            </a:r>
            <a:endParaRPr b="0" i="0" sz="4000" u="none" cap="none" strike="noStrike">
              <a:solidFill>
                <a:schemeClr val="dk1"/>
              </a:solidFill>
              <a:latin typeface="Trebuchet MS"/>
              <a:ea typeface="Trebuchet MS"/>
              <a:cs typeface="Trebuchet MS"/>
              <a:sym typeface="Trebuchet MS"/>
            </a:endParaRPr>
          </a:p>
        </p:txBody>
      </p:sp>
      <p:sp>
        <p:nvSpPr>
          <p:cNvPr id="177" name="Google Shape;177;p14"/>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8" name="Google Shape;178;p14"/>
          <p:cNvSpPr txBox="1"/>
          <p:nvPr/>
        </p:nvSpPr>
        <p:spPr>
          <a:xfrm>
            <a:off x="1666875" y="1938341"/>
            <a:ext cx="7102500" cy="213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This portfolio webpage is designed with a clean and simple layout. The page contains sections like About Me, Education, and Skills, each organized in separate boxes for clarity. A green background and red headings highlight key details, while proper spacing and alignment ensure readability. The design focuses on minimalism and easy navigation, making it suitable as an online resume.</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FEATURES AND FUNCTIONALITY</a:t>
            </a:r>
            <a:endParaRPr/>
          </a:p>
        </p:txBody>
      </p:sp>
      <p:sp>
        <p:nvSpPr>
          <p:cNvPr id="184" name="Google Shape;184;p15"/>
          <p:cNvSpPr txBox="1"/>
          <p:nvPr/>
        </p:nvSpPr>
        <p:spPr>
          <a:xfrm>
            <a:off x="3429000" y="1558150"/>
            <a:ext cx="4668000" cy="314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About Me Section – Displays a short career objective and personal details.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Education Section – Presents academic background in a structured format.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Skills Section – Highlights technical skills like Python, Java, C++, HTML, CSS, etc.</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Simple Layout &amp; Styling – Uses CSS for background colors, headings, and alignment.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Easy to Access – Serves as a quick online resume for recruiters and placement officers.</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