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4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C9B67-3A03-EC4C-ACCC-152A7AFC9E60}" v="8" dt="2023-01-05T06:33:05.870"/>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6327" autoAdjust="0"/>
  </p:normalViewPr>
  <p:slideViewPr>
    <p:cSldViewPr snapToGrid="0">
      <p:cViewPr>
        <p:scale>
          <a:sx n="75" d="100"/>
          <a:sy n="75" d="100"/>
        </p:scale>
        <p:origin x="1205" y="125"/>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 Tripathi" userId="7a3ee10a-3b61-41fe-ac67-b165fb7d4208" providerId="ADAL" clId="{EA0AAF24-BC51-D946-A8F1-CDD5A9691C90}"/>
    <pc:docChg chg="delSld">
      <pc:chgData name="Kush Tripathi" userId="7a3ee10a-3b61-41fe-ac67-b165fb7d4208" providerId="ADAL" clId="{EA0AAF24-BC51-D946-A8F1-CDD5A9691C90}" dt="2023-01-05T07:29:23.581" v="1" actId="2696"/>
      <pc:docMkLst>
        <pc:docMk/>
      </pc:docMkLst>
      <pc:sldChg chg="del">
        <pc:chgData name="Kush Tripathi" userId="7a3ee10a-3b61-41fe-ac67-b165fb7d4208" providerId="ADAL" clId="{EA0AAF24-BC51-D946-A8F1-CDD5A9691C90}" dt="2023-01-05T07:29:23.579" v="0" actId="2696"/>
        <pc:sldMkLst>
          <pc:docMk/>
          <pc:sldMk cId="3401748718" sldId="304"/>
        </pc:sldMkLst>
      </pc:sldChg>
      <pc:sldMasterChg chg="delSldLayout">
        <pc:chgData name="Kush Tripathi" userId="7a3ee10a-3b61-41fe-ac67-b165fb7d4208" providerId="ADAL" clId="{EA0AAF24-BC51-D946-A8F1-CDD5A9691C90}" dt="2023-01-05T07:29:23.581" v="1" actId="2696"/>
        <pc:sldMasterMkLst>
          <pc:docMk/>
          <pc:sldMasterMk cId="3064259027" sldId="2147483747"/>
        </pc:sldMasterMkLst>
        <pc:sldLayoutChg chg="del">
          <pc:chgData name="Kush Tripathi" userId="7a3ee10a-3b61-41fe-ac67-b165fb7d4208" providerId="ADAL" clId="{EA0AAF24-BC51-D946-A8F1-CDD5A9691C90}" dt="2023-01-05T07:29:23.581" v="1" actId="2696"/>
          <pc:sldLayoutMkLst>
            <pc:docMk/>
            <pc:sldMasterMk cId="3064259027" sldId="2147483747"/>
            <pc:sldLayoutMk cId="1795884839" sldId="2147483769"/>
          </pc:sldLayoutMkLst>
        </pc:sldLayoutChg>
      </pc:sldMasterChg>
    </pc:docChg>
  </pc:docChgLst>
  <pc:docChgLst>
    <pc:chgData name="Khyati Chugh" userId="S::khyati@edunetfoundation.org::700a351f-f432-47f7-9b44-31f0ec9eb2e1" providerId="AD" clId="Web-{ED67BBC5-90FB-0B4C-ED85-F72C7BA7CE4A}"/>
    <pc:docChg chg="delSld">
      <pc:chgData name="Khyati Chugh" userId="S::khyati@edunetfoundation.org::700a351f-f432-47f7-9b44-31f0ec9eb2e1" providerId="AD" clId="Web-{ED67BBC5-90FB-0B4C-ED85-F72C7BA7CE4A}" dt="2022-06-06T12:10:26.221" v="0"/>
      <pc:docMkLst>
        <pc:docMk/>
      </pc:docMkLst>
      <pc:sldChg chg="del">
        <pc:chgData name="Khyati Chugh" userId="S::khyati@edunetfoundation.org::700a351f-f432-47f7-9b44-31f0ec9eb2e1" providerId="AD" clId="Web-{ED67BBC5-90FB-0B4C-ED85-F72C7BA7CE4A}" dt="2022-06-06T12:10:26.221" v="0"/>
        <pc:sldMkLst>
          <pc:docMk/>
          <pc:sldMk cId="3425610596" sldId="347"/>
        </pc:sldMkLst>
      </pc:sldChg>
    </pc:docChg>
  </pc:docChgLst>
  <pc:docChgLst>
    <pc:chgData name="Kush Tripathi" userId="7a3ee10a-3b61-41fe-ac67-b165fb7d4208" providerId="ADAL" clId="{0CBC9B67-3A03-EC4C-ACCC-152A7AFC9E60}"/>
    <pc:docChg chg="custSel modSld">
      <pc:chgData name="Kush Tripathi" userId="7a3ee10a-3b61-41fe-ac67-b165fb7d4208" providerId="ADAL" clId="{0CBC9B67-3A03-EC4C-ACCC-152A7AFC9E60}" dt="2023-01-05T06:41:55.831" v="35" actId="1076"/>
      <pc:docMkLst>
        <pc:docMk/>
      </pc:docMkLst>
      <pc:sldChg chg="modSp">
        <pc:chgData name="Kush Tripathi" userId="7a3ee10a-3b61-41fe-ac67-b165fb7d4208" providerId="ADAL" clId="{0CBC9B67-3A03-EC4C-ACCC-152A7AFC9E60}" dt="2023-01-05T06:32:20.936" v="6" actId="20577"/>
        <pc:sldMkLst>
          <pc:docMk/>
          <pc:sldMk cId="1604013440" sldId="338"/>
        </pc:sldMkLst>
        <pc:spChg chg="mod">
          <ac:chgData name="Kush Tripathi" userId="7a3ee10a-3b61-41fe-ac67-b165fb7d4208" providerId="ADAL" clId="{0CBC9B67-3A03-EC4C-ACCC-152A7AFC9E60}" dt="2023-01-05T06:32:20.936" v="6" actId="20577"/>
          <ac:spMkLst>
            <pc:docMk/>
            <pc:sldMk cId="1604013440" sldId="338"/>
            <ac:spMk id="4" creationId="{92056599-CDAA-4367-BEF8-31D6E32518C8}"/>
          </ac:spMkLst>
        </pc:spChg>
      </pc:sldChg>
      <pc:sldChg chg="addSp delSp modSp mod">
        <pc:chgData name="Kush Tripathi" userId="7a3ee10a-3b61-41fe-ac67-b165fb7d4208" providerId="ADAL" clId="{0CBC9B67-3A03-EC4C-ACCC-152A7AFC9E60}" dt="2023-01-05T06:41:55.831" v="35" actId="1076"/>
        <pc:sldMkLst>
          <pc:docMk/>
          <pc:sldMk cId="1086225493" sldId="339"/>
        </pc:sldMkLst>
        <pc:spChg chg="add del mod">
          <ac:chgData name="Kush Tripathi" userId="7a3ee10a-3b61-41fe-ac67-b165fb7d4208" providerId="ADAL" clId="{0CBC9B67-3A03-EC4C-ACCC-152A7AFC9E60}" dt="2023-01-05T06:41:18.062" v="24"/>
          <ac:spMkLst>
            <pc:docMk/>
            <pc:sldMk cId="1086225493" sldId="339"/>
            <ac:spMk id="2" creationId="{58673221-7D34-90B2-B599-F6B66171B89F}"/>
          </ac:spMkLst>
        </pc:spChg>
        <pc:spChg chg="mod">
          <ac:chgData name="Kush Tripathi" userId="7a3ee10a-3b61-41fe-ac67-b165fb7d4208" providerId="ADAL" clId="{0CBC9B67-3A03-EC4C-ACCC-152A7AFC9E60}" dt="2023-01-05T06:41:55.831" v="35" actId="1076"/>
          <ac:spMkLst>
            <pc:docMk/>
            <pc:sldMk cId="1086225493" sldId="339"/>
            <ac:spMk id="9" creationId="{E25373E9-1A26-4A40-9897-E42DE485D8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3/15/2023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3/15/2023</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690"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wethapatil-168/FED"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3749042"/>
            <a:ext cx="3400089" cy="861497"/>
          </a:xfrm>
        </p:spPr>
        <p:txBody>
          <a:bodyPr>
            <a:normAutofit/>
          </a:bodyPr>
          <a:lstStyle/>
          <a:p>
            <a:r>
              <a:rPr lang="en-IN" sz="2800" b="0" dirty="0" err="1">
                <a:solidFill>
                  <a:schemeClr val="tx1"/>
                </a:solidFill>
              </a:rPr>
              <a:t>Swiggy</a:t>
            </a:r>
            <a:r>
              <a:rPr lang="en-IN" sz="2800" b="0" dirty="0">
                <a:solidFill>
                  <a:schemeClr val="tx1"/>
                </a:solidFill>
              </a:rPr>
              <a:t> Clone</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1838960"/>
            <a:ext cx="4998720" cy="955041"/>
          </a:xfrm>
        </p:spPr>
        <p:txBody>
          <a:bodyPr>
            <a:normAutofit/>
          </a:bodyPr>
          <a:lstStyle/>
          <a:p>
            <a:r>
              <a:rPr lang="en-IN" sz="4000" dirty="0"/>
              <a:t>SWETHA PATIL</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312871" y="2580640"/>
            <a:ext cx="4903769" cy="528319"/>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800" dirty="0"/>
              <a:t>BMS College Of Engineering</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7" name="Picture Placeholder 6">
            <a:extLst>
              <a:ext uri="{FF2B5EF4-FFF2-40B4-BE49-F238E27FC236}">
                <a16:creationId xmlns:a16="http://schemas.microsoft.com/office/drawing/2014/main" id="{365663B4-15A4-0DC0-684A-39BB945BF8B5}"/>
              </a:ext>
            </a:extLst>
          </p:cNvPr>
          <p:cNvPicPr>
            <a:picLocks noGrp="1" noChangeAspect="1"/>
          </p:cNvPicPr>
          <p:nvPr>
            <p:ph type="pic" sz="quarter" idx="12"/>
          </p:nvPr>
        </p:nvPicPr>
        <p:blipFill>
          <a:blip r:embed="rId3"/>
          <a:srcRect l="20291" r="20291"/>
          <a:stretch>
            <a:fillRect/>
          </a:stretch>
        </p:blipFill>
        <p:spPr>
          <a:xfrm>
            <a:off x="1531958" y="1910470"/>
            <a:ext cx="3982065" cy="3659880"/>
          </a:xfr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12742" y="1431371"/>
            <a:ext cx="8324216" cy="1972520"/>
          </a:xfrm>
        </p:spPr>
        <p:txBody>
          <a:bodyPr>
            <a:noAutofit/>
          </a:bodyPr>
          <a:lstStyle/>
          <a:p>
            <a:pPr marL="0" indent="0">
              <a:buNone/>
            </a:pPr>
            <a:r>
              <a:rPr lang="en-IN" sz="3200" dirty="0"/>
              <a:t>Project Code link:</a:t>
            </a:r>
          </a:p>
          <a:p>
            <a:pPr marL="0" indent="0">
              <a:buNone/>
            </a:pPr>
            <a:r>
              <a:rPr lang="en-GB" sz="3200" u="sng" dirty="0">
                <a:solidFill>
                  <a:schemeClr val="accent4">
                    <a:lumMod val="50000"/>
                  </a:schemeClr>
                </a:solidFill>
                <a:highlight>
                  <a:srgbClr val="FFFF00"/>
                </a:highlight>
                <a:hlinkClick r:id="rId3">
                  <a:extLst>
                    <a:ext uri="{A12FA001-AC4F-418D-AE19-62706E023703}">
                      <ahyp:hlinkClr xmlns:ahyp="http://schemas.microsoft.com/office/drawing/2018/hyperlinkcolor" val="tx"/>
                    </a:ext>
                  </a:extLst>
                </a:hlinkClick>
              </a:rPr>
              <a:t>https://github.com/swethapatil-168/FED</a:t>
            </a:r>
            <a:endParaRPr lang="en-IN" sz="3200" u="sng" dirty="0">
              <a:solidFill>
                <a:schemeClr val="accent4">
                  <a:lumMod val="50000"/>
                </a:schemeClr>
              </a:solidFill>
              <a:highlight>
                <a:srgbClr val="FFFF00"/>
              </a:highlight>
            </a:endParaRPr>
          </a:p>
          <a:p>
            <a:pPr marL="0" indent="0">
              <a:buNone/>
            </a:pPr>
            <a:endParaRPr lang="en-IN" sz="3200"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BD417-2639-983E-22DC-5191F61EDFDF}"/>
              </a:ext>
            </a:extLst>
          </p:cNvPr>
          <p:cNvSpPr>
            <a:spLocks noGrp="1"/>
          </p:cNvSpPr>
          <p:nvPr>
            <p:ph type="body" sz="quarter" idx="12"/>
          </p:nvPr>
        </p:nvSpPr>
        <p:spPr>
          <a:xfrm>
            <a:off x="3586480" y="2705101"/>
            <a:ext cx="4275138" cy="1917700"/>
          </a:xfrm>
        </p:spPr>
        <p:txBody>
          <a:bodyPr>
            <a:normAutofit/>
          </a:bodyPr>
          <a:lstStyle/>
          <a:p>
            <a:pPr marL="0" indent="0">
              <a:buNone/>
            </a:pPr>
            <a:r>
              <a:rPr lang="en-IN" sz="6000" dirty="0"/>
              <a:t>THANK YOU</a:t>
            </a:r>
          </a:p>
        </p:txBody>
      </p:sp>
    </p:spTree>
    <p:extLst>
      <p:ext uri="{BB962C8B-B14F-4D97-AF65-F5344CB8AC3E}">
        <p14:creationId xmlns:p14="http://schemas.microsoft.com/office/powerpoint/2010/main" val="7670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2FE6D8D-9027-E356-DC77-A7198DC22227}"/>
              </a:ext>
            </a:extLst>
          </p:cNvPr>
          <p:cNvSpPr txBox="1"/>
          <p:nvPr/>
        </p:nvSpPr>
        <p:spPr>
          <a:xfrm>
            <a:off x="648747" y="1828801"/>
            <a:ext cx="7049729" cy="707886"/>
          </a:xfrm>
          <a:prstGeom prst="rect">
            <a:avLst/>
          </a:prstGeom>
          <a:noFill/>
        </p:spPr>
        <p:txBody>
          <a:bodyPr wrap="square" rtlCol="0">
            <a:spAutoFit/>
          </a:bodyPr>
          <a:lstStyle/>
          <a:p>
            <a:r>
              <a:rPr lang="en-IN" sz="4000" dirty="0">
                <a:solidFill>
                  <a:schemeClr val="accent4">
                    <a:lumMod val="50000"/>
                  </a:schemeClr>
                </a:solidFill>
              </a:rPr>
              <a:t>SWIGGY CLONE WEBSITE</a:t>
            </a:r>
          </a:p>
        </p:txBody>
      </p:sp>
      <p:pic>
        <p:nvPicPr>
          <p:cNvPr id="7" name="Picture 6">
            <a:extLst>
              <a:ext uri="{FF2B5EF4-FFF2-40B4-BE49-F238E27FC236}">
                <a16:creationId xmlns:a16="http://schemas.microsoft.com/office/drawing/2014/main" id="{3777B475-23DF-DE62-1AD3-C47D72110DEC}"/>
              </a:ext>
            </a:extLst>
          </p:cNvPr>
          <p:cNvPicPr>
            <a:picLocks noChangeAspect="1"/>
          </p:cNvPicPr>
          <p:nvPr/>
        </p:nvPicPr>
        <p:blipFill>
          <a:blip r:embed="rId4"/>
          <a:stretch>
            <a:fillRect/>
          </a:stretch>
        </p:blipFill>
        <p:spPr>
          <a:xfrm>
            <a:off x="750440" y="2632915"/>
            <a:ext cx="5345560" cy="2877069"/>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53296" y="1432559"/>
            <a:ext cx="8365023" cy="5273993"/>
          </a:xfrm>
        </p:spPr>
        <p:txBody>
          <a:bodyPr/>
          <a:lstStyle/>
          <a:p>
            <a:pPr lvl="1">
              <a:lnSpc>
                <a:spcPct val="150000"/>
              </a:lnSpc>
            </a:pPr>
            <a:r>
              <a:rPr lang="en-US" dirty="0"/>
              <a:t>PROBLEM  STATEMENT</a:t>
            </a:r>
          </a:p>
          <a:p>
            <a:pPr lvl="1">
              <a:lnSpc>
                <a:spcPct val="150000"/>
              </a:lnSpc>
            </a:pPr>
            <a:r>
              <a:rPr lang="en-US" dirty="0"/>
              <a:t>PROJECT  OVERVIEW</a:t>
            </a:r>
          </a:p>
          <a:p>
            <a:pPr lvl="1">
              <a:lnSpc>
                <a:spcPct val="150000"/>
              </a:lnSpc>
            </a:pPr>
            <a:r>
              <a:rPr lang="en-US" dirty="0"/>
              <a:t>THE END USERS</a:t>
            </a:r>
          </a:p>
          <a:p>
            <a:pPr lvl="1">
              <a:lnSpc>
                <a:spcPct val="150000"/>
              </a:lnSpc>
            </a:pPr>
            <a:r>
              <a:rPr lang="en-US" dirty="0"/>
              <a:t>SOLUTION AND ITS VALUE PROPOSITION</a:t>
            </a:r>
          </a:p>
          <a:p>
            <a:pPr lvl="1">
              <a:lnSpc>
                <a:spcPct val="150000"/>
              </a:lnSpc>
            </a:pPr>
            <a:r>
              <a:rPr lang="en-US" dirty="0"/>
              <a:t>THE WOW IN THE SOLUTION</a:t>
            </a:r>
          </a:p>
          <a:p>
            <a:pPr lvl="1">
              <a:lnSpc>
                <a:spcPct val="150000"/>
              </a:lnSpc>
            </a:pPr>
            <a:r>
              <a:rPr lang="en-GB" dirty="0"/>
              <a:t>MODELLING</a:t>
            </a:r>
          </a:p>
          <a:p>
            <a:pPr lvl="1">
              <a:lnSpc>
                <a:spcPct val="150000"/>
              </a:lnSpc>
            </a:pPr>
            <a:r>
              <a:rPr lang="en-GB" dirty="0"/>
              <a:t>RESULTS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lstStyle/>
          <a:p>
            <a:pPr>
              <a:lnSpc>
                <a:spcPct val="150000"/>
              </a:lnSpc>
            </a:pPr>
            <a:r>
              <a:rPr lang="en-IN" sz="2800" dirty="0" err="1"/>
              <a:t>Swiggy</a:t>
            </a:r>
            <a:r>
              <a:rPr lang="en-IN" sz="2800" dirty="0"/>
              <a:t> website clone building. The user interface is quite dull and the payment method may take long process.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1887794"/>
            <a:ext cx="8611191" cy="4473677"/>
          </a:xfrm>
        </p:spPr>
        <p:txBody>
          <a:bodyPr>
            <a:normAutofit fontScale="92500" lnSpcReduction="20000"/>
          </a:bodyPr>
          <a:lstStyle/>
          <a:p>
            <a:pPr algn="just">
              <a:lnSpc>
                <a:spcPct val="150000"/>
              </a:lnSpc>
            </a:pPr>
            <a:r>
              <a:rPr lang="en-IN" sz="2400" dirty="0"/>
              <a:t>The project is built using html, </a:t>
            </a:r>
            <a:r>
              <a:rPr lang="en-IN" sz="2400" dirty="0" err="1"/>
              <a:t>css</a:t>
            </a:r>
            <a:r>
              <a:rPr lang="en-IN" sz="2400" dirty="0"/>
              <a:t> and </a:t>
            </a:r>
            <a:r>
              <a:rPr lang="en-IN" sz="2400" dirty="0" err="1"/>
              <a:t>javascript</a:t>
            </a:r>
            <a:r>
              <a:rPr lang="en-IN" sz="2400" dirty="0"/>
              <a:t>.</a:t>
            </a:r>
          </a:p>
          <a:p>
            <a:pPr algn="just">
              <a:lnSpc>
                <a:spcPct val="150000"/>
              </a:lnSpc>
            </a:pPr>
            <a:r>
              <a:rPr lang="en-IN" sz="2400" dirty="0"/>
              <a:t>This project is clone of food delivery app </a:t>
            </a:r>
            <a:r>
              <a:rPr lang="en-IN" sz="2400" dirty="0" err="1"/>
              <a:t>swiggy</a:t>
            </a:r>
            <a:r>
              <a:rPr lang="en-IN" sz="2400" dirty="0"/>
              <a:t> where the users can order food online and make payment online.</a:t>
            </a:r>
          </a:p>
          <a:p>
            <a:pPr algn="just">
              <a:lnSpc>
                <a:spcPct val="150000"/>
              </a:lnSpc>
            </a:pPr>
            <a:r>
              <a:rPr lang="en-IN" sz="2400" dirty="0"/>
              <a:t>Here they need to signup and then login to website in order to order food and they can also add the food to the favourites.</a:t>
            </a:r>
          </a:p>
          <a:p>
            <a:pPr algn="just">
              <a:lnSpc>
                <a:spcPct val="150000"/>
              </a:lnSpc>
            </a:pPr>
            <a:r>
              <a:rPr lang="en-IN" sz="2400" dirty="0"/>
              <a:t>Once the food is added it can be viewed in the cart page.</a:t>
            </a:r>
          </a:p>
          <a:p>
            <a:pPr algn="just">
              <a:lnSpc>
                <a:spcPct val="150000"/>
              </a:lnSpc>
            </a:pPr>
            <a:r>
              <a:rPr lang="en-IN" sz="2400" dirty="0"/>
              <a:t>And then on checkout the money is deducted from the wallet.</a:t>
            </a:r>
          </a:p>
          <a:p>
            <a:pPr algn="just">
              <a:lnSpc>
                <a:spcPct val="150000"/>
              </a:lnSpc>
            </a:pPr>
            <a:r>
              <a:rPr lang="en-IN" sz="2400" dirty="0"/>
              <a:t>This clone website has improved user interface.</a:t>
            </a:r>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sz="2800" dirty="0"/>
              <a:t>The end users include the customers of the restaurants who order the food, the owners of the restaurant who receives the order, the admin of the website who add the restaurants to the list.</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2275031"/>
            <a:ext cx="8438116" cy="3630123"/>
          </a:xfrm>
        </p:spPr>
        <p:txBody>
          <a:bodyPr>
            <a:normAutofit/>
          </a:bodyPr>
          <a:lstStyle/>
          <a:p>
            <a:pPr marL="0" indent="0" algn="just">
              <a:lnSpc>
                <a:spcPct val="160000"/>
              </a:lnSpc>
              <a:buNone/>
            </a:pPr>
            <a:r>
              <a:rPr lang="en-IN" sz="2400" dirty="0"/>
              <a:t>In order to improve the payment and make the users to pay easily, the website has wallet.</a:t>
            </a:r>
          </a:p>
          <a:p>
            <a:pPr marL="0" indent="0" algn="just">
              <a:lnSpc>
                <a:spcPct val="160000"/>
              </a:lnSpc>
              <a:buNone/>
            </a:pPr>
            <a:r>
              <a:rPr lang="en-IN" sz="2400" dirty="0"/>
              <a:t>Where the users add their money and during checkout the money can be deducted from the wallet where the users need not again enter all the details.</a:t>
            </a: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2143174" y="1536917"/>
            <a:ext cx="8357936" cy="3557110"/>
          </a:xfrm>
        </p:spPr>
        <p:txBody>
          <a:bodyPr>
            <a:normAutofit fontScale="92500" lnSpcReduction="20000"/>
          </a:bodyPr>
          <a:lstStyle/>
          <a:p>
            <a:pPr algn="just">
              <a:lnSpc>
                <a:spcPct val="150000"/>
              </a:lnSpc>
            </a:pPr>
            <a:r>
              <a:rPr lang="en-IN" sz="2400" dirty="0"/>
              <a:t>Here there is a wallet section, where the users add their money and while ordering food the amount is deducted from that wallet instead of the bank account.</a:t>
            </a:r>
          </a:p>
          <a:p>
            <a:pPr algn="just">
              <a:lnSpc>
                <a:spcPct val="150000"/>
              </a:lnSpc>
            </a:pPr>
            <a:r>
              <a:rPr lang="en-IN" sz="2400" dirty="0"/>
              <a:t>The user interface for landing page, sign up, login is enhanced.</a:t>
            </a:r>
          </a:p>
          <a:p>
            <a:pPr algn="just">
              <a:lnSpc>
                <a:spcPct val="150000"/>
              </a:lnSpc>
            </a:pPr>
            <a:r>
              <a:rPr lang="en-IN" sz="2400" dirty="0"/>
              <a:t>The users can add food to the </a:t>
            </a:r>
            <a:r>
              <a:rPr lang="en-IN" sz="2400" dirty="0" err="1"/>
              <a:t>favorites</a:t>
            </a:r>
            <a:r>
              <a:rPr lang="en-IN" sz="2400" dirty="0"/>
              <a:t> section and can visit whenever he wants.</a:t>
            </a:r>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75957" y="1200015"/>
            <a:ext cx="3899176" cy="584775"/>
          </a:xfrm>
          <a:prstGeom prst="rect">
            <a:avLst/>
          </a:prstGeom>
          <a:noFill/>
        </p:spPr>
        <p:txBody>
          <a:bodyPr wrap="square">
            <a:spAutoFit/>
          </a:bodyPr>
          <a:lstStyle/>
          <a:p>
            <a:r>
              <a:rPr lang="en-IN" sz="3200" dirty="0" err="1"/>
              <a:t>Userflow</a:t>
            </a:r>
            <a:r>
              <a:rPr lang="en-IN" sz="3200" dirty="0"/>
              <a:t> model</a:t>
            </a:r>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3" name="Picture 2">
            <a:extLst>
              <a:ext uri="{FF2B5EF4-FFF2-40B4-BE49-F238E27FC236}">
                <a16:creationId xmlns:a16="http://schemas.microsoft.com/office/drawing/2014/main" id="{B4C42D5D-811A-65B7-C9D3-6651015E384A}"/>
              </a:ext>
            </a:extLst>
          </p:cNvPr>
          <p:cNvPicPr>
            <a:picLocks noChangeAspect="1"/>
          </p:cNvPicPr>
          <p:nvPr/>
        </p:nvPicPr>
        <p:blipFill>
          <a:blip r:embed="rId3"/>
          <a:stretch>
            <a:fillRect/>
          </a:stretch>
        </p:blipFill>
        <p:spPr>
          <a:xfrm>
            <a:off x="3749040" y="1048817"/>
            <a:ext cx="5384800" cy="5583230"/>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16c05727-aa75-4e4a-9b5f-8a80a1165891"/>
    <ds:schemaRef ds:uri="http://schemas.openxmlformats.org/package/2006/metadata/core-properties"/>
    <ds:schemaRef ds:uri="http://purl.org/dc/dcmitype/"/>
    <ds:schemaRef ds:uri="http://schemas.microsoft.com/office/2006/documentManagement/types"/>
    <ds:schemaRef ds:uri="71af3243-3dd4-4a8d-8c0d-dd76da1f02a5"/>
    <ds:schemaRef ds:uri="http://schemas.microsoft.com/office/2006/metadata/properties"/>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1761</TotalTime>
  <Words>332</Words>
  <Application>Microsoft Office PowerPoint</Application>
  <PresentationFormat>Widescreen</PresentationFormat>
  <Paragraphs>38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SWETHA PATIL</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Swetha Patil</cp:lastModifiedBy>
  <cp:revision>71</cp:revision>
  <dcterms:created xsi:type="dcterms:W3CDTF">2021-07-11T13:13:15Z</dcterms:created>
  <dcterms:modified xsi:type="dcterms:W3CDTF">2023-03-16T13:56:05Z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