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oppi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11" Type="http://schemas.openxmlformats.org/officeDocument/2006/relationships/slide" Target="slides/slide6.xml"/><Relationship Id="rId22" Type="http://schemas.openxmlformats.org/officeDocument/2006/relationships/font" Target="fonts/Poppins-italic.fntdata"/><Relationship Id="rId10" Type="http://schemas.openxmlformats.org/officeDocument/2006/relationships/slide" Target="slides/slide5.xml"/><Relationship Id="rId21" Type="http://schemas.openxmlformats.org/officeDocument/2006/relationships/font" Target="fonts/Poppi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718c7101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718c7101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SLIDES_API2097968037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SLIDES_API209796803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SLIDES_API2097968037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SLIDES_API209796803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718c7101c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718c7101c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718c7101c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718c7101c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718c7101c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718c7101c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718c710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718c710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SLIDES_API209796803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SLIDES_API209796803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718c7101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718c7101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718c7101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718c7101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SLIDES_API209796803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SLIDES_API209796803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718c7101c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718c7101c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SLIDES_API209796803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SLIDES_API209796803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SLIDES_API2097968037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SLIDES_API209796803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8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15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7" name="Google Shape;67;p15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9" name="Google Shape;69;p15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81" name="Google Shape;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217750" y="3997350"/>
            <a:ext cx="8520600" cy="10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lt1"/>
                </a:solidFill>
              </a:rPr>
              <a:t>NU LIBRARY</a:t>
            </a:r>
            <a:endParaRPr b="1"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Borrowing and Returning</a:t>
            </a:r>
            <a:endParaRPr/>
          </a:p>
        </p:txBody>
      </p:sp>
      <p:sp>
        <p:nvSpPr>
          <p:cNvPr id="143" name="Google Shape;143;p27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Borrowing Process: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Clear, step by step guide on how members can request and borrow books.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Confirmation messages and notifications for successful requests.</a:t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Returning Process: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Simple instructions for members on returning borrowed books.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Notifications for successful returns.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1931375" y="997400"/>
            <a:ext cx="63807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Private Rooms</a:t>
            </a:r>
            <a:endParaRPr/>
          </a:p>
        </p:txBody>
      </p:sp>
      <p:sp>
        <p:nvSpPr>
          <p:cNvPr id="149" name="Google Shape;149;p28"/>
          <p:cNvSpPr txBox="1"/>
          <p:nvPr>
            <p:ph idx="1" type="subTitle"/>
          </p:nvPr>
        </p:nvSpPr>
        <p:spPr>
          <a:xfrm>
            <a:off x="1834275" y="1647500"/>
            <a:ext cx="6477600" cy="30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Requesting Private Rooms:</a:t>
            </a:r>
            <a:endParaRPr sz="1700"/>
          </a:p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Easy to-follow process for members to request private rooms.</a:t>
            </a:r>
            <a:endParaRPr sz="1700"/>
          </a:p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Information on room availability and reservation confirmation.</a:t>
            </a:r>
            <a:endParaRPr sz="1700"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125" y="3125300"/>
            <a:ext cx="6209751" cy="162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9"/>
          <p:cNvPicPr preferRelativeResize="0"/>
          <p:nvPr/>
        </p:nvPicPr>
        <p:blipFill rotWithShape="1">
          <a:blip r:embed="rId3">
            <a:alphaModFix/>
          </a:blip>
          <a:srcRect b="0" l="-5943" r="0" t="3334"/>
          <a:stretch/>
        </p:blipFill>
        <p:spPr>
          <a:xfrm>
            <a:off x="2004200" y="1877700"/>
            <a:ext cx="5748598" cy="13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5600" y="351375"/>
            <a:ext cx="5748598" cy="1257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2075" y="3534725"/>
            <a:ext cx="5748598" cy="1319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 Contribution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Admin (Frontend &amp; Backend): </a:t>
            </a:r>
            <a:endParaRPr b="1" sz="1500"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Sai Siddhardha Chebrolu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Sai Kumar Reddy Vakiti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86666"/>
              <a:buChar char="●"/>
            </a:pPr>
            <a:r>
              <a:rPr lang="en-GB"/>
              <a:t>Shiva Bhargav Bhuvanam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Librarian </a:t>
            </a:r>
            <a:r>
              <a:rPr b="1" lang="en-GB" sz="1500"/>
              <a:t>(Frontend &amp; Backend)</a:t>
            </a:r>
            <a:r>
              <a:rPr b="1" lang="en-GB" sz="1500"/>
              <a:t>:</a:t>
            </a:r>
            <a:endParaRPr b="1" sz="1500"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Swetha Paturu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Sushma Mangalampati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Agni Chaturvedi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Member </a:t>
            </a:r>
            <a:r>
              <a:rPr b="1" lang="en-GB" sz="1500"/>
              <a:t>(Frontend &amp; Backend)</a:t>
            </a:r>
            <a:r>
              <a:rPr b="1" lang="en-GB" sz="1500"/>
              <a:t>:</a:t>
            </a:r>
            <a:endParaRPr b="1" sz="1500"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Kamal Kotgire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Sanath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86666"/>
              <a:buChar char="●"/>
            </a:pPr>
            <a:r>
              <a:rPr lang="en-GB"/>
              <a:t>Harika Purma</a:t>
            </a:r>
            <a:endParaRPr b="1"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679150" y="1717350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NU Library</a:t>
            </a:r>
            <a:r>
              <a:rPr lang="en-GB"/>
              <a:t> </a:t>
            </a:r>
            <a:r>
              <a:rPr lang="en-GB" sz="2000"/>
              <a:t>- Group 3</a:t>
            </a:r>
            <a:endParaRPr sz="1000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Team Members:</a:t>
            </a:r>
            <a:endParaRPr sz="16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Sai Siddhardha Chebrolu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Swetha Paturu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Sai Kumar Reddy Vakiti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Shiva Bhargav Bhuvanam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Sanath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Harika Purma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Agni Chaturvedi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Kamal Kotgire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Sushma Mangalampati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NU Library</a:t>
            </a:r>
            <a:r>
              <a:rPr lang="en-GB"/>
              <a:t> - Overview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Technology Stack: 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Frontend:</a:t>
            </a:r>
            <a:r>
              <a:rPr lang="en-GB" sz="1800"/>
              <a:t> Bootstrap, HTML, CSS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Backend: </a:t>
            </a:r>
            <a:r>
              <a:rPr lang="en-GB" sz="1800"/>
              <a:t>Java, </a:t>
            </a:r>
            <a:r>
              <a:rPr lang="en-GB" sz="1800">
                <a:solidFill>
                  <a:srgbClr val="2D3B45"/>
                </a:solidFill>
                <a:highlight>
                  <a:srgbClr val="FFFFFF"/>
                </a:highlight>
              </a:rPr>
              <a:t>Spring Boot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Admin Role &amp; Functionalities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Access to a centralized dashboard displaying key metrics and summaries.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View and manage the entire catalog of books.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Add, edit, or remove books from the library inventory.</a:t>
            </a:r>
            <a:endParaRPr sz="1600"/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975" y="2863125"/>
            <a:ext cx="6590275" cy="18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Admin Role &amp; Functionalities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Monitor and manage the list of registered members.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View member details and activity history.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Receive and review applications from individuals interested in becoming librarians.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Approve or reject applications based on criteria.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Administer the allocation and scheduling of private rooms for members.</a:t>
            </a:r>
            <a:endParaRPr sz="1600"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75" y="2750275"/>
            <a:ext cx="6883826" cy="19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2095950" y="809525"/>
            <a:ext cx="49521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 Role </a:t>
            </a:r>
            <a:r>
              <a:rPr lang="en-GB"/>
              <a:t>&amp; Functionalities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2095950" y="1507825"/>
            <a:ext cx="6542100" cy="28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Borrow Requests: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Request to borrow books from the library catalog.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Check the status of pending borrow requests.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Browse and request private rooms for study or meetings.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View availability and confirm bookings.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2145975" y="997400"/>
            <a:ext cx="61659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 Role &amp; Functionalities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2145850" y="1551500"/>
            <a:ext cx="6165900" cy="31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Borrowed Books: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View a list of currently borrowed books.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Access due dates and renewal options.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450" y="2969800"/>
            <a:ext cx="5524776" cy="15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Librarian Role </a:t>
            </a:r>
            <a:r>
              <a:rPr lang="en-GB"/>
              <a:t>&amp; Functionalities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Borrow Requests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Receive notifications and manage incoming borrow requests.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Approve or deny requests based on book availability.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Handle return requests and update the book status accordingly.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Access a simplified view of the library catalog to assist with inquiries.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Books Management</a:t>
            </a:r>
            <a:endParaRPr/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642700" y="1543050"/>
            <a:ext cx="5947500" cy="30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Search and Filters: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Utilize a robust search and filter system for efficient book retrieval.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Sort books by genre, author, availability, etc.</a:t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Book Details:</a:t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Access detailed information about each book, including author, publication date, and availability status.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