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2" r:id="rId1"/>
  </p:sldMasterIdLst>
  <p:notesMasterIdLst>
    <p:notesMasterId r:id="rId2"/>
  </p:notesMasterIdLst>
  <p:sldIdLst>
    <p:sldId id="281" r:id="rId3"/>
    <p:sldId id="282" r:id="rId4"/>
    <p:sldId id="283" r:id="rId5"/>
    <p:sldId id="284" r:id="rId6"/>
    <p:sldId id="285" r:id="rId7"/>
    <p:sldId id="286" r:id="rId8"/>
    <p:sldId id="287" r:id="rId9"/>
    <p:sldId id="288" r:id="rId10"/>
    <p:sldId id="289" r:id="rId11"/>
    <p:sldId id="290" r:id="rId12"/>
    <p:sldId id="292" r:id="rId13"/>
    <p:sldId id="293" r:id="rId14"/>
  </p:sldIdLst>
  <p:sldSz type="screen16x9" cy="6858000" cx="12192000"/>
  <p:notesSz cx="9144000" cy="6858000"/>
  <p:kinsoku lang="zh-CN" invalStChars="!%),.:;?]}¨·ˇˉ་―‖’”…‰∶、。〃々〉》」』】〕〗！＂＇％），．：；？］｀｜｝～￠" invalEndChars="([{·‘“〈《「『【〔〖（．［｛￡￥"/>
  <p:defaultTextStyle>
    <a:defPPr>
      <a:defRPr lang="zh-CN"/>
    </a:defPPr>
    <a:lvl1pPr algn="l" defTabSz="914400" eaLnBrk="1" fontAlgn="auto" hangingPunct="1" indent="0" latinLnBrk="0" marL="0">
      <a:buNone/>
      <a:defRPr sz="1800" kern="1200">
        <a:solidFill>
          <a:schemeClr val="tx1"/>
        </a:solidFill>
        <a:latin typeface="Droid Sans" charset="0"/>
        <a:ea typeface="宋体" charset="0"/>
        <a:cs typeface="Droid Sans" charset="0"/>
      </a:defRPr>
    </a:lvl1pPr>
    <a:lvl2pPr algn="l" defTabSz="914400" eaLnBrk="1" fontAlgn="auto" hangingPunct="1" indent="0" latinLnBrk="0" marL="457200">
      <a:buNone/>
      <a:defRPr sz="1800" kern="1200">
        <a:solidFill>
          <a:schemeClr val="tx1"/>
        </a:solidFill>
        <a:latin typeface="Droid Sans" charset="0"/>
        <a:ea typeface="宋体" charset="0"/>
        <a:cs typeface="Droid Sans" charset="0"/>
      </a:defRPr>
    </a:lvl2pPr>
    <a:lvl3pPr algn="l" defTabSz="914400" eaLnBrk="1" fontAlgn="auto" hangingPunct="1" indent="0" latinLnBrk="0" marL="914400">
      <a:buNone/>
      <a:defRPr sz="1800" kern="1200">
        <a:solidFill>
          <a:schemeClr val="tx1"/>
        </a:solidFill>
        <a:latin typeface="Droid Sans" charset="0"/>
        <a:ea typeface="宋体" charset="0"/>
        <a:cs typeface="Droid Sans" charset="0"/>
      </a:defRPr>
    </a:lvl3pPr>
    <a:lvl4pPr algn="l" defTabSz="914400" eaLnBrk="1" fontAlgn="auto" hangingPunct="1" indent="0" latinLnBrk="0" marL="1371600">
      <a:buNone/>
      <a:defRPr sz="1800" kern="1200">
        <a:solidFill>
          <a:schemeClr val="tx1"/>
        </a:solidFill>
        <a:latin typeface="Droid Sans" charset="0"/>
        <a:ea typeface="宋体" charset="0"/>
        <a:cs typeface="Droid Sans" charset="0"/>
      </a:defRPr>
    </a:lvl4pPr>
    <a:lvl5pPr algn="l" defTabSz="914400" eaLnBrk="1" fontAlgn="auto" hangingPunct="1" indent="0" latinLnBrk="0" marL="1828800">
      <a:buNone/>
      <a:defRPr sz="1800" kern="1200">
        <a:solidFill>
          <a:schemeClr val="tx1"/>
        </a:solidFill>
        <a:latin typeface="Droid Sans" charset="0"/>
        <a:ea typeface="宋体" charset="0"/>
        <a:cs typeface="Droid Sans" charset="0"/>
      </a:defRPr>
    </a:lvl5pPr>
    <a:lvl6pPr algn="l" defTabSz="914400" eaLnBrk="1" fontAlgn="auto" hangingPunct="1" indent="0" latinLnBrk="0" marL="2286000">
      <a:buNone/>
      <a:defRPr sz="1800" kern="1200">
        <a:solidFill>
          <a:schemeClr val="tx1"/>
        </a:solidFill>
        <a:latin typeface="Droid Sans" charset="0"/>
        <a:ea typeface="宋体" charset="0"/>
        <a:cs typeface="Droid Sans" charset="0"/>
      </a:defRPr>
    </a:lvl6pPr>
    <a:lvl7pPr algn="l" defTabSz="914400" eaLnBrk="1" fontAlgn="auto" hangingPunct="1" indent="0" latinLnBrk="0" marL="2743200">
      <a:buNone/>
      <a:defRPr sz="1800" kern="1200">
        <a:solidFill>
          <a:schemeClr val="tx1"/>
        </a:solidFill>
        <a:latin typeface="Droid Sans" charset="0"/>
        <a:ea typeface="宋体" charset="0"/>
        <a:cs typeface="Droid Sans" charset="0"/>
      </a:defRPr>
    </a:lvl7pPr>
    <a:lvl8pPr algn="l" defTabSz="914400" eaLnBrk="1" fontAlgn="auto" hangingPunct="1" indent="0" latinLnBrk="0" marL="3200400">
      <a:buNone/>
      <a:defRPr sz="1800" kern="1200">
        <a:solidFill>
          <a:schemeClr val="tx1"/>
        </a:solidFill>
        <a:latin typeface="Droid Sans" charset="0"/>
        <a:ea typeface="宋体" charset="0"/>
        <a:cs typeface="Droid Sans" charset="0"/>
      </a:defRPr>
    </a:lvl8pPr>
    <a:lvl9pPr algn="l" defTabSz="914400" eaLnBrk="1" fontAlgn="auto" hangingPunct="1" indent="0" latinLnBrk="0" marL="3200400">
      <a:buNone/>
      <a:defRPr sz="1800" kern="1200">
        <a:solidFill>
          <a:schemeClr val="tx1"/>
        </a:solidFill>
        <a:latin typeface="Droid Sans" charset="0"/>
        <a:ea typeface="宋体" charset="0"/>
        <a:cs typeface="Droid Sans"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srgbClr val="FF0000"/>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showOutlineIcons="0">
    <p:restoredLeft sz="15620" autoAdjust="0"/>
    <p:restoredTop sz="94660" autoAdjust="0"/>
  </p:normalViewPr>
  <p:slideViewPr>
    <p:cSldViewPr>
      <p:cViewPr varScale="1">
        <p:scale>
          <a:sx n="69" d="100"/>
          <a:sy n="69" d="100"/>
        </p:scale>
        <p:origin x="-756" y="-102"/>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cSldViewPr>
  </p:notesViewPr>
  <p:gridSpacing cx="73736200" cy="7373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81" name=""/>
        <p:cNvGrpSpPr/>
        <p:nvPr/>
      </p:nvGrpSpPr>
      <p:grpSpPr>
        <a:xfrm>
          <a:off x="0" y="0"/>
          <a:ext cx="0" cy="0"/>
          <a:chOff x="0" y="0"/>
          <a:chExt cx="0" cy="0"/>
        </a:xfrm>
      </p:grpSpPr>
      <p:sp>
        <p:nvSpPr>
          <p:cNvPr id="1048789"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pPr algn="r"/>
              <a:t>‹#›</a:t>
            </a:fld>
            <a:endParaRPr altLang="en-US" sz="1200" lang="zh-CN">
              <a:latin typeface="Calibri" charset="0"/>
              <a:ea typeface="等线" charset="0"/>
              <a:cs typeface="Calibri" charset="0"/>
            </a:endParaRPr>
          </a:p>
        </p:txBody>
      </p:sp>
      <p:sp>
        <p:nvSpPr>
          <p:cNvPr id="1048790" name="文本框"/>
          <p:cNvSpPr>
            <a:spLocks noGrp="1"/>
          </p:cNvSpPr>
          <p:nvPr>
            <p:ph type="hdr"/>
          </p:nvPr>
        </p:nvSpPr>
        <p:spPr>
          <a:xfrm>
            <a:off x="0" y="0"/>
            <a:ext cx="5283200" cy="344488"/>
          </a:xfrm>
          <a:prstGeom prst="rect"/>
          <a:noFill/>
          <a:ln w="12700" cap="flat" cmpd="sng">
            <a:noFill/>
            <a:prstDash val="solid"/>
            <a:miter/>
          </a:ln>
        </p:spPr>
        <p:txBody>
          <a:bodyPr anchor="t" anchorCtr="0" bIns="45720" lIns="91440" rIns="91440" tIns="45720" vert="horz" wrap="square">
            <a:prstTxWarp prst="textNoShape"/>
          </a:bodyPr>
          <a:p>
            <a:pPr algn="l"/>
            <a:endParaRPr altLang="en-US" sz="1200" lang="zh-CN">
              <a:latin typeface="Calibri" charset="0"/>
              <a:ea typeface="等线" charset="0"/>
              <a:cs typeface="Calibri" charset="0"/>
            </a:endParaRPr>
          </a:p>
        </p:txBody>
      </p:sp>
      <p:sp>
        <p:nvSpPr>
          <p:cNvPr id="1048791" name="文本框"/>
          <p:cNvSpPr>
            <a:spLocks noGrp="1"/>
          </p:cNvSpPr>
          <p:nvPr>
            <p:ph type="dt" idx="1"/>
          </p:nvPr>
        </p:nvSpPr>
        <p:spPr>
          <a:xfrm>
            <a:off x="6905625" y="0"/>
            <a:ext cx="5283200" cy="344488"/>
          </a:xfrm>
          <a:prstGeom prst="rect"/>
          <a:noFill/>
          <a:ln w="12700" cap="flat" cmpd="sng">
            <a:noFill/>
            <a:prstDash val="solid"/>
            <a:miter/>
          </a:ln>
        </p:spPr>
        <p:txBody>
          <a:bodyPr anchor="t" anchorCtr="0" bIns="45720" lIns="91440" rIns="91440" tIns="45720" vert="horz" wrap="square">
            <a:prstTxWarp prst="textNoShape"/>
          </a:bodyPr>
          <a:p>
            <a:pPr algn="r"/>
            <a:fld id="{CAD2D6BD-DE1B-4B5F-8B41-2702339687B9}" type="datetime1">
              <a:rPr altLang="zh-CN" sz="1200" lang="en-US">
                <a:latin typeface="Calibri" charset="0"/>
                <a:ea typeface="等线" charset="0"/>
                <a:cs typeface="Calibri" charset="0"/>
              </a:rPr>
              <a:pPr algn="r"/>
              <a:t>9/3/2025</a:t>
            </a:fld>
            <a:endParaRPr altLang="en-US" sz="1200" lang="zh-CN">
              <a:latin typeface="Calibri" charset="0"/>
              <a:ea typeface="等线" charset="0"/>
              <a:cs typeface="Calibri" charset="0"/>
            </a:endParaRPr>
          </a:p>
        </p:txBody>
      </p:sp>
      <p:sp>
        <p:nvSpPr>
          <p:cNvPr id="1048792" name="对象"/>
          <p:cNvSpPr>
            <a:spLocks noChangeAspect="1" noRot="1" noGrp="1"/>
          </p:cNvSpPr>
          <p:nvPr>
            <p:ph type="sldImg" idx="2"/>
          </p:nvPr>
        </p:nvSpPr>
        <p:spPr>
          <a:xfrm>
            <a:off x="4038600" y="857250"/>
            <a:ext cx="4114800" cy="2314575"/>
          </a:xfrm>
          <a:prstGeom prst="rect"/>
          <a:noFill/>
          <a:ln w="12700" cap="flat" cmpd="sng">
            <a:solidFill>
              <a:srgbClr val="000000"/>
            </a:solidFill>
            <a:prstDash val="solid"/>
            <a:round/>
          </a:ln>
        </p:spPr>
      </p:sp>
      <p:sp>
        <p:nvSpPr>
          <p:cNvPr id="1048793" name="文本框"/>
          <p:cNvSpPr>
            <a:spLocks noGrp="1"/>
          </p:cNvSpPr>
          <p:nvPr>
            <p:ph type="body" idx="3"/>
          </p:nvPr>
        </p:nvSpPr>
        <p:spPr>
          <a:xfrm>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r>
              <a:rPr altLang="zh-CN" lang="en-US"/>
              <a:t>Click to edit Master text styles</a:t>
            </a:r>
          </a:p>
          <a:p>
            <a:pPr lvl="1"/>
            <a:r>
              <a:rPr altLang="zh-CN" lang="en-US"/>
              <a:t>Second level</a:t>
            </a:r>
          </a:p>
          <a:p>
            <a:pPr lvl="2"/>
            <a:r>
              <a:rPr altLang="zh-CN" lang="en-US"/>
              <a:t>Third level</a:t>
            </a:r>
          </a:p>
          <a:p>
            <a:pPr lvl="3"/>
            <a:r>
              <a:rPr altLang="zh-CN" lang="en-US"/>
              <a:t>Fourth level</a:t>
            </a:r>
          </a:p>
          <a:p>
            <a:pPr lvl="4"/>
            <a:r>
              <a:rPr altLang="zh-CN" lang="en-US"/>
              <a:t>Fifth level</a:t>
            </a:r>
            <a:endParaRPr altLang="en-US" lang="zh-CN"/>
          </a:p>
        </p:txBody>
      </p:sp>
      <p:sp>
        <p:nvSpPr>
          <p:cNvPr id="1048794" name="文本框"/>
          <p:cNvSpPr>
            <a:spLocks noGrp="1"/>
          </p:cNvSpPr>
          <p:nvPr>
            <p:ph type="ftr" idx="4"/>
          </p:nvPr>
        </p:nvSpPr>
        <p:spPr>
          <a:xfrm>
            <a:off x="0"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l"/>
            <a:endParaRPr altLang="en-US" sz="1200" lang="zh-CN">
              <a:latin typeface="Calibri" charset="0"/>
              <a:ea typeface="等线" charset="0"/>
              <a:cs typeface="Calibri" charset="0"/>
            </a:endParaRPr>
          </a:p>
        </p:txBody>
      </p:sp>
    </p:spTree>
  </p:cSld>
  <p:clrMap accent1="accent1" accent2="accent2" accent3="accent3" accent4="accent4" accent5="accent5" accent6="accent6" bg1="lt1" bg2="lt2" tx1="dk1" tx2="dk2" hlink="hlink" folHlink="folHlink"/>
  <p:hf dt="0" ftr="0" hdr="0" sldNum="1"/>
  <p:notesStyle>
    <a:lvl1pPr algn="l" defTabSz="914400" eaLnBrk="1" fontAlgn="auto" hangingPunct="1" indent="0" latinLnBrk="0" marL="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1pPr>
    <a:lvl2pPr algn="l" defTabSz="914400" eaLnBrk="1" fontAlgn="auto" hangingPunct="1" indent="0" latinLnBrk="0" marL="45720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2pPr>
    <a:lvl3pPr algn="l" defTabSz="914400" eaLnBrk="1" fontAlgn="auto" hangingPunct="1" indent="0" latinLnBrk="0" marL="91440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3pPr>
    <a:lvl4pPr algn="l" defTabSz="914400" eaLnBrk="1" fontAlgn="auto" hangingPunct="1" indent="0" latinLnBrk="0" marL="137160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4pPr>
    <a:lvl5pPr algn="l" defTabSz="914400" eaLnBrk="1" fontAlgn="auto" hangingPunct="1" indent="0" latinLnBrk="0" marL="182880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5pPr>
    <a:lvl6pPr algn="l" defTabSz="914400" eaLnBrk="1" fontAlgn="auto" hangingPunct="1" indent="0" latinLnBrk="0" marL="228600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6pPr>
    <a:lvl7pPr algn="l" defTabSz="914400" eaLnBrk="1" fontAlgn="auto" hangingPunct="1" indent="0" latinLnBrk="0" marL="274320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7pPr>
    <a:lvl8pPr algn="l" defTabSz="914400" eaLnBrk="1" fontAlgn="auto" hangingPunct="1" indent="0" latinLnBrk="0" marL="320040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8pPr>
    <a:lvl9pPr algn="l" defTabSz="914400" eaLnBrk="1" fontAlgn="auto" hangingPunct="1" indent="0" latinLnBrk="0" marL="320040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0" name=""/>
        <p:cNvGrpSpPr/>
        <p:nvPr/>
      </p:nvGrpSpPr>
      <p:grpSpPr>
        <a:xfrm>
          <a:off x="0" y="0"/>
          <a:ext cx="0" cy="0"/>
          <a:chOff x="0" y="0"/>
          <a:chExt cx="0" cy="0"/>
        </a:xfrm>
      </p:grpSpPr>
      <p:sp>
        <p:nvSpPr>
          <p:cNvPr id="1048614"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pPr algn="r"/>
              <a:t>1</a:t>
            </a:fld>
            <a:endParaRPr altLang="en-US" sz="1200" lang="zh-CN">
              <a:latin typeface="Calibri" charset="0"/>
              <a:ea typeface="等线" charset="0"/>
              <a:cs typeface="Calibri" charset="0"/>
            </a:endParaRPr>
          </a:p>
        </p:txBody>
      </p:sp>
      <p:sp>
        <p:nvSpPr>
          <p:cNvPr id="1048615" name="对象"/>
          <p:cNvSpPr>
            <a:spLocks noChangeAspect="1" noRot="1" noGrp="1"/>
          </p:cNvSpPr>
          <p:nvPr>
            <p:ph type="sldImg"/>
          </p:nvPr>
        </p:nvSpPr>
        <p:spPr>
          <a:xfrm>
            <a:off x="4038600" y="857250"/>
            <a:ext cx="4114800" cy="2314575"/>
          </a:xfrm>
          <a:prstGeom prst="rect"/>
          <a:noFill/>
          <a:ln w="12700" cap="flat" cmpd="sng">
            <a:noFill/>
            <a:prstDash val="solid"/>
            <a:miter/>
          </a:ln>
        </p:spPr>
      </p:sp>
      <p:sp>
        <p:nvSpPr>
          <p:cNvPr id="1048616" name="文本框"/>
          <p:cNvSpPr>
            <a:spLocks noGrp="1"/>
          </p:cNvSpPr>
          <p:nvPr>
            <p:ph type="body" idx="1"/>
          </p:nvPr>
        </p:nvSpPr>
        <p:spPr>
          <a:xfrm>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65" name=""/>
        <p:cNvGrpSpPr/>
        <p:nvPr/>
      </p:nvGrpSpPr>
      <p:grpSpPr>
        <a:xfrm>
          <a:off x="0" y="0"/>
          <a:ext cx="0" cy="0"/>
          <a:chOff x="0" y="0"/>
          <a:chExt cx="0" cy="0"/>
        </a:xfrm>
      </p:grpSpPr>
      <p:sp>
        <p:nvSpPr>
          <p:cNvPr id="1048717" name="文本框"/>
          <p:cNvSpPr>
            <a:spLocks noChangeAspect="1" noRot="1" noGrp="1"/>
          </p:cNvSpPr>
          <p:nvPr>
            <p:ph type="sldImg"/>
          </p:nvPr>
        </p:nvSpPr>
        <p:spPr/>
      </p:sp>
      <p:sp>
        <p:nvSpPr>
          <p:cNvPr id="1048718" name="文本框"/>
          <p:cNvSpPr>
            <a:spLocks noGrp="1"/>
          </p:cNvSpPr>
          <p:nvPr>
            <p:ph type="body" idx="1"/>
          </p:nvPr>
        </p:nvSpPr>
        <p:spPr/>
        <p:txBody>
          <a:bodyPr/>
          <a:p>
            <a:endParaRPr altLang="en-US" lang="zh-CN"/>
          </a:p>
        </p:txBody>
      </p:sp>
      <p:sp>
        <p:nvSpPr>
          <p:cNvPr id="1048719"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pPr algn="r"/>
              <a:t>10</a:t>
            </a:fld>
            <a:endParaRPr altLang="en-US" sz="1200" lang="zh-CN">
              <a:latin typeface="Calibri" charset="0"/>
              <a:ea typeface="等线" charset="0"/>
              <a:cs typeface="Calibri"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68" name=""/>
        <p:cNvGrpSpPr/>
        <p:nvPr/>
      </p:nvGrpSpPr>
      <p:grpSpPr>
        <a:xfrm>
          <a:off x="0" y="0"/>
          <a:ext cx="0" cy="0"/>
          <a:chOff x="0" y="0"/>
          <a:chExt cx="0" cy="0"/>
        </a:xfrm>
      </p:grpSpPr>
      <p:sp>
        <p:nvSpPr>
          <p:cNvPr id="1048726" name="文本框"/>
          <p:cNvSpPr>
            <a:spLocks noChangeAspect="1" noRot="1" noGrp="1"/>
          </p:cNvSpPr>
          <p:nvPr>
            <p:ph type="sldImg"/>
          </p:nvPr>
        </p:nvSpPr>
        <p:spPr/>
      </p:sp>
      <p:sp>
        <p:nvSpPr>
          <p:cNvPr id="1048727" name="文本框"/>
          <p:cNvSpPr>
            <a:spLocks noGrp="1"/>
          </p:cNvSpPr>
          <p:nvPr>
            <p:ph type="body" idx="1"/>
          </p:nvPr>
        </p:nvSpPr>
        <p:spPr/>
        <p:txBody>
          <a:bodyPr/>
          <a:p>
            <a:endParaRPr altLang="en-US" lang="zh-CN"/>
          </a:p>
        </p:txBody>
      </p:sp>
      <p:sp>
        <p:nvSpPr>
          <p:cNvPr id="1048728"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pPr algn="r"/>
              <a:t>11</a:t>
            </a:fld>
            <a:endParaRPr altLang="en-US" sz="1200" lang="zh-CN">
              <a:latin typeface="Calibri" charset="0"/>
              <a:ea typeface="等线" charset="0"/>
              <a:cs typeface="Calibri"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38" name="文本框"/>
          <p:cNvSpPr>
            <a:spLocks noChangeAspect="1" noRot="1" noGrp="1"/>
          </p:cNvSpPr>
          <p:nvPr>
            <p:ph type="sldImg"/>
          </p:nvPr>
        </p:nvSpPr>
        <p:spPr/>
      </p:sp>
      <p:sp>
        <p:nvSpPr>
          <p:cNvPr id="1048639" name="文本框"/>
          <p:cNvSpPr>
            <a:spLocks noGrp="1"/>
          </p:cNvSpPr>
          <p:nvPr>
            <p:ph type="body" idx="1"/>
          </p:nvPr>
        </p:nvSpPr>
        <p:spPr/>
        <p:txBody>
          <a:bodyPr/>
          <a:p>
            <a:endParaRPr altLang="en-US" lang="zh-CN"/>
          </a:p>
        </p:txBody>
      </p:sp>
      <p:sp>
        <p:nvSpPr>
          <p:cNvPr id="1048640"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pPr algn="r"/>
              <a:t>2</a:t>
            </a:fld>
            <a:endParaRPr altLang="en-US" sz="1200" lang="zh-CN">
              <a:latin typeface="Calibri" charset="0"/>
              <a:ea typeface="等线" charset="0"/>
              <a:cs typeface="Calibri"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58" name="文本框"/>
          <p:cNvSpPr>
            <a:spLocks noChangeAspect="1" noRot="1" noGrp="1"/>
          </p:cNvSpPr>
          <p:nvPr>
            <p:ph type="sldImg"/>
          </p:nvPr>
        </p:nvSpPr>
        <p:spPr/>
      </p:sp>
      <p:sp>
        <p:nvSpPr>
          <p:cNvPr id="1048659" name="文本框"/>
          <p:cNvSpPr>
            <a:spLocks noGrp="1"/>
          </p:cNvSpPr>
          <p:nvPr>
            <p:ph type="body" idx="1"/>
          </p:nvPr>
        </p:nvSpPr>
        <p:spPr/>
        <p:txBody>
          <a:bodyPr/>
          <a:p>
            <a:endParaRPr altLang="en-US" lang="zh-CN"/>
          </a:p>
        </p:txBody>
      </p:sp>
      <p:sp>
        <p:nvSpPr>
          <p:cNvPr id="1048660"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pPr algn="r"/>
              <a:t>3</a:t>
            </a:fld>
            <a:endParaRPr altLang="en-US" sz="1200" lang="zh-CN">
              <a:latin typeface="Calibri" charset="0"/>
              <a:ea typeface="等线" charset="0"/>
              <a:cs typeface="Calibri"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67" name="文本框"/>
          <p:cNvSpPr>
            <a:spLocks noChangeAspect="1" noRot="1" noGrp="1"/>
          </p:cNvSpPr>
          <p:nvPr>
            <p:ph type="sldImg"/>
          </p:nvPr>
        </p:nvSpPr>
        <p:spPr/>
      </p:sp>
      <p:sp>
        <p:nvSpPr>
          <p:cNvPr id="1048668" name="文本框"/>
          <p:cNvSpPr>
            <a:spLocks noGrp="1"/>
          </p:cNvSpPr>
          <p:nvPr>
            <p:ph type="body" idx="1"/>
          </p:nvPr>
        </p:nvSpPr>
        <p:spPr/>
        <p:txBody>
          <a:bodyPr/>
          <a:p>
            <a:endParaRPr altLang="en-US" lang="zh-CN"/>
          </a:p>
        </p:txBody>
      </p:sp>
      <p:sp>
        <p:nvSpPr>
          <p:cNvPr id="1048669"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pPr algn="r"/>
              <a:t>4</a:t>
            </a:fld>
            <a:endParaRPr altLang="en-US" sz="1200" lang="zh-CN">
              <a:latin typeface="Calibri" charset="0"/>
              <a:ea typeface="等线" charset="0"/>
              <a:cs typeface="Calibri"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76" name="文本框"/>
          <p:cNvSpPr>
            <a:spLocks noChangeAspect="1" noRot="1" noGrp="1"/>
          </p:cNvSpPr>
          <p:nvPr>
            <p:ph type="sldImg"/>
          </p:nvPr>
        </p:nvSpPr>
        <p:spPr/>
      </p:sp>
      <p:sp>
        <p:nvSpPr>
          <p:cNvPr id="1048677" name="文本框"/>
          <p:cNvSpPr>
            <a:spLocks noGrp="1"/>
          </p:cNvSpPr>
          <p:nvPr>
            <p:ph type="body" idx="1"/>
          </p:nvPr>
        </p:nvSpPr>
        <p:spPr/>
        <p:txBody>
          <a:bodyPr/>
          <a:p>
            <a:endParaRPr altLang="en-US" lang="zh-CN"/>
          </a:p>
        </p:txBody>
      </p:sp>
      <p:sp>
        <p:nvSpPr>
          <p:cNvPr id="1048678"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pPr algn="r"/>
              <a:t>5</a:t>
            </a:fld>
            <a:endParaRPr altLang="en-US" sz="1200" lang="zh-CN">
              <a:latin typeface="Calibri" charset="0"/>
              <a:ea typeface="等线" charset="0"/>
              <a:cs typeface="Calibri"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85" name="文本框"/>
          <p:cNvSpPr>
            <a:spLocks noChangeAspect="1" noRot="1" noGrp="1"/>
          </p:cNvSpPr>
          <p:nvPr>
            <p:ph type="sldImg"/>
          </p:nvPr>
        </p:nvSpPr>
        <p:spPr/>
      </p:sp>
      <p:sp>
        <p:nvSpPr>
          <p:cNvPr id="1048686" name="文本框"/>
          <p:cNvSpPr>
            <a:spLocks noGrp="1"/>
          </p:cNvSpPr>
          <p:nvPr>
            <p:ph type="body" idx="1"/>
          </p:nvPr>
        </p:nvSpPr>
        <p:spPr/>
        <p:txBody>
          <a:bodyPr/>
          <a:p>
            <a:endParaRPr altLang="en-US" lang="zh-CN"/>
          </a:p>
        </p:txBody>
      </p:sp>
      <p:sp>
        <p:nvSpPr>
          <p:cNvPr id="1048687"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pPr algn="r"/>
              <a:t>6</a:t>
            </a:fld>
            <a:endParaRPr altLang="en-US" sz="1200" lang="zh-CN">
              <a:latin typeface="Calibri" charset="0"/>
              <a:ea typeface="等线" charset="0"/>
              <a:cs typeface="Calibri"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sp>
        <p:nvSpPr>
          <p:cNvPr id="1048694" name="文本框"/>
          <p:cNvSpPr>
            <a:spLocks noChangeAspect="1" noRot="1" noGrp="1"/>
          </p:cNvSpPr>
          <p:nvPr>
            <p:ph type="sldImg"/>
          </p:nvPr>
        </p:nvSpPr>
        <p:spPr/>
      </p:sp>
      <p:sp>
        <p:nvSpPr>
          <p:cNvPr id="1048695" name="文本框"/>
          <p:cNvSpPr>
            <a:spLocks noGrp="1"/>
          </p:cNvSpPr>
          <p:nvPr>
            <p:ph type="body" idx="1"/>
          </p:nvPr>
        </p:nvSpPr>
        <p:spPr/>
        <p:txBody>
          <a:bodyPr/>
          <a:p>
            <a:endParaRPr altLang="en-US" lang="zh-CN"/>
          </a:p>
        </p:txBody>
      </p:sp>
      <p:sp>
        <p:nvSpPr>
          <p:cNvPr id="1048696"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pPr algn="r"/>
              <a:t>7</a:t>
            </a:fld>
            <a:endParaRPr altLang="en-US" sz="1200" lang="zh-CN">
              <a:latin typeface="Calibri" charset="0"/>
              <a:ea typeface="等线" charset="0"/>
              <a:cs typeface="Calibri"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59" name=""/>
        <p:cNvGrpSpPr/>
        <p:nvPr/>
      </p:nvGrpSpPr>
      <p:grpSpPr>
        <a:xfrm>
          <a:off x="0" y="0"/>
          <a:ext cx="0" cy="0"/>
          <a:chOff x="0" y="0"/>
          <a:chExt cx="0" cy="0"/>
        </a:xfrm>
      </p:grpSpPr>
      <p:sp>
        <p:nvSpPr>
          <p:cNvPr id="1048702" name="文本框"/>
          <p:cNvSpPr>
            <a:spLocks noChangeAspect="1" noRot="1" noGrp="1"/>
          </p:cNvSpPr>
          <p:nvPr>
            <p:ph type="sldImg"/>
          </p:nvPr>
        </p:nvSpPr>
        <p:spPr/>
      </p:sp>
      <p:sp>
        <p:nvSpPr>
          <p:cNvPr id="1048703" name="文本框"/>
          <p:cNvSpPr>
            <a:spLocks noGrp="1"/>
          </p:cNvSpPr>
          <p:nvPr>
            <p:ph type="body" idx="1"/>
          </p:nvPr>
        </p:nvSpPr>
        <p:spPr/>
        <p:txBody>
          <a:bodyPr/>
          <a:p>
            <a:endParaRPr altLang="en-US" lang="zh-CN"/>
          </a:p>
        </p:txBody>
      </p:sp>
      <p:sp>
        <p:nvSpPr>
          <p:cNvPr id="1048704"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pPr algn="r"/>
              <a:t>8</a:t>
            </a:fld>
            <a:endParaRPr altLang="en-US" sz="1200" lang="zh-CN">
              <a:latin typeface="Calibri" charset="0"/>
              <a:ea typeface="等线" charset="0"/>
              <a:cs typeface="Calibri"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62" name=""/>
        <p:cNvGrpSpPr/>
        <p:nvPr/>
      </p:nvGrpSpPr>
      <p:grpSpPr>
        <a:xfrm>
          <a:off x="0" y="0"/>
          <a:ext cx="0" cy="0"/>
          <a:chOff x="0" y="0"/>
          <a:chExt cx="0" cy="0"/>
        </a:xfrm>
      </p:grpSpPr>
      <p:sp>
        <p:nvSpPr>
          <p:cNvPr id="1048707" name="文本框"/>
          <p:cNvSpPr>
            <a:spLocks noChangeAspect="1" noRot="1" noGrp="1"/>
          </p:cNvSpPr>
          <p:nvPr>
            <p:ph type="sldImg"/>
          </p:nvPr>
        </p:nvSpPr>
        <p:spPr/>
      </p:sp>
      <p:sp>
        <p:nvSpPr>
          <p:cNvPr id="1048708" name="文本框"/>
          <p:cNvSpPr>
            <a:spLocks noGrp="1"/>
          </p:cNvSpPr>
          <p:nvPr>
            <p:ph type="body" idx="1"/>
          </p:nvPr>
        </p:nvSpPr>
        <p:spPr/>
        <p:txBody>
          <a:bodyPr/>
          <a:p>
            <a:endParaRPr altLang="en-US" lang="zh-CN"/>
          </a:p>
        </p:txBody>
      </p:sp>
      <p:sp>
        <p:nvSpPr>
          <p:cNvPr id="1048709"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pPr algn="r"/>
              <a:t>9</a:t>
            </a:fld>
            <a:endParaRPr altLang="en-US" sz="1200" lang="zh-CN">
              <a:latin typeface="Calibri" charset="0"/>
              <a:ea typeface="等线" charset="0"/>
              <a:cs typeface="Calibri"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标题幻灯片">
    <p:spTree>
      <p:nvGrpSpPr>
        <p:cNvPr id="70" name=""/>
        <p:cNvGrpSpPr/>
        <p:nvPr/>
      </p:nvGrpSpPr>
      <p:grpSpPr>
        <a:xfrm>
          <a:off x="0" y="0"/>
          <a:ext cx="0" cy="0"/>
          <a:chOff x="0" y="0"/>
          <a:chExt cx="0" cy="0"/>
        </a:xfrm>
      </p:grpSpPr>
      <p:sp>
        <p:nvSpPr>
          <p:cNvPr id="1048731" name="文本框"/>
          <p:cNvSpPr>
            <a:spLocks noGrp="1"/>
          </p:cNvSpPr>
          <p:nvPr>
            <p:ph type="ctrTitle"/>
          </p:nvPr>
        </p:nvSpPr>
        <p:spPr>
          <a:xfrm>
            <a:off x="914400" y="2130425"/>
            <a:ext cx="10363200" cy="1470025"/>
          </a:xfrm>
        </p:spPr>
        <p:txBody>
          <a:bodyPr/>
          <a:p>
            <a:r>
              <a:rPr altLang="en-US" lang="zh-CN" smtClean="0"/>
              <a:t>单击此处编辑母版标题样式</a:t>
            </a:r>
            <a:endParaRPr altLang="en-US" lang="zh-CN"/>
          </a:p>
        </p:txBody>
      </p:sp>
      <p:sp>
        <p:nvSpPr>
          <p:cNvPr id="1048732" name="文本框"/>
          <p:cNvSpPr>
            <a:spLocks noGrp="1"/>
          </p:cNvSpPr>
          <p:nvPr>
            <p:ph type="subTitle" idx="1"/>
          </p:nvPr>
        </p:nvSpPr>
        <p:spPr>
          <a:xfrm>
            <a:off x="1828800" y="3886199"/>
            <a:ext cx="8534400" cy="1752600"/>
          </a:xfrm>
        </p:spPr>
        <p:txBody>
          <a:bodyPr/>
          <a:lstStyle>
            <a:lvl1pPr algn="ctr" indent="0" marL="0">
              <a:buNone/>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altLang="en-US" lang="zh-CN" smtClean="0"/>
              <a:t>单击此处编辑母版副标题样式</a:t>
            </a:r>
            <a:endParaRPr altLang="en-US" lang="zh-CN"/>
          </a:p>
        </p:txBody>
      </p:sp>
      <p:sp>
        <p:nvSpPr>
          <p:cNvPr id="1048733" name="文本框"/>
          <p:cNvSpPr>
            <a:spLocks noGrp="1"/>
          </p:cNvSpPr>
          <p:nvPr>
            <p:ph type="dt" sz="half" idx="10"/>
          </p:nvPr>
        </p:nvSpPr>
        <p:spPr/>
        <p:txBody>
          <a:bodyPr/>
          <a:p>
            <a:fld id="{72514870-5082-4025-BC8A-5E070B8EB77D}" type="datetimeFigureOut">
              <a:rPr altLang="en-US" lang="zh-CN" smtClean="0"/>
              <a:t>2025/9/3</a:t>
            </a:fld>
            <a:endParaRPr altLang="en-US" lang="zh-CN"/>
          </a:p>
        </p:txBody>
      </p:sp>
      <p:sp>
        <p:nvSpPr>
          <p:cNvPr id="1048734" name="文本框"/>
          <p:cNvSpPr>
            <a:spLocks noGrp="1"/>
          </p:cNvSpPr>
          <p:nvPr>
            <p:ph type="ftr" sz="quarter" idx="11"/>
          </p:nvPr>
        </p:nvSpPr>
        <p:spPr/>
        <p:txBody>
          <a:bodyPr/>
          <a:p>
            <a:endParaRPr altLang="en-US" lang="zh-CN"/>
          </a:p>
        </p:txBody>
      </p:sp>
      <p:sp>
        <p:nvSpPr>
          <p:cNvPr id="1048735"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标题和竖排文本">
    <p:spTree>
      <p:nvGrpSpPr>
        <p:cNvPr id="78" name=""/>
        <p:cNvGrpSpPr/>
        <p:nvPr/>
      </p:nvGrpSpPr>
      <p:grpSpPr>
        <a:xfrm>
          <a:off x="0" y="0"/>
          <a:ext cx="0" cy="0"/>
          <a:chOff x="0" y="0"/>
          <a:chExt cx="0" cy="0"/>
        </a:xfrm>
      </p:grpSpPr>
      <p:sp>
        <p:nvSpPr>
          <p:cNvPr id="1048772" name="文本框"/>
          <p:cNvSpPr>
            <a:spLocks noGrp="1"/>
          </p:cNvSpPr>
          <p:nvPr>
            <p:ph type="title"/>
          </p:nvPr>
        </p:nvSpPr>
        <p:spPr/>
        <p:txBody>
          <a:bodyPr/>
          <a:p>
            <a:r>
              <a:rPr altLang="en-US" lang="zh-CN" smtClean="0"/>
              <a:t>单击此处编辑母版标题样式</a:t>
            </a:r>
            <a:endParaRPr altLang="en-US" lang="zh-CN"/>
          </a:p>
        </p:txBody>
      </p:sp>
      <p:sp>
        <p:nvSpPr>
          <p:cNvPr id="1048773" name="文本框"/>
          <p:cNvSpPr>
            <a:spLocks noGrp="1"/>
          </p:cNvSpPr>
          <p:nvPr>
            <p:ph type="body" orient="vert" idx="1"/>
          </p:nvPr>
        </p:nvSpPr>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74" name="文本框"/>
          <p:cNvSpPr>
            <a:spLocks noGrp="1"/>
          </p:cNvSpPr>
          <p:nvPr>
            <p:ph type="dt" sz="half" idx="10"/>
          </p:nvPr>
        </p:nvSpPr>
        <p:spPr/>
        <p:txBody>
          <a:bodyPr/>
          <a:p>
            <a:fld id="{72514870-5082-4025-BC8A-5E070B8EB77D}" type="datetimeFigureOut">
              <a:rPr altLang="en-US" lang="zh-CN" smtClean="0"/>
              <a:t>2025/9/3</a:t>
            </a:fld>
            <a:endParaRPr altLang="en-US" lang="zh-CN"/>
          </a:p>
        </p:txBody>
      </p:sp>
      <p:sp>
        <p:nvSpPr>
          <p:cNvPr id="1048775" name="文本框"/>
          <p:cNvSpPr>
            <a:spLocks noGrp="1"/>
          </p:cNvSpPr>
          <p:nvPr>
            <p:ph type="ftr" sz="quarter" idx="11"/>
          </p:nvPr>
        </p:nvSpPr>
        <p:spPr/>
        <p:txBody>
          <a:bodyPr/>
          <a:p>
            <a:endParaRPr altLang="en-US" lang="zh-CN"/>
          </a:p>
        </p:txBody>
      </p:sp>
      <p:sp>
        <p:nvSpPr>
          <p:cNvPr id="1048776"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垂直排列标题与文本">
    <p:spTree>
      <p:nvGrpSpPr>
        <p:cNvPr id="72" name=""/>
        <p:cNvGrpSpPr/>
        <p:nvPr/>
      </p:nvGrpSpPr>
      <p:grpSpPr>
        <a:xfrm>
          <a:off x="0" y="0"/>
          <a:ext cx="0" cy="0"/>
          <a:chOff x="0" y="0"/>
          <a:chExt cx="0" cy="0"/>
        </a:xfrm>
      </p:grpSpPr>
      <p:sp>
        <p:nvSpPr>
          <p:cNvPr id="1048740" name="文本框"/>
          <p:cNvSpPr>
            <a:spLocks noGrp="1"/>
          </p:cNvSpPr>
          <p:nvPr>
            <p:ph type="title" orient="vert"/>
          </p:nvPr>
        </p:nvSpPr>
        <p:spPr>
          <a:xfrm>
            <a:off x="6629400" y="274638"/>
            <a:ext cx="2057400" cy="5851525"/>
          </a:xfrm>
        </p:spPr>
        <p:txBody>
          <a:bodyPr vert="eaVert"/>
          <a:p>
            <a:r>
              <a:rPr altLang="en-US" lang="zh-CN" smtClean="0"/>
              <a:t>单击此处编辑母版标题样式</a:t>
            </a:r>
            <a:endParaRPr altLang="en-US" lang="zh-CN"/>
          </a:p>
        </p:txBody>
      </p:sp>
      <p:sp>
        <p:nvSpPr>
          <p:cNvPr id="1048741" name="文本框"/>
          <p:cNvSpPr>
            <a:spLocks noGrp="1"/>
          </p:cNvSpPr>
          <p:nvPr>
            <p:ph type="body" orient="vert" idx="1"/>
          </p:nvPr>
        </p:nvSpPr>
        <p:spPr>
          <a:xfrm>
            <a:off x="457200" y="274638"/>
            <a:ext cx="6019800" cy="5851525"/>
          </a:xfrm>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42" name="文本框"/>
          <p:cNvSpPr>
            <a:spLocks noGrp="1"/>
          </p:cNvSpPr>
          <p:nvPr>
            <p:ph type="dt" sz="half" idx="10"/>
          </p:nvPr>
        </p:nvSpPr>
        <p:spPr/>
        <p:txBody>
          <a:bodyPr/>
          <a:p>
            <a:fld id="{72514870-5082-4025-BC8A-5E070B8EB77D}" type="datetimeFigureOut">
              <a:rPr altLang="en-US" lang="zh-CN" smtClean="0"/>
              <a:t>2025/9/3</a:t>
            </a:fld>
            <a:endParaRPr altLang="en-US" lang="zh-CN"/>
          </a:p>
        </p:txBody>
      </p:sp>
      <p:sp>
        <p:nvSpPr>
          <p:cNvPr id="1048743" name="文本框"/>
          <p:cNvSpPr>
            <a:spLocks noGrp="1"/>
          </p:cNvSpPr>
          <p:nvPr>
            <p:ph type="ftr" sz="quarter" idx="11"/>
          </p:nvPr>
        </p:nvSpPr>
        <p:spPr/>
        <p:txBody>
          <a:bodyPr/>
          <a:p>
            <a:endParaRPr altLang="en-US" lang="zh-CN"/>
          </a:p>
        </p:txBody>
      </p:sp>
      <p:sp>
        <p:nvSpPr>
          <p:cNvPr id="1048744"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a:effectLst/>
      </p:bgPr>
    </p:bg>
    <p:spTree>
      <p:nvGrpSpPr>
        <p:cNvPr id="26" name=""/>
        <p:cNvGrpSpPr/>
        <p:nvPr/>
      </p:nvGrpSpPr>
      <p:grpSpPr>
        <a:xfrm>
          <a:off x="0" y="0"/>
          <a:ext cx="0" cy="0"/>
          <a:chOff x="0" y="0"/>
          <a:chExt cx="0" cy="0"/>
        </a:xfrm>
      </p:grpSpPr>
      <p:sp>
        <p:nvSpPr>
          <p:cNvPr id="1048591" name="曲线"/>
          <p:cNvSpPr/>
          <p:nvPr/>
        </p:nvSpPr>
        <p:spPr>
          <a:xfrm>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592" name="曲线"/>
          <p:cNvSpPr/>
          <p:nvPr/>
        </p:nvSpPr>
        <p:spPr>
          <a:xfrm>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593" name="曲线"/>
          <p:cNvSpPr/>
          <p:nvPr/>
        </p:nvSpPr>
        <p:spPr>
          <a:xfrm>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594" name="曲线"/>
          <p:cNvSpPr/>
          <p:nvPr/>
        </p:nvSpPr>
        <p:spPr>
          <a:xfrm>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595" name="曲线"/>
          <p:cNvSpPr/>
          <p:nvPr/>
        </p:nvSpPr>
        <p:spPr>
          <a:xfrm>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96" name="曲线"/>
          <p:cNvSpPr/>
          <p:nvPr/>
        </p:nvSpPr>
        <p:spPr>
          <a:xfrm>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597" name="曲线"/>
          <p:cNvSpPr/>
          <p:nvPr/>
        </p:nvSpPr>
        <p:spPr>
          <a:xfrm>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598" name="曲线"/>
          <p:cNvSpPr/>
          <p:nvPr/>
        </p:nvSpPr>
        <p:spPr>
          <a:xfrm>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599" name="曲线"/>
          <p:cNvSpPr/>
          <p:nvPr/>
        </p:nvSpPr>
        <p:spPr>
          <a:xfrm>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00" name="曲线"/>
          <p:cNvSpPr/>
          <p:nvPr/>
        </p:nvSpPr>
        <p:spPr>
          <a:xfrm>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01" name="文本框"/>
          <p:cNvSpPr>
            <a:spLocks noGrp="1"/>
          </p:cNvSpPr>
          <p:nvPr>
            <p:ph type="title"/>
          </p:nvPr>
        </p:nvSpPr>
        <p:spPr>
          <a:xfrm>
            <a:off x="3195573" y="2067305"/>
            <a:ext cx="5800851" cy="518159"/>
          </a:xfrm>
          <a:prstGeom prst="rect"/>
          <a:noFill/>
          <a:ln w="12700" cap="flat" cmpd="sng">
            <a:noFill/>
            <a:prstDash val="solid"/>
            <a:miter/>
          </a:ln>
        </p:spPr>
        <p:txBody>
          <a:bodyPr anchor="t" anchorCtr="0" bIns="45720" lIns="91440" rIns="91440" tIns="45720" vert="horz" wrap="square">
            <a:prstTxWarp prst="textNoShape"/>
            <a:spAutoFit/>
          </a:bodyPr>
          <a:p>
            <a:endParaRPr altLang="en-US" b="0" sz="3200" i="0" lang="zh-CN">
              <a:solidFill>
                <a:schemeClr val="tx1"/>
              </a:solidFill>
              <a:latin typeface="Trebuchet MS" charset="0"/>
              <a:cs typeface="Trebuchet MS" charset="0"/>
            </a:endParaRPr>
          </a:p>
        </p:txBody>
      </p:sp>
      <p:sp>
        <p:nvSpPr>
          <p:cNvPr id="1048602" name="文本框"/>
          <p:cNvSpPr>
            <a:spLocks noGrp="1"/>
          </p:cNvSpPr>
          <p:nvPr>
            <p:ph type="body" idx="4"/>
          </p:nvPr>
        </p:nvSpPr>
        <p:spPr>
          <a:xfrm>
            <a:off x="1828800" y="3840480"/>
            <a:ext cx="8534401" cy="1714499"/>
          </a:xfrm>
          <a:prstGeom prst="rect"/>
          <a:noFill/>
          <a:ln w="12700" cap="flat" cmpd="sng">
            <a:noFill/>
            <a:prstDash val="solid"/>
            <a:miter/>
          </a:ln>
        </p:spPr>
        <p:txBody>
          <a:bodyPr anchor="t" anchorCtr="0" bIns="45720" lIns="91440" rIns="91440" tIns="45720" vert="horz" wrap="square">
            <a:prstTxWarp prst="textNoShape"/>
            <a:spAutoFit/>
          </a:bodyPr>
          <a:p>
            <a:endParaRPr altLang="en-US" lang="zh-CN"/>
          </a:p>
        </p:txBody>
      </p:sp>
      <p:sp>
        <p:nvSpPr>
          <p:cNvPr id="1048603" name="文本框"/>
          <p:cNvSpPr>
            <a:spLocks noGrp="1"/>
          </p:cNvSpPr>
          <p:nvPr>
            <p:ph type="ftr" idx="5"/>
          </p:nvPr>
        </p:nvSpPr>
        <p:spPr>
          <a:xfrm>
            <a:off x="4145279" y="6377940"/>
            <a:ext cx="3901440" cy="342900"/>
          </a:xfrm>
          <a:prstGeom prst="rect"/>
          <a:noFill/>
          <a:ln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charset="0"/>
              <a:ea typeface="宋体" charset="0"/>
              <a:cs typeface="Calibri" charset="0"/>
            </a:endParaRPr>
          </a:p>
        </p:txBody>
      </p:sp>
      <p:sp>
        <p:nvSpPr>
          <p:cNvPr id="1048604" name="文本框"/>
          <p:cNvSpPr>
            <a:spLocks noGrp="1"/>
          </p:cNvSpPr>
          <p:nvPr>
            <p:ph type="dt" idx="6"/>
          </p:nvPr>
        </p:nvSpPr>
        <p:spPr>
          <a:xfrm>
            <a:off x="609600" y="6377940"/>
            <a:ext cx="2804160" cy="342900"/>
          </a:xfrm>
          <a:prstGeom prst="rect"/>
          <a:noFill/>
          <a:ln cap="flat" cmpd="sng">
            <a:noFill/>
            <a:prstDash val="solid"/>
            <a:miter/>
          </a:ln>
        </p:spPr>
        <p:txBody>
          <a:bodyPr anchor="t" anchorCtr="0" bIns="0" lIns="0" rIns="0" tIns="0" vert="horz" wrap="square">
            <a:prstTxWarp prst="textNoShape"/>
            <a:spAutoFit/>
          </a:bodyPr>
          <a:p>
            <a:pPr algn="l"/>
            <a:endParaRPr altLang="en-US" lang="zh-CN">
              <a:solidFill>
                <a:srgbClr val="898989"/>
              </a:solidFill>
              <a:latin typeface="Calibri" charset="0"/>
              <a:ea typeface="宋体" charset="0"/>
              <a:cs typeface="Calibri" charset="0"/>
            </a:endParaRPr>
          </a:p>
        </p:txBody>
      </p:sp>
      <p:sp>
        <p:nvSpPr>
          <p:cNvPr id="1048605" name="文本框"/>
          <p:cNvSpPr>
            <a:spLocks noGrp="1"/>
          </p:cNvSpPr>
          <p:nvPr>
            <p:ph type="sldNum" idx="7"/>
          </p:nvPr>
        </p:nvSpPr>
        <p:spPr>
          <a:xfrm>
            <a:off x="11353418" y="6473336"/>
            <a:ext cx="151129" cy="191770"/>
          </a:xfrm>
          <a:prstGeom prst="rect"/>
          <a:noFill/>
          <a:ln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pPr indent="0" marL="38100">
                <a:lnSpc>
                  <a:spcPct val="100000"/>
                </a:lnSpc>
                <a:spcBef>
                  <a:spcPts val="55"/>
                </a:spcBef>
              </a:pPr>
              <a:t>‹#›</a:t>
            </a:fld>
            <a:endParaRPr altLang="en-US" b="0" sz="1100" i="0" lang="zh-CN" spc="10">
              <a:solidFill>
                <a:srgbClr val="2D936B"/>
              </a:solidFill>
              <a:latin typeface="Trebuchet MS" charset="0"/>
              <a:ea typeface="宋体" charset="0"/>
              <a:cs typeface="Trebuchet MS"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a:effectLst/>
      </p:bgPr>
    </p:bg>
    <p:spTree>
      <p:nvGrpSpPr>
        <p:cNvPr id="33" name=""/>
        <p:cNvGrpSpPr/>
        <p:nvPr/>
      </p:nvGrpSpPr>
      <p:grpSpPr>
        <a:xfrm>
          <a:off x="0" y="0"/>
          <a:ext cx="0" cy="0"/>
          <a:chOff x="0" y="0"/>
          <a:chExt cx="0" cy="0"/>
        </a:xfrm>
      </p:grpSpPr>
      <p:sp>
        <p:nvSpPr>
          <p:cNvPr id="1048617" name="曲线"/>
          <p:cNvSpPr/>
          <p:nvPr/>
        </p:nvSpPr>
        <p:spPr>
          <a:xfrm>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618" name="曲线"/>
          <p:cNvSpPr/>
          <p:nvPr/>
        </p:nvSpPr>
        <p:spPr>
          <a:xfrm>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619" name="曲线"/>
          <p:cNvSpPr/>
          <p:nvPr/>
        </p:nvSpPr>
        <p:spPr>
          <a:xfrm>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20" name="曲线"/>
          <p:cNvSpPr/>
          <p:nvPr/>
        </p:nvSpPr>
        <p:spPr>
          <a:xfrm>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621" name="曲线"/>
          <p:cNvSpPr/>
          <p:nvPr/>
        </p:nvSpPr>
        <p:spPr>
          <a:xfrm>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22" name="曲线"/>
          <p:cNvSpPr/>
          <p:nvPr/>
        </p:nvSpPr>
        <p:spPr>
          <a:xfrm>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623" name="曲线"/>
          <p:cNvSpPr/>
          <p:nvPr/>
        </p:nvSpPr>
        <p:spPr>
          <a:xfrm>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624" name="曲线"/>
          <p:cNvSpPr/>
          <p:nvPr/>
        </p:nvSpPr>
        <p:spPr>
          <a:xfrm>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625" name="曲线"/>
          <p:cNvSpPr/>
          <p:nvPr/>
        </p:nvSpPr>
        <p:spPr>
          <a:xfrm>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26" name="曲线"/>
          <p:cNvSpPr/>
          <p:nvPr/>
        </p:nvSpPr>
        <p:spPr>
          <a:xfrm>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27" name="文本框"/>
          <p:cNvSpPr>
            <a:spLocks noGrp="1"/>
          </p:cNvSpPr>
          <p:nvPr>
            <p:ph type="title"/>
          </p:nvPr>
        </p:nvSpPr>
        <p:spPr>
          <a:xfrm>
            <a:off x="755332" y="385444"/>
            <a:ext cx="10681335" cy="758190"/>
          </a:xfrm>
          <a:prstGeom prst="rect"/>
          <a:noFill/>
          <a:ln w="12700" cap="flat" cmpd="sng">
            <a:noFill/>
            <a:prstDash val="solid"/>
            <a:miter/>
          </a:ln>
        </p:spPr>
        <p:txBody>
          <a:bodyPr anchor="t" anchorCtr="0" bIns="0" lIns="0" rIns="0" tIns="0" vert="horz" wrap="square">
            <a:prstTxWarp prst="textNoShape"/>
            <a:spAutoFit/>
          </a:bodyPr>
          <a:p>
            <a:endParaRPr altLang="en-US" b="1" sz="4800" i="0" lang="zh-CN">
              <a:solidFill>
                <a:schemeClr val="tx1"/>
              </a:solidFill>
              <a:latin typeface="Trebuchet MS" charset="0"/>
              <a:cs typeface="Trebuchet MS" charset="0"/>
            </a:endParaRPr>
          </a:p>
        </p:txBody>
      </p:sp>
      <p:sp>
        <p:nvSpPr>
          <p:cNvPr id="1048628" name="文本框"/>
          <p:cNvSpPr>
            <a:spLocks noGrp="1"/>
          </p:cNvSpPr>
          <p:nvPr>
            <p:ph type="ftr" idx="5"/>
          </p:nvPr>
        </p:nvSpPr>
        <p:spPr>
          <a:xfrm>
            <a:off x="4145279" y="6377940"/>
            <a:ext cx="3901440" cy="342900"/>
          </a:xfrm>
          <a:prstGeom prst="rect"/>
          <a:noFill/>
          <a:ln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charset="0"/>
              <a:ea typeface="宋体" charset="0"/>
              <a:cs typeface="Calibri" charset="0"/>
            </a:endParaRPr>
          </a:p>
        </p:txBody>
      </p:sp>
      <p:sp>
        <p:nvSpPr>
          <p:cNvPr id="1048629" name="文本框"/>
          <p:cNvSpPr>
            <a:spLocks noGrp="1"/>
          </p:cNvSpPr>
          <p:nvPr>
            <p:ph type="dt" idx="6"/>
          </p:nvPr>
        </p:nvSpPr>
        <p:spPr>
          <a:xfrm>
            <a:off x="609600" y="6377940"/>
            <a:ext cx="2804160" cy="342900"/>
          </a:xfrm>
          <a:prstGeom prst="rect"/>
          <a:noFill/>
          <a:ln cap="flat" cmpd="sng">
            <a:noFill/>
            <a:prstDash val="solid"/>
            <a:miter/>
          </a:ln>
        </p:spPr>
        <p:txBody>
          <a:bodyPr anchor="t" anchorCtr="0" bIns="0" lIns="0" rIns="0" tIns="0" vert="horz" wrap="square">
            <a:prstTxWarp prst="textNoShape"/>
            <a:spAutoFit/>
          </a:bodyPr>
          <a:p>
            <a:pPr algn="l"/>
            <a:endParaRPr altLang="en-US" lang="zh-CN">
              <a:solidFill>
                <a:srgbClr val="898989"/>
              </a:solidFill>
              <a:latin typeface="Calibri" charset="0"/>
              <a:ea typeface="宋体" charset="0"/>
              <a:cs typeface="Calibri" charset="0"/>
            </a:endParaRPr>
          </a:p>
        </p:txBody>
      </p:sp>
      <p:sp>
        <p:nvSpPr>
          <p:cNvPr id="1048630" name="文本框"/>
          <p:cNvSpPr>
            <a:spLocks noGrp="1"/>
          </p:cNvSpPr>
          <p:nvPr>
            <p:ph type="sldNum" idx="7"/>
          </p:nvPr>
        </p:nvSpPr>
        <p:spPr>
          <a:xfrm>
            <a:off x="11353418" y="6473336"/>
            <a:ext cx="151129" cy="191770"/>
          </a:xfrm>
          <a:prstGeom prst="rect"/>
          <a:noFill/>
          <a:ln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pPr indent="0" marL="38100">
                <a:lnSpc>
                  <a:spcPct val="100000"/>
                </a:lnSpc>
                <a:spcBef>
                  <a:spcPts val="55"/>
                </a:spcBef>
              </a:pPr>
              <a:t>‹#›</a:t>
            </a:fld>
            <a:endParaRPr altLang="en-US" b="0" sz="1100" i="0" lang="zh-CN" spc="10">
              <a:solidFill>
                <a:srgbClr val="2D936B"/>
              </a:solidFill>
              <a:latin typeface="Trebuchet MS" charset="0"/>
              <a:ea typeface="宋体" charset="0"/>
              <a:cs typeface="Trebuchet MS"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标题和内容">
    <p:spTree>
      <p:nvGrpSpPr>
        <p:cNvPr id="77" name=""/>
        <p:cNvGrpSpPr/>
        <p:nvPr/>
      </p:nvGrpSpPr>
      <p:grpSpPr>
        <a:xfrm>
          <a:off x="0" y="0"/>
          <a:ext cx="0" cy="0"/>
          <a:chOff x="0" y="0"/>
          <a:chExt cx="0" cy="0"/>
        </a:xfrm>
      </p:grpSpPr>
      <p:sp>
        <p:nvSpPr>
          <p:cNvPr id="1048767" name="文本框"/>
          <p:cNvSpPr>
            <a:spLocks noGrp="1"/>
          </p:cNvSpPr>
          <p:nvPr>
            <p:ph type="title"/>
          </p:nvPr>
        </p:nvSpPr>
        <p:spPr/>
        <p:txBody>
          <a:bodyPr/>
          <a:p>
            <a:r>
              <a:rPr altLang="en-US" lang="zh-CN" smtClean="0"/>
              <a:t>单击此处编辑母版标题样式</a:t>
            </a:r>
            <a:endParaRPr altLang="en-US" lang="zh-CN"/>
          </a:p>
        </p:txBody>
      </p:sp>
      <p:sp>
        <p:nvSpPr>
          <p:cNvPr id="1048768" name="文本框"/>
          <p:cNvSpPr>
            <a:spLocks noGrp="1"/>
          </p:cNvSpPr>
          <p:nvPr>
            <p:ph idx="1"/>
          </p:nvPr>
        </p:nvSpPr>
        <p:spPr/>
        <p:txBody>
          <a:bodyPr/>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69" name="文本框"/>
          <p:cNvSpPr>
            <a:spLocks noGrp="1"/>
          </p:cNvSpPr>
          <p:nvPr>
            <p:ph type="dt" sz="half" idx="10"/>
          </p:nvPr>
        </p:nvSpPr>
        <p:spPr/>
        <p:txBody>
          <a:bodyPr/>
          <a:p>
            <a:fld id="{72514870-5082-4025-BC8A-5E070B8EB77D}" type="datetimeFigureOut">
              <a:rPr altLang="en-US" lang="zh-CN" smtClean="0"/>
              <a:t>2025/9/3</a:t>
            </a:fld>
            <a:endParaRPr altLang="en-US" lang="zh-CN"/>
          </a:p>
        </p:txBody>
      </p:sp>
      <p:sp>
        <p:nvSpPr>
          <p:cNvPr id="1048770" name="文本框"/>
          <p:cNvSpPr>
            <a:spLocks noGrp="1"/>
          </p:cNvSpPr>
          <p:nvPr>
            <p:ph type="ftr" sz="quarter" idx="11"/>
          </p:nvPr>
        </p:nvSpPr>
        <p:spPr/>
        <p:txBody>
          <a:bodyPr/>
          <a:p>
            <a:endParaRPr altLang="en-US" lang="zh-CN"/>
          </a:p>
        </p:txBody>
      </p:sp>
      <p:sp>
        <p:nvSpPr>
          <p:cNvPr id="1048771"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节标题">
    <p:spTree>
      <p:nvGrpSpPr>
        <p:cNvPr id="74" name=""/>
        <p:cNvGrpSpPr/>
        <p:nvPr/>
      </p:nvGrpSpPr>
      <p:grpSpPr>
        <a:xfrm>
          <a:off x="0" y="0"/>
          <a:ext cx="0" cy="0"/>
          <a:chOff x="0" y="0"/>
          <a:chExt cx="0" cy="0"/>
        </a:xfrm>
      </p:grpSpPr>
      <p:sp>
        <p:nvSpPr>
          <p:cNvPr id="1048751" name="文本框"/>
          <p:cNvSpPr>
            <a:spLocks noGrp="1"/>
          </p:cNvSpPr>
          <p:nvPr>
            <p:ph type="title"/>
          </p:nvPr>
        </p:nvSpPr>
        <p:spPr>
          <a:xfrm>
            <a:off x="722313" y="4406900"/>
            <a:ext cx="7772400" cy="1362075"/>
          </a:xfrm>
        </p:spPr>
        <p:txBody>
          <a:bodyPr anchor="t"/>
          <a:lstStyle>
            <a:lvl1pPr algn="l">
              <a:defRPr b="1" cap="all" sz="4000"/>
            </a:lvl1pPr>
          </a:lstStyle>
          <a:p>
            <a:r>
              <a:rPr altLang="en-US" lang="zh-CN" smtClean="0"/>
              <a:t>单击此处编辑母版标题样式</a:t>
            </a:r>
            <a:endParaRPr altLang="en-US" lang="zh-CN"/>
          </a:p>
        </p:txBody>
      </p:sp>
      <p:sp>
        <p:nvSpPr>
          <p:cNvPr id="1048752" name="文本框"/>
          <p:cNvSpPr>
            <a:spLocks noGrp="1"/>
          </p:cNvSpPr>
          <p:nvPr>
            <p:ph type="body" idx="1"/>
          </p:nvPr>
        </p:nvSpPr>
        <p:spPr>
          <a:xfrm>
            <a:off x="722313" y="2906713"/>
            <a:ext cx="7772400" cy="1500187"/>
          </a:xfrm>
        </p:spPr>
        <p:txBody>
          <a:bodyPr anchor="b"/>
          <a:lstStyle>
            <a:lvl1pPr indent="0" marL="0">
              <a:buNone/>
              <a:defRPr sz="2000"/>
            </a:lvl1pPr>
            <a:lvl2pPr indent="0" marL="457200">
              <a:buNone/>
              <a:defRPr sz="1800"/>
            </a:lvl2pPr>
            <a:lvl3pPr indent="0" marL="914400">
              <a:buNone/>
              <a:defRPr sz="1600"/>
            </a:lvl3pPr>
            <a:lvl4pPr indent="0" marL="1371600">
              <a:buNone/>
              <a:defRPr sz="1400"/>
            </a:lvl4pPr>
            <a:lvl5pPr indent="0" marL="1828800">
              <a:buNone/>
              <a:defRPr sz="1400"/>
            </a:lvl5pPr>
            <a:lvl6pPr indent="0" marL="2286000">
              <a:buNone/>
              <a:defRPr sz="1400"/>
            </a:lvl6pPr>
            <a:lvl7pPr indent="0" marL="2743200">
              <a:buNone/>
              <a:defRPr sz="1400"/>
            </a:lvl7pPr>
            <a:lvl8pPr indent="0" marL="3200400">
              <a:buNone/>
              <a:defRPr sz="1400"/>
            </a:lvl8pPr>
            <a:lvl9pPr indent="0" marL="3657600">
              <a:buNone/>
              <a:defRPr sz="1400"/>
            </a:lvl9pPr>
          </a:lstStyle>
          <a:p>
            <a:pPr lvl="0"/>
            <a:r>
              <a:rPr altLang="en-US" lang="zh-CN" smtClean="0"/>
              <a:t>单击此处编辑母版文本样式</a:t>
            </a:r>
          </a:p>
        </p:txBody>
      </p:sp>
      <p:sp>
        <p:nvSpPr>
          <p:cNvPr id="1048753" name="文本框"/>
          <p:cNvSpPr>
            <a:spLocks noGrp="1"/>
          </p:cNvSpPr>
          <p:nvPr>
            <p:ph type="dt" sz="half" idx="10"/>
          </p:nvPr>
        </p:nvSpPr>
        <p:spPr/>
        <p:txBody>
          <a:bodyPr/>
          <a:p>
            <a:fld id="{72514870-5082-4025-BC8A-5E070B8EB77D}" type="datetimeFigureOut">
              <a:rPr altLang="en-US" lang="zh-CN" smtClean="0"/>
              <a:t>2025/9/3</a:t>
            </a:fld>
            <a:endParaRPr altLang="en-US" lang="zh-CN"/>
          </a:p>
        </p:txBody>
      </p:sp>
      <p:sp>
        <p:nvSpPr>
          <p:cNvPr id="1048754" name="文本框"/>
          <p:cNvSpPr>
            <a:spLocks noGrp="1"/>
          </p:cNvSpPr>
          <p:nvPr>
            <p:ph type="ftr" sz="quarter" idx="11"/>
          </p:nvPr>
        </p:nvSpPr>
        <p:spPr/>
        <p:txBody>
          <a:bodyPr/>
          <a:p>
            <a:endParaRPr altLang="en-US" lang="zh-CN"/>
          </a:p>
        </p:txBody>
      </p:sp>
      <p:sp>
        <p:nvSpPr>
          <p:cNvPr id="1048755"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两栏内容">
    <p:spTree>
      <p:nvGrpSpPr>
        <p:cNvPr id="79" name=""/>
        <p:cNvGrpSpPr/>
        <p:nvPr/>
      </p:nvGrpSpPr>
      <p:grpSpPr>
        <a:xfrm>
          <a:off x="0" y="0"/>
          <a:ext cx="0" cy="0"/>
          <a:chOff x="0" y="0"/>
          <a:chExt cx="0" cy="0"/>
        </a:xfrm>
      </p:grpSpPr>
      <p:sp>
        <p:nvSpPr>
          <p:cNvPr id="1048777" name="文本框"/>
          <p:cNvSpPr>
            <a:spLocks noGrp="1"/>
          </p:cNvSpPr>
          <p:nvPr>
            <p:ph type="title"/>
          </p:nvPr>
        </p:nvSpPr>
        <p:spPr/>
        <p:txBody>
          <a:bodyPr/>
          <a:p>
            <a:r>
              <a:rPr altLang="en-US" lang="zh-CN" smtClean="0"/>
              <a:t>单击此处编辑母版标题样式</a:t>
            </a:r>
            <a:endParaRPr altLang="en-US" lang="zh-CN"/>
          </a:p>
        </p:txBody>
      </p:sp>
      <p:sp>
        <p:nvSpPr>
          <p:cNvPr id="1048778"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79"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80" name="文本框"/>
          <p:cNvSpPr>
            <a:spLocks noGrp="1"/>
          </p:cNvSpPr>
          <p:nvPr>
            <p:ph type="dt" sz="half" idx="10"/>
          </p:nvPr>
        </p:nvSpPr>
        <p:spPr/>
        <p:txBody>
          <a:bodyPr/>
          <a:p>
            <a:fld id="{72514870-5082-4025-BC8A-5E070B8EB77D}" type="datetimeFigureOut">
              <a:rPr altLang="en-US" lang="zh-CN" smtClean="0"/>
              <a:t>2025/9/3</a:t>
            </a:fld>
            <a:endParaRPr altLang="en-US" lang="zh-CN"/>
          </a:p>
        </p:txBody>
      </p:sp>
      <p:sp>
        <p:nvSpPr>
          <p:cNvPr id="1048781" name="文本框"/>
          <p:cNvSpPr>
            <a:spLocks noGrp="1"/>
          </p:cNvSpPr>
          <p:nvPr>
            <p:ph type="ftr" sz="quarter" idx="11"/>
          </p:nvPr>
        </p:nvSpPr>
        <p:spPr/>
        <p:txBody>
          <a:bodyPr/>
          <a:p>
            <a:endParaRPr altLang="en-US" lang="zh-CN"/>
          </a:p>
        </p:txBody>
      </p:sp>
      <p:sp>
        <p:nvSpPr>
          <p:cNvPr id="1048782"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比较">
    <p:spTree>
      <p:nvGrpSpPr>
        <p:cNvPr id="75" name=""/>
        <p:cNvGrpSpPr/>
        <p:nvPr/>
      </p:nvGrpSpPr>
      <p:grpSpPr>
        <a:xfrm>
          <a:off x="0" y="0"/>
          <a:ext cx="0" cy="0"/>
          <a:chOff x="0" y="0"/>
          <a:chExt cx="0" cy="0"/>
        </a:xfrm>
      </p:grpSpPr>
      <p:sp>
        <p:nvSpPr>
          <p:cNvPr id="1048756" name="文本框"/>
          <p:cNvSpPr>
            <a:spLocks noGrp="1"/>
          </p:cNvSpPr>
          <p:nvPr>
            <p:ph type="title"/>
          </p:nvPr>
        </p:nvSpPr>
        <p:spPr/>
        <p:txBody>
          <a:bodyPr/>
          <a:p>
            <a:r>
              <a:rPr altLang="en-US" lang="zh-CN" smtClean="0"/>
              <a:t>单击此处编辑母版标题样式</a:t>
            </a:r>
            <a:endParaRPr altLang="en-US" lang="zh-CN"/>
          </a:p>
        </p:txBody>
      </p:sp>
      <p:sp>
        <p:nvSpPr>
          <p:cNvPr id="1048757" name="文本框"/>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758"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59" name="文本框"/>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760"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61" name="文本框"/>
          <p:cNvSpPr>
            <a:spLocks noGrp="1"/>
          </p:cNvSpPr>
          <p:nvPr>
            <p:ph type="dt" sz="half" idx="10"/>
          </p:nvPr>
        </p:nvSpPr>
        <p:spPr/>
        <p:txBody>
          <a:bodyPr/>
          <a:p>
            <a:fld id="{72514870-5082-4025-BC8A-5E070B8EB77D}" type="datetimeFigureOut">
              <a:rPr altLang="en-US" lang="zh-CN" smtClean="0"/>
              <a:t>2025/9/3</a:t>
            </a:fld>
            <a:endParaRPr altLang="en-US" lang="zh-CN"/>
          </a:p>
        </p:txBody>
      </p:sp>
      <p:sp>
        <p:nvSpPr>
          <p:cNvPr id="1048762" name="文本框"/>
          <p:cNvSpPr>
            <a:spLocks noGrp="1"/>
          </p:cNvSpPr>
          <p:nvPr>
            <p:ph type="ftr" sz="quarter" idx="11"/>
          </p:nvPr>
        </p:nvSpPr>
        <p:spPr/>
        <p:txBody>
          <a:bodyPr/>
          <a:p>
            <a:endParaRPr altLang="en-US" lang="zh-CN"/>
          </a:p>
        </p:txBody>
      </p:sp>
      <p:sp>
        <p:nvSpPr>
          <p:cNvPr id="1048763"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仅标题">
    <p:spTree>
      <p:nvGrpSpPr>
        <p:cNvPr id="71" name=""/>
        <p:cNvGrpSpPr/>
        <p:nvPr/>
      </p:nvGrpSpPr>
      <p:grpSpPr>
        <a:xfrm>
          <a:off x="0" y="0"/>
          <a:ext cx="0" cy="0"/>
          <a:chOff x="0" y="0"/>
          <a:chExt cx="0" cy="0"/>
        </a:xfrm>
      </p:grpSpPr>
      <p:sp>
        <p:nvSpPr>
          <p:cNvPr id="1048736" name="文本框"/>
          <p:cNvSpPr>
            <a:spLocks noGrp="1"/>
          </p:cNvSpPr>
          <p:nvPr>
            <p:ph type="title"/>
          </p:nvPr>
        </p:nvSpPr>
        <p:spPr/>
        <p:txBody>
          <a:bodyPr/>
          <a:p>
            <a:r>
              <a:rPr altLang="en-US" lang="zh-CN" smtClean="0"/>
              <a:t>单击此处编辑母版标题样式</a:t>
            </a:r>
            <a:endParaRPr altLang="en-US" lang="zh-CN"/>
          </a:p>
        </p:txBody>
      </p:sp>
      <p:sp>
        <p:nvSpPr>
          <p:cNvPr id="1048737" name="文本框"/>
          <p:cNvSpPr>
            <a:spLocks noGrp="1"/>
          </p:cNvSpPr>
          <p:nvPr>
            <p:ph type="dt" sz="half" idx="10"/>
          </p:nvPr>
        </p:nvSpPr>
        <p:spPr/>
        <p:txBody>
          <a:bodyPr/>
          <a:p>
            <a:fld id="{72514870-5082-4025-BC8A-5E070B8EB77D}" type="datetimeFigureOut">
              <a:rPr altLang="en-US" lang="zh-CN" smtClean="0"/>
              <a:t>2025/9/3</a:t>
            </a:fld>
            <a:endParaRPr altLang="en-US" lang="zh-CN"/>
          </a:p>
        </p:txBody>
      </p:sp>
      <p:sp>
        <p:nvSpPr>
          <p:cNvPr id="1048738" name="文本框"/>
          <p:cNvSpPr>
            <a:spLocks noGrp="1"/>
          </p:cNvSpPr>
          <p:nvPr>
            <p:ph type="ftr" sz="quarter" idx="11"/>
          </p:nvPr>
        </p:nvSpPr>
        <p:spPr/>
        <p:txBody>
          <a:bodyPr/>
          <a:p>
            <a:endParaRPr altLang="en-US" lang="zh-CN"/>
          </a:p>
        </p:txBody>
      </p:sp>
      <p:sp>
        <p:nvSpPr>
          <p:cNvPr id="1048739"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空白">
    <p:spTree>
      <p:nvGrpSpPr>
        <p:cNvPr id="76" name=""/>
        <p:cNvGrpSpPr/>
        <p:nvPr/>
      </p:nvGrpSpPr>
      <p:grpSpPr>
        <a:xfrm>
          <a:off x="0" y="0"/>
          <a:ext cx="0" cy="0"/>
          <a:chOff x="0" y="0"/>
          <a:chExt cx="0" cy="0"/>
        </a:xfrm>
      </p:grpSpPr>
      <p:sp>
        <p:nvSpPr>
          <p:cNvPr id="1048764" name="文本框"/>
          <p:cNvSpPr>
            <a:spLocks noGrp="1"/>
          </p:cNvSpPr>
          <p:nvPr>
            <p:ph type="dt" sz="half" idx="10"/>
          </p:nvPr>
        </p:nvSpPr>
        <p:spPr/>
        <p:txBody>
          <a:bodyPr/>
          <a:p>
            <a:fld id="{72514870-5082-4025-BC8A-5E070B8EB77D}" type="datetimeFigureOut">
              <a:rPr altLang="en-US" lang="zh-CN" smtClean="0"/>
              <a:t>2025/9/3</a:t>
            </a:fld>
            <a:endParaRPr altLang="en-US" lang="zh-CN"/>
          </a:p>
        </p:txBody>
      </p:sp>
      <p:sp>
        <p:nvSpPr>
          <p:cNvPr id="1048765" name="文本框"/>
          <p:cNvSpPr>
            <a:spLocks noGrp="1"/>
          </p:cNvSpPr>
          <p:nvPr>
            <p:ph type="ftr" sz="quarter" idx="11"/>
          </p:nvPr>
        </p:nvSpPr>
        <p:spPr/>
        <p:txBody>
          <a:bodyPr/>
          <a:p>
            <a:endParaRPr altLang="en-US" lang="zh-CN"/>
          </a:p>
        </p:txBody>
      </p:sp>
      <p:sp>
        <p:nvSpPr>
          <p:cNvPr id="1048766"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内容与标题">
    <p:spTree>
      <p:nvGrpSpPr>
        <p:cNvPr id="80" name=""/>
        <p:cNvGrpSpPr/>
        <p:nvPr/>
      </p:nvGrpSpPr>
      <p:grpSpPr>
        <a:xfrm>
          <a:off x="0" y="0"/>
          <a:ext cx="0" cy="0"/>
          <a:chOff x="0" y="0"/>
          <a:chExt cx="0" cy="0"/>
        </a:xfrm>
      </p:grpSpPr>
      <p:sp>
        <p:nvSpPr>
          <p:cNvPr id="1048783" name="文本框"/>
          <p:cNvSpPr>
            <a:spLocks noGrp="1"/>
          </p:cNvSpPr>
          <p:nvPr>
            <p:ph type="title"/>
          </p:nvPr>
        </p:nvSpPr>
        <p:spPr>
          <a:xfrm>
            <a:off x="457200" y="273050"/>
            <a:ext cx="3008313" cy="1162050"/>
          </a:xfrm>
        </p:spPr>
        <p:txBody>
          <a:bodyPr anchor="b"/>
          <a:lstStyle>
            <a:lvl1pPr algn="l">
              <a:defRPr b="1" sz="2000"/>
            </a:lvl1pPr>
          </a:lstStyle>
          <a:p>
            <a:r>
              <a:rPr altLang="en-US" lang="zh-CN" smtClean="0"/>
              <a:t>单击此处编辑母版标题样式</a:t>
            </a:r>
            <a:endParaRPr altLang="en-US" lang="zh-CN"/>
          </a:p>
        </p:txBody>
      </p:sp>
      <p:sp>
        <p:nvSpPr>
          <p:cNvPr id="1048784"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85" name="文本框"/>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786" name="文本框"/>
          <p:cNvSpPr>
            <a:spLocks noGrp="1"/>
          </p:cNvSpPr>
          <p:nvPr>
            <p:ph type="dt" sz="half" idx="10"/>
          </p:nvPr>
        </p:nvSpPr>
        <p:spPr/>
        <p:txBody>
          <a:bodyPr/>
          <a:p>
            <a:fld id="{72514870-5082-4025-BC8A-5E070B8EB77D}" type="datetimeFigureOut">
              <a:rPr altLang="en-US" lang="zh-CN" smtClean="0"/>
              <a:t>2025/9/3</a:t>
            </a:fld>
            <a:endParaRPr altLang="en-US" lang="zh-CN"/>
          </a:p>
        </p:txBody>
      </p:sp>
      <p:sp>
        <p:nvSpPr>
          <p:cNvPr id="1048787" name="文本框"/>
          <p:cNvSpPr>
            <a:spLocks noGrp="1"/>
          </p:cNvSpPr>
          <p:nvPr>
            <p:ph type="ftr" sz="quarter" idx="11"/>
          </p:nvPr>
        </p:nvSpPr>
        <p:spPr/>
        <p:txBody>
          <a:bodyPr/>
          <a:p>
            <a:endParaRPr altLang="en-US" lang="zh-CN"/>
          </a:p>
        </p:txBody>
      </p:sp>
      <p:sp>
        <p:nvSpPr>
          <p:cNvPr id="1048788"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图片与标题">
    <p:spTree>
      <p:nvGrpSpPr>
        <p:cNvPr id="73" name=""/>
        <p:cNvGrpSpPr/>
        <p:nvPr/>
      </p:nvGrpSpPr>
      <p:grpSpPr>
        <a:xfrm>
          <a:off x="0" y="0"/>
          <a:ext cx="0" cy="0"/>
          <a:chOff x="0" y="0"/>
          <a:chExt cx="0" cy="0"/>
        </a:xfrm>
      </p:grpSpPr>
      <p:sp>
        <p:nvSpPr>
          <p:cNvPr id="1048745" name="文本框"/>
          <p:cNvSpPr>
            <a:spLocks noGrp="1"/>
          </p:cNvSpPr>
          <p:nvPr>
            <p:ph type="title"/>
          </p:nvPr>
        </p:nvSpPr>
        <p:spPr>
          <a:xfrm>
            <a:off x="1792288" y="4800600"/>
            <a:ext cx="5486400" cy="566738"/>
          </a:xfrm>
        </p:spPr>
        <p:txBody>
          <a:bodyPr anchor="b"/>
          <a:lstStyle>
            <a:lvl1pPr algn="l">
              <a:defRPr b="1" sz="2000"/>
            </a:lvl1pPr>
          </a:lstStyle>
          <a:p>
            <a:r>
              <a:rPr altLang="en-US" lang="zh-CN" smtClean="0"/>
              <a:t>单击此处编辑母版标题样式</a:t>
            </a:r>
            <a:endParaRPr altLang="en-US" lang="zh-CN"/>
          </a:p>
        </p:txBody>
      </p:sp>
      <p:sp>
        <p:nvSpPr>
          <p:cNvPr id="1048746" name="文本框"/>
          <p:cNvSpPr>
            <a:spLocks noGrp="1"/>
          </p:cNvSpPr>
          <p:nvPr>
            <p:ph type="pic" idx="1"/>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lang="zh-CN"/>
          </a:p>
        </p:txBody>
      </p:sp>
      <p:sp>
        <p:nvSpPr>
          <p:cNvPr id="1048747" name="文本框"/>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748" name="文本框"/>
          <p:cNvSpPr>
            <a:spLocks noGrp="1"/>
          </p:cNvSpPr>
          <p:nvPr>
            <p:ph type="dt" sz="half" idx="10"/>
          </p:nvPr>
        </p:nvSpPr>
        <p:spPr/>
        <p:txBody>
          <a:bodyPr/>
          <a:p>
            <a:fld id="{72514870-5082-4025-BC8A-5E070B8EB77D}" type="datetimeFigureOut">
              <a:rPr altLang="en-US" lang="zh-CN" smtClean="0"/>
              <a:t>2025/9/3</a:t>
            </a:fld>
            <a:endParaRPr altLang="en-US" lang="zh-CN"/>
          </a:p>
        </p:txBody>
      </p:sp>
      <p:sp>
        <p:nvSpPr>
          <p:cNvPr id="1048749" name="文本框"/>
          <p:cNvSpPr>
            <a:spLocks noGrp="1"/>
          </p:cNvSpPr>
          <p:nvPr>
            <p:ph type="ftr" sz="quarter" idx="11"/>
          </p:nvPr>
        </p:nvSpPr>
        <p:spPr/>
        <p:txBody>
          <a:bodyPr/>
          <a:p>
            <a:endParaRPr altLang="en-US" lang="zh-CN"/>
          </a:p>
        </p:txBody>
      </p:sp>
      <p:sp>
        <p:nvSpPr>
          <p:cNvPr id="1048750"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曲线"/>
          <p:cNvSpPr/>
          <p:nvPr/>
        </p:nvSpPr>
        <p:spPr>
          <a:xfrm>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577" name="曲线"/>
          <p:cNvSpPr/>
          <p:nvPr/>
        </p:nvSpPr>
        <p:spPr>
          <a:xfrm>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578" name="曲线"/>
          <p:cNvSpPr/>
          <p:nvPr/>
        </p:nvSpPr>
        <p:spPr>
          <a:xfrm>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579" name="曲线"/>
          <p:cNvSpPr/>
          <p:nvPr/>
        </p:nvSpPr>
        <p:spPr>
          <a:xfrm>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580" name="曲线"/>
          <p:cNvSpPr/>
          <p:nvPr/>
        </p:nvSpPr>
        <p:spPr>
          <a:xfrm>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81" name="曲线"/>
          <p:cNvSpPr/>
          <p:nvPr/>
        </p:nvSpPr>
        <p:spPr>
          <a:xfrm>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582" name="曲线"/>
          <p:cNvSpPr/>
          <p:nvPr/>
        </p:nvSpPr>
        <p:spPr>
          <a:xfrm>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583" name="曲线"/>
          <p:cNvSpPr/>
          <p:nvPr/>
        </p:nvSpPr>
        <p:spPr>
          <a:xfrm>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584" name="曲线"/>
          <p:cNvSpPr/>
          <p:nvPr/>
        </p:nvSpPr>
        <p:spPr>
          <a:xfrm>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85" name="曲线"/>
          <p:cNvSpPr/>
          <p:nvPr/>
        </p:nvSpPr>
        <p:spPr>
          <a:xfrm>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586" name="文本框"/>
          <p:cNvSpPr>
            <a:spLocks noGrp="1"/>
          </p:cNvSpPr>
          <p:nvPr>
            <p:ph type="title"/>
          </p:nvPr>
        </p:nvSpPr>
        <p:spPr>
          <a:xfrm>
            <a:off x="755332" y="385444"/>
            <a:ext cx="10681335" cy="758190"/>
          </a:xfrm>
          <a:prstGeom prst="rect"/>
          <a:noFill/>
          <a:ln w="12700" cap="flat" cmpd="sng">
            <a:noFill/>
            <a:prstDash val="solid"/>
            <a:miter/>
          </a:ln>
        </p:spPr>
        <p:txBody>
          <a:bodyPr anchor="t" anchorCtr="0" bIns="0" lIns="0" rIns="0" tIns="0" vert="horz" wrap="square">
            <a:prstTxWarp prst="textNoShape"/>
            <a:spAutoFit/>
          </a:bodyPr>
          <a:p>
            <a:endParaRPr altLang="en-US" b="1" sz="4800" i="0" lang="zh-CN">
              <a:solidFill>
                <a:schemeClr val="tx1"/>
              </a:solidFill>
              <a:latin typeface="Trebuchet MS" charset="0"/>
              <a:cs typeface="Trebuchet MS" charset="0"/>
            </a:endParaRPr>
          </a:p>
        </p:txBody>
      </p:sp>
      <p:sp>
        <p:nvSpPr>
          <p:cNvPr id="1048587" name="文本框"/>
          <p:cNvSpPr>
            <a:spLocks noGrp="1"/>
          </p:cNvSpPr>
          <p:nvPr>
            <p:ph type="body" idx="1"/>
          </p:nvPr>
        </p:nvSpPr>
        <p:spPr>
          <a:xfrm>
            <a:off x="609600" y="1577340"/>
            <a:ext cx="10972800" cy="4526279"/>
          </a:xfrm>
          <a:prstGeom prst="rect"/>
          <a:noFill/>
          <a:ln w="12700" cap="flat" cmpd="sng">
            <a:noFill/>
            <a:prstDash val="solid"/>
            <a:miter/>
          </a:ln>
        </p:spPr>
        <p:txBody>
          <a:bodyPr anchor="t" anchorCtr="0" bIns="0" lIns="0" rIns="0" tIns="0" vert="horz" wrap="square">
            <a:prstTxWarp prst="textNoShape"/>
            <a:spAutoFit/>
          </a:bodyPr>
          <a:p>
            <a:endParaRPr altLang="en-US" lang="zh-CN"/>
          </a:p>
        </p:txBody>
      </p:sp>
      <p:sp>
        <p:nvSpPr>
          <p:cNvPr id="1048588" name="文本框"/>
          <p:cNvSpPr>
            <a:spLocks noGrp="1"/>
          </p:cNvSpPr>
          <p:nvPr>
            <p:ph type="ftr" idx="5"/>
          </p:nvPr>
        </p:nvSpPr>
        <p:spPr>
          <a:xfrm>
            <a:off x="4145279" y="6377940"/>
            <a:ext cx="3901440" cy="342900"/>
          </a:xfrm>
          <a:prstGeom prst="rect"/>
          <a:noFill/>
          <a:ln w="12700"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charset="0"/>
              <a:ea typeface="宋体" charset="0"/>
              <a:cs typeface="Calibri" charset="0"/>
            </a:endParaRPr>
          </a:p>
        </p:txBody>
      </p:sp>
      <p:sp>
        <p:nvSpPr>
          <p:cNvPr id="1048589" name="文本框"/>
          <p:cNvSpPr>
            <a:spLocks noGrp="1"/>
          </p:cNvSpPr>
          <p:nvPr>
            <p:ph type="dt" idx="6"/>
          </p:nvPr>
        </p:nvSpPr>
        <p:spPr>
          <a:xfrm>
            <a:off x="609600" y="6377940"/>
            <a:ext cx="2804160" cy="342900"/>
          </a:xfrm>
          <a:prstGeom prst="rect"/>
          <a:noFill/>
          <a:ln w="12700" cap="flat" cmpd="sng">
            <a:noFill/>
            <a:prstDash val="solid"/>
            <a:miter/>
          </a:ln>
        </p:spPr>
        <p:txBody>
          <a:bodyPr anchor="t" anchorCtr="0" bIns="0" lIns="0" rIns="0" tIns="0" vert="horz" wrap="square">
            <a:prstTxWarp prst="textNoShape"/>
            <a:spAutoFit/>
          </a:bodyPr>
          <a:p>
            <a:pPr algn="l"/>
            <a:fld id="{CAD2D6BD-DE1B-4B5F-8B41-2702339687B9}" type="datetime1">
              <a:rPr altLang="zh-CN" lang="en-US">
                <a:solidFill>
                  <a:srgbClr val="898989"/>
                </a:solidFill>
                <a:latin typeface="Calibri" charset="0"/>
                <a:ea typeface="宋体" charset="0"/>
                <a:cs typeface="Calibri" charset="0"/>
              </a:rPr>
              <a:pPr algn="l"/>
              <a:t>9/3/2025</a:t>
            </a:fld>
            <a:endParaRPr altLang="en-US" lang="zh-CN">
              <a:solidFill>
                <a:srgbClr val="898989"/>
              </a:solidFill>
              <a:latin typeface="Calibri" charset="0"/>
              <a:ea typeface="宋体" charset="0"/>
              <a:cs typeface="Calibri" charset="0"/>
            </a:endParaRPr>
          </a:p>
        </p:txBody>
      </p:sp>
      <p:sp>
        <p:nvSpPr>
          <p:cNvPr id="1048590" name="文本框"/>
          <p:cNvSpPr>
            <a:spLocks noGrp="1"/>
          </p:cNvSpPr>
          <p:nvPr>
            <p:ph type="sldNum" idx="7"/>
          </p:nvPr>
        </p:nvSpPr>
        <p:spPr>
          <a:xfrm>
            <a:off x="11353418" y="6473336"/>
            <a:ext cx="151129" cy="191770"/>
          </a:xfrm>
          <a:prstGeom prst="rect"/>
          <a:noFill/>
          <a:ln w="12700"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pPr indent="0" marL="38100">
                <a:lnSpc>
                  <a:spcPct val="100000"/>
                </a:lnSpc>
                <a:spcBef>
                  <a:spcPts val="55"/>
                </a:spcBef>
              </a:pPr>
              <a:t>‹#›</a:t>
            </a:fld>
            <a:endParaRPr altLang="en-US" b="0" sz="1100" i="0" lang="zh-CN" spc="10">
              <a:solidFill>
                <a:srgbClr val="2D936B"/>
              </a:solidFill>
              <a:latin typeface="Trebuchet MS" charset="0"/>
              <a:ea typeface="宋体" charset="0"/>
              <a:cs typeface="Trebuchet MS" charset="0"/>
            </a:endParaRPr>
          </a:p>
        </p:txBody>
      </p:sp>
    </p:spTree>
  </p:cSld>
  <p:clrMap accent1="accent1" accent2="accent2" accent3="accent3" accent4="accent4" accent5="accent5" accent6="accent6" bg1="lt1" bg2="lt2" tx1="dk1" tx2="dk2"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Lst>
  <p:hf dt="0" ftr="0" hdr="0" sldNum="0"/>
  <p:txStyles>
    <p:titleStyle>
      <a:lvl1pPr defTabSz="914400" fontAlgn="auto" hangingPunct="1">
        <a:buNone/>
        <a:defRPr sz="1800">
          <a:latin typeface="Calibri" charset="0"/>
          <a:ea typeface="宋体" charset="0"/>
          <a:cs typeface="Calibri" charset="0"/>
        </a:defRPr>
      </a:lvl1pPr>
    </p:titleStyle>
    <p:bodyStyle>
      <a:lvl1pPr defTabSz="914400" fontAlgn="auto" hangingPunct="1" indent="0" marL="0">
        <a:buNone/>
        <a:defRPr sz="1800">
          <a:latin typeface="Calibri" charset="0"/>
          <a:ea typeface="宋体" charset="0"/>
          <a:cs typeface="Calibri" charset="0"/>
        </a:defRPr>
      </a:lvl1pPr>
      <a:lvl2pPr defTabSz="914400" fontAlgn="auto" hangingPunct="1" indent="0" marL="457200">
        <a:buNone/>
        <a:defRPr sz="1800">
          <a:latin typeface="Calibri" charset="0"/>
          <a:ea typeface="宋体" charset="0"/>
          <a:cs typeface="Calibri" charset="0"/>
        </a:defRPr>
      </a:lvl2pPr>
      <a:lvl3pPr defTabSz="914400" fontAlgn="auto" hangingPunct="1" indent="0" marL="914400">
        <a:buNone/>
        <a:defRPr sz="1800">
          <a:latin typeface="Calibri" charset="0"/>
          <a:ea typeface="宋体" charset="0"/>
          <a:cs typeface="Calibri" charset="0"/>
        </a:defRPr>
      </a:lvl3pPr>
      <a:lvl4pPr defTabSz="914400" fontAlgn="auto" hangingPunct="1" indent="0" marL="1371600">
        <a:buNone/>
        <a:defRPr sz="1800">
          <a:latin typeface="Calibri" charset="0"/>
          <a:ea typeface="宋体" charset="0"/>
          <a:cs typeface="Calibri" charset="0"/>
        </a:defRPr>
      </a:lvl4pPr>
      <a:lvl5pPr defTabSz="914400" fontAlgn="auto" hangingPunct="1" indent="0" marL="1828800">
        <a:buNone/>
        <a:defRPr sz="1800">
          <a:latin typeface="Calibri" charset="0"/>
          <a:ea typeface="宋体" charset="0"/>
          <a:cs typeface="Calibri" charset="0"/>
        </a:defRPr>
      </a:lvl5pPr>
      <a:lvl6pPr defTabSz="914400" fontAlgn="auto" hangingPunct="1" indent="0" marL="2286000">
        <a:buNone/>
        <a:defRPr sz="1800">
          <a:latin typeface="Calibri" charset="0"/>
          <a:ea typeface="宋体" charset="0"/>
          <a:cs typeface="Calibri" charset="0"/>
        </a:defRPr>
      </a:lvl6pPr>
      <a:lvl7pPr defTabSz="914400" fontAlgn="auto" hangingPunct="1" indent="0" marL="2743200">
        <a:buNone/>
        <a:defRPr sz="1800">
          <a:latin typeface="Calibri" charset="0"/>
          <a:ea typeface="宋体" charset="0"/>
          <a:cs typeface="Calibri" charset="0"/>
        </a:defRPr>
      </a:lvl7pPr>
      <a:lvl8pPr defTabSz="914400" fontAlgn="auto" hangingPunct="1" indent="0" marL="3200400">
        <a:buNone/>
        <a:defRPr sz="1800">
          <a:latin typeface="Calibri" charset="0"/>
          <a:ea typeface="宋体" charset="0"/>
          <a:cs typeface="Calibri" charset="0"/>
        </a:defRPr>
      </a:lvl8pPr>
      <a:lvl9pPr defTabSz="914400" fontAlgn="auto" hangingPunct="1" indent="0" marL="3200400">
        <a:buNone/>
        <a:defRPr sz="1800">
          <a:latin typeface="Calibri" charset="0"/>
          <a:ea typeface="宋体" charset="0"/>
          <a:cs typeface="Calibri"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13.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2.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27" name=""/>
        <p:cNvGrpSpPr/>
        <p:nvPr/>
      </p:nvGrpSpPr>
      <p:grpSpPr>
        <a:xfrm>
          <a:off x="0" y="0"/>
          <a:ext cx="0" cy="0"/>
          <a:chOff x="0" y="0"/>
          <a:chExt cx="0" cy="0"/>
        </a:xfrm>
      </p:grpSpPr>
      <p:grpSp>
        <p:nvGrpSpPr>
          <p:cNvPr id="28" name="组合"/>
          <p:cNvGrpSpPr/>
          <p:nvPr/>
        </p:nvGrpSpPr>
        <p:grpSpPr>
          <a:xfrm>
            <a:off x="876298" y="990599"/>
            <a:ext cx="1743075" cy="1333500"/>
            <a:chOff x="876298" y="990599"/>
            <a:chExt cx="1743075" cy="1333500"/>
          </a:xfrm>
        </p:grpSpPr>
        <p:sp>
          <p:nvSpPr>
            <p:cNvPr id="1048606" name="曲线"/>
            <p:cNvSpPr/>
            <p:nvPr/>
          </p:nvSpPr>
          <p:spPr>
            <a:xfrm>
              <a:off x="876298" y="1266824"/>
              <a:ext cx="1228725" cy="1057275"/>
            </a:xfrm>
            <a:custGeom>
              <a:avLst/>
              <a:gdLst>
                <a:gd name="T1" fmla="*/ 0 w 21600"/>
                <a:gd name="T2" fmla="*/ 0 h 21600"/>
                <a:gd name="T3" fmla="*/ 21600 w 21600"/>
                <a:gd name="T4" fmla="*/ 21600 h 21600"/>
              </a:gdLst>
              <a:ah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ap="flat" cmpd="sng">
              <a:noFill/>
              <a:prstDash val="solid"/>
              <a:miter/>
            </a:ln>
          </p:spPr>
        </p:sp>
        <p:sp>
          <p:nvSpPr>
            <p:cNvPr id="1048607" name="曲线"/>
            <p:cNvSpPr/>
            <p:nvPr/>
          </p:nvSpPr>
          <p:spPr>
            <a:xfrm>
              <a:off x="1971673" y="990599"/>
              <a:ext cx="647700" cy="561974"/>
            </a:xfrm>
            <a:custGeom>
              <a:avLst/>
              <a:gdLst>
                <a:gd name="T1" fmla="*/ 0 w 21600"/>
                <a:gd name="T2" fmla="*/ 0 h 21600"/>
                <a:gd name="T3" fmla="*/ 21600 w 21600"/>
                <a:gd name="T4" fmla="*/ 21600 h 21600"/>
              </a:gdLst>
              <a:ah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miter/>
            </a:ln>
          </p:spPr>
        </p:sp>
      </p:grpSp>
      <p:sp>
        <p:nvSpPr>
          <p:cNvPr id="1048608" name="曲线"/>
          <p:cNvSpPr/>
          <p:nvPr/>
        </p:nvSpPr>
        <p:spPr>
          <a:xfrm>
            <a:off x="3752849" y="1190625"/>
            <a:ext cx="1666875" cy="1438275"/>
          </a:xfrm>
          <a:custGeom>
            <a:avLst/>
            <a:gdLst>
              <a:gd name="T1" fmla="*/ 0 w 21600"/>
              <a:gd name="T2" fmla="*/ 0 h 21600"/>
              <a:gd name="T3" fmla="*/ 21600 w 21600"/>
              <a:gd name="T4" fmla="*/ 21600 h 21600"/>
            </a:gdLst>
            <a:ah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ap="flat" cmpd="sng">
            <a:noFill/>
            <a:prstDash val="solid"/>
            <a:miter/>
          </a:ln>
        </p:spPr>
      </p:sp>
      <p:sp>
        <p:nvSpPr>
          <p:cNvPr id="1048609" name="曲线"/>
          <p:cNvSpPr/>
          <p:nvPr/>
        </p:nvSpPr>
        <p:spPr>
          <a:xfrm>
            <a:off x="3800474" y="5229225"/>
            <a:ext cx="723900" cy="619124"/>
          </a:xfrm>
          <a:custGeom>
            <a:avLst/>
            <a:gdLst>
              <a:gd name="T1" fmla="*/ 0 w 21600"/>
              <a:gd name="T2" fmla="*/ 0 h 21600"/>
              <a:gd name="T3" fmla="*/ 21600 w 21600"/>
              <a:gd name="T4" fmla="*/ 21600 h 21600"/>
            </a:gdLst>
            <a:ah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ap="flat" cmpd="sng">
            <a:noFill/>
            <a:prstDash val="solid"/>
            <a:miter/>
          </a:ln>
        </p:spPr>
      </p:sp>
      <p:sp>
        <p:nvSpPr>
          <p:cNvPr id="1048610" name="文本框"/>
          <p:cNvSpPr>
            <a:spLocks noGrp="1"/>
          </p:cNvSpPr>
          <p:nvPr>
            <p:ph type="ctrTitle"/>
          </p:nvPr>
        </p:nvSpPr>
        <p:spPr>
          <a:xfrm>
            <a:off x="1523999" y="19665"/>
            <a:ext cx="7629525" cy="988060"/>
          </a:xfrm>
          <a:prstGeom prst="rect"/>
          <a:noFill/>
          <a:ln w="12700" cap="flat" cmpd="sng">
            <a:noFill/>
            <a:prstDash val="solid"/>
            <a:miter/>
          </a:ln>
        </p:spPr>
        <p:txBody>
          <a:bodyPr anchor="t" anchorCtr="0" bIns="0" lIns="0" rIns="0" tIns="16510" vert="horz" wrap="square">
            <a:prstTxWarp prst="textNoShape"/>
            <a:spAutoFit/>
          </a:bodyPr>
          <a:p>
            <a:pPr algn="l" indent="0" marL="3213735">
              <a:lnSpc>
                <a:spcPct val="100000"/>
              </a:lnSpc>
              <a:spcBef>
                <a:spcPts val="130"/>
              </a:spcBef>
              <a:spcAft>
                <a:spcPts val="0"/>
              </a:spcAft>
              <a:buNone/>
            </a:pPr>
            <a:r>
              <a:rPr altLang="zh-CN" baseline="0" b="1" cap="none" sz="3200" i="0" kern="0" lang="en-US" spc="0" strike="noStrike" u="none">
                <a:solidFill>
                  <a:srgbClr val="0F0F0F"/>
                </a:solidFill>
                <a:latin typeface="Times New Roman" pitchFamily="18" charset="0"/>
                <a:ea typeface="宋体" charset="0"/>
                <a:cs typeface="Times New Roman" pitchFamily="18" charset="0"/>
              </a:rPr>
              <a:t>Digital Portfolio </a:t>
            </a:r>
            <a:r>
              <a:rPr altLang="en-US" baseline="0" b="1" cap="none" sz="3200" i="0" kern="0" lang="zh-CN" spc="0" strike="noStrike" u="none">
                <a:solidFill>
                  <a:srgbClr val="0F0F0F"/>
                </a:solidFill>
                <a:latin typeface="Roboto" pitchFamily="2" charset="0"/>
                <a:ea typeface="宋体" charset="0"/>
                <a:cs typeface="Trebuchet MS" charset="0"/>
              </a:rPr>
              <a:t/>
            </a:r>
            <a:br>
              <a:rPr altLang="en-US" baseline="0" b="1" cap="none" sz="3200" i="0" kern="0" lang="zh-CN" spc="0" strike="noStrike" u="none">
                <a:solidFill>
                  <a:srgbClr val="0F0F0F"/>
                </a:solidFill>
                <a:latin typeface="Roboto" pitchFamily="2" charset="0"/>
                <a:ea typeface="宋体" charset="0"/>
                <a:cs typeface="Trebuchet MS" charset="0"/>
              </a:rPr>
            </a:br>
            <a:endParaRPr altLang="en-US" baseline="0" b="0" cap="none" sz="3200" i="0" kern="0" lang="zh-CN" spc="15" strike="noStrike" u="none">
              <a:solidFill>
                <a:schemeClr val="tx1"/>
              </a:solidFill>
              <a:latin typeface="Trebuchet MS" charset="0"/>
              <a:ea typeface="宋体" charset="0"/>
              <a:cs typeface="Trebuchet MS" charset="0"/>
            </a:endParaRPr>
          </a:p>
        </p:txBody>
      </p:sp>
      <p:pic>
        <p:nvPicPr>
          <p:cNvPr id="2097152" name="图片"/>
          <p:cNvPicPr>
            <a:picLocks/>
          </p:cNvPicPr>
          <p:nvPr/>
        </p:nvPicPr>
        <p:blipFill>
          <a:blip xmlns:r="http://schemas.openxmlformats.org/officeDocument/2006/relationships" r:embed="rId1" cstate="print"/>
          <a:stretch>
            <a:fillRect/>
          </a:stretch>
        </p:blipFill>
        <p:spPr>
          <a:xfrm>
            <a:off x="676275" y="6467475"/>
            <a:ext cx="2143125" cy="200024"/>
          </a:xfrm>
          <a:prstGeom prst="rect"/>
          <a:noFill/>
          <a:ln w="12700" cap="flat" cmpd="sng">
            <a:noFill/>
            <a:prstDash val="solid"/>
            <a:miter/>
          </a:ln>
        </p:spPr>
      </p:pic>
      <p:sp>
        <p:nvSpPr>
          <p:cNvPr id="1048611" name="文本框"/>
          <p:cNvSpPr>
            <a:spLocks noGrp="1"/>
          </p:cNvSpPr>
          <p:nvPr>
            <p:ph type="sldNum" idx="7"/>
          </p:nvPr>
        </p:nvSpPr>
        <p:spPr>
          <a:xfrm>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pPr algn="l" indent="0" marL="38100">
                <a:lnSpc>
                  <a:spcPct val="100000"/>
                </a:lnSpc>
                <a:spcBef>
                  <a:spcPts val="55"/>
                </a:spcBef>
                <a:spcAft>
                  <a:spcPts val="0"/>
                </a:spcAft>
                <a:buNone/>
              </a:pPr>
              <a:t>1</a:t>
            </a:fld>
            <a:endParaRPr altLang="en-US" baseline="0" b="0" cap="none" sz="1100" i="0" kern="1200" lang="zh-CN" spc="10" strike="noStrike" u="none">
              <a:solidFill>
                <a:srgbClr val="2D936B"/>
              </a:solidFill>
              <a:latin typeface="Trebuchet MS" charset="0"/>
              <a:ea typeface="宋体" charset="0"/>
              <a:cs typeface="Trebuchet MS" charset="0"/>
            </a:endParaRPr>
          </a:p>
        </p:txBody>
      </p:sp>
      <p:sp>
        <p:nvSpPr>
          <p:cNvPr id="1048612" name="矩形"/>
          <p:cNvSpPr/>
          <p:nvPr/>
        </p:nvSpPr>
        <p:spPr>
          <a:xfrm>
            <a:off x="876298" y="3080066"/>
            <a:ext cx="10001245" cy="2936241"/>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dirty="0" sz="2400" i="0" kern="1200" lang="en-US" spc="0" strike="noStrike" u="none">
                <a:solidFill>
                  <a:schemeClr val="tx1"/>
                </a:solidFill>
                <a:latin typeface="Calibri" charset="0"/>
                <a:ea typeface="宋体" charset="0"/>
                <a:cs typeface="Calibri" charset="0"/>
              </a:rPr>
              <a:t>STUDENT </a:t>
            </a:r>
            <a:r>
              <a:rPr altLang="zh-CN" baseline="0" b="0" cap="none" dirty="0" sz="2400" i="0" kern="1200" lang="en-US" spc="0" strike="noStrike" u="none" smtClean="0">
                <a:solidFill>
                  <a:schemeClr val="tx1"/>
                </a:solidFill>
                <a:latin typeface="Calibri" charset="0"/>
                <a:ea typeface="宋体" charset="0"/>
                <a:cs typeface="Calibri" charset="0"/>
              </a:rPr>
              <a:t>NAME:</a:t>
            </a:r>
            <a:r>
              <a:rPr altLang="zh-CN" baseline="0" b="0" cap="none" dirty="0" sz="2400" i="0" kern="1200" lang="en-US" spc="0" strike="noStrike" u="none" smtClean="0">
                <a:solidFill>
                  <a:schemeClr val="tx1"/>
                </a:solidFill>
                <a:latin typeface="Calibri" charset="0"/>
                <a:ea typeface="宋体" charset="0"/>
                <a:cs typeface="Calibri" charset="0"/>
              </a:rPr>
              <a:t> YESHWANTH</a:t>
            </a:r>
            <a:r>
              <a:rPr altLang="zh-CN" baseline="0" b="0" cap="none" dirty="0" sz="2400" i="0" kern="1200" lang="en-US" spc="0" strike="noStrike" u="none" smtClean="0">
                <a:solidFill>
                  <a:schemeClr val="tx1"/>
                </a:solidFill>
                <a:latin typeface="Calibri" charset="0"/>
                <a:ea typeface="宋体" charset="0"/>
                <a:cs typeface="Calibri" charset="0"/>
              </a:rPr>
              <a:t>.</a:t>
            </a:r>
            <a:r>
              <a:rPr altLang="zh-CN" baseline="0" b="0" cap="none" dirty="0" sz="2400" i="0" kern="1200" lang="en-US" spc="0" strike="noStrike" u="none" smtClean="0">
                <a:solidFill>
                  <a:schemeClr val="tx1"/>
                </a:solidFill>
                <a:latin typeface="Calibri" charset="0"/>
                <a:ea typeface="宋体" charset="0"/>
                <a:cs typeface="Calibri" charset="0"/>
              </a:rPr>
              <a:t>P</a:t>
            </a:r>
            <a:endParaRPr altLang="zh-CN" baseline="0" b="0" cap="none" dirty="0" sz="2400" i="0" kern="1200" lang="en-US" spc="0" strike="noStrike" u="none">
              <a:solidFill>
                <a:schemeClr val="tx1"/>
              </a:solidFill>
              <a:latin typeface="Calibri" charset="0"/>
              <a:ea typeface="宋体" charset="0"/>
              <a:cs typeface="Calibri" charset="0"/>
            </a:endParaRPr>
          </a:p>
          <a:p>
            <a:pPr algn="l" indent="0" marL="0">
              <a:lnSpc>
                <a:spcPct val="100000"/>
              </a:lnSpc>
              <a:spcBef>
                <a:spcPts val="0"/>
              </a:spcBef>
              <a:spcAft>
                <a:spcPts val="0"/>
              </a:spcAft>
              <a:buNone/>
            </a:pPr>
            <a:r>
              <a:rPr altLang="zh-CN" baseline="0" b="0" cap="none" dirty="0" sz="2400" i="0" kern="1200" lang="en-US" spc="0" strike="noStrike" u="none">
                <a:solidFill>
                  <a:schemeClr val="tx1"/>
                </a:solidFill>
                <a:latin typeface="Calibri" charset="0"/>
                <a:ea typeface="宋体" charset="0"/>
                <a:cs typeface="Calibri" charset="0"/>
              </a:rPr>
              <a:t>REGISTER NO AND </a:t>
            </a:r>
            <a:r>
              <a:rPr altLang="zh-CN" baseline="0" b="0" cap="none" dirty="0" sz="2400" i="0" kern="1200" lang="en-US" spc="0" strike="noStrike" u="none" smtClean="0">
                <a:solidFill>
                  <a:schemeClr val="tx1"/>
                </a:solidFill>
                <a:latin typeface="Calibri" charset="0"/>
                <a:ea typeface="宋体" charset="0"/>
                <a:cs typeface="Calibri" charset="0"/>
              </a:rPr>
              <a:t>NMID:241330418025210</a:t>
            </a:r>
            <a:r>
              <a:rPr altLang="zh-CN" baseline="0" b="0" cap="none" dirty="0" sz="2400" i="0" kern="1200" lang="en-US" spc="0" strike="noStrike" u="none" smtClean="0">
                <a:solidFill>
                  <a:schemeClr val="tx1"/>
                </a:solidFill>
                <a:latin typeface="Calibri" charset="0"/>
                <a:ea typeface="宋体" charset="0"/>
                <a:cs typeface="Calibri" charset="0"/>
              </a:rPr>
              <a:t>8</a:t>
            </a:r>
            <a:r>
              <a:rPr altLang="zh-CN" baseline="0" b="0" cap="none" dirty="0" sz="2400" i="0" kern="1200" lang="en-US" spc="0" strike="noStrike" u="none" smtClean="0">
                <a:solidFill>
                  <a:schemeClr val="tx1"/>
                </a:solidFill>
                <a:latin typeface="Calibri" charset="0"/>
                <a:ea typeface="宋体" charset="0"/>
                <a:cs typeface="Calibri" charset="0"/>
              </a:rPr>
              <a:t>9</a:t>
            </a:r>
            <a:r>
              <a:rPr altLang="zh-CN" baseline="0" b="0" cap="none" dirty="0" sz="2400" i="0" kern="1200" lang="en-US" spc="0" strike="noStrike" u="none" smtClean="0">
                <a:solidFill>
                  <a:schemeClr val="tx1"/>
                </a:solidFill>
                <a:latin typeface="Calibri" charset="0"/>
                <a:ea typeface="宋体" charset="0"/>
                <a:cs typeface="Calibri" charset="0"/>
              </a:rPr>
              <a:t>&amp;</a:t>
            </a:r>
            <a:r>
              <a:rPr altLang="zh-CN" baseline="0" b="0" cap="none" dirty="0" sz="2400" i="0" kern="1200" lang="en-US" spc="0" strike="noStrike" u="none" smtClean="0">
                <a:solidFill>
                  <a:schemeClr val="tx1"/>
                </a:solidFill>
                <a:latin typeface="Calibri" charset="0"/>
                <a:ea typeface="宋体" charset="0"/>
                <a:cs typeface="Calibri" charset="0"/>
              </a:rPr>
              <a:t>a</a:t>
            </a:r>
            <a:r>
              <a:rPr altLang="zh-CN" baseline="0" b="0" cap="none" dirty="0" sz="2400" i="0" kern="1200" lang="en-US" spc="0" strike="noStrike" u="none" smtClean="0">
                <a:solidFill>
                  <a:schemeClr val="tx1"/>
                </a:solidFill>
                <a:latin typeface="Calibri" charset="0"/>
                <a:ea typeface="宋体" charset="0"/>
                <a:cs typeface="Calibri" charset="0"/>
              </a:rPr>
              <a:t>s</a:t>
            </a:r>
            <a:r>
              <a:rPr altLang="zh-CN" baseline="0" b="0" cap="none" dirty="0" sz="2400" i="0" kern="1200" lang="en-US" spc="0" strike="noStrike" u="none" smtClean="0">
                <a:solidFill>
                  <a:schemeClr val="tx1"/>
                </a:solidFill>
                <a:latin typeface="Calibri" charset="0"/>
                <a:ea typeface="宋体" charset="0"/>
                <a:cs typeface="Calibri" charset="0"/>
              </a:rPr>
              <a:t>a</a:t>
            </a:r>
            <a:r>
              <a:rPr altLang="zh-CN" baseline="0" b="0" cap="none" dirty="0" sz="2400" i="0" kern="1200" lang="en-US" spc="0" strike="noStrike" u="none" smtClean="0">
                <a:solidFill>
                  <a:schemeClr val="tx1"/>
                </a:solidFill>
                <a:latin typeface="Calibri" charset="0"/>
                <a:ea typeface="宋体" charset="0"/>
                <a:cs typeface="Calibri" charset="0"/>
              </a:rPr>
              <a:t>n</a:t>
            </a:r>
            <a:r>
              <a:rPr altLang="zh-CN" baseline="0" b="0" cap="none" dirty="0" sz="2400" i="0" kern="1200" lang="en-US" spc="0" strike="noStrike" u="none" smtClean="0">
                <a:solidFill>
                  <a:schemeClr val="tx1"/>
                </a:solidFill>
                <a:latin typeface="Calibri" charset="0"/>
                <a:ea typeface="宋体" charset="0"/>
                <a:cs typeface="Calibri" charset="0"/>
              </a:rPr>
              <a:t>m</a:t>
            </a:r>
            <a:r>
              <a:rPr altLang="zh-CN" baseline="0" b="0" cap="none" dirty="0" sz="2400" i="0" kern="1200" lang="en-US" spc="0" strike="noStrike" u="none" smtClean="0">
                <a:solidFill>
                  <a:schemeClr val="tx1"/>
                </a:solidFill>
                <a:latin typeface="Calibri" charset="0"/>
                <a:ea typeface="宋体" charset="0"/>
                <a:cs typeface="Calibri" charset="0"/>
              </a:rPr>
              <a:t>3</a:t>
            </a:r>
            <a:r>
              <a:rPr altLang="zh-CN" baseline="0" b="0" cap="none" dirty="0" sz="2400" i="0" kern="1200" lang="en-US" spc="0" strike="noStrike" u="none" smtClean="0">
                <a:solidFill>
                  <a:schemeClr val="tx1"/>
                </a:solidFill>
                <a:latin typeface="Calibri" charset="0"/>
                <a:ea typeface="宋体" charset="0"/>
                <a:cs typeface="Calibri" charset="0"/>
              </a:rPr>
              <a:t>0</a:t>
            </a:r>
            <a:r>
              <a:rPr altLang="zh-CN" baseline="0" b="0" cap="none" dirty="0" sz="2400" i="0" kern="1200" lang="en-US" spc="0" strike="noStrike" u="none" smtClean="0">
                <a:solidFill>
                  <a:schemeClr val="tx1"/>
                </a:solidFill>
                <a:latin typeface="Calibri" charset="0"/>
                <a:ea typeface="宋体" charset="0"/>
                <a:cs typeface="Calibri" charset="0"/>
              </a:rPr>
              <a:t>4</a:t>
            </a:r>
            <a:r>
              <a:rPr altLang="zh-CN" baseline="0" b="0" cap="none" dirty="0" sz="2400" i="0" kern="1200" lang="en-US" spc="0" strike="noStrike" u="none" smtClean="0">
                <a:solidFill>
                  <a:schemeClr val="tx1"/>
                </a:solidFill>
                <a:latin typeface="Calibri" charset="0"/>
                <a:ea typeface="宋体" charset="0"/>
                <a:cs typeface="Calibri" charset="0"/>
              </a:rPr>
              <a:t>3</a:t>
            </a:r>
            <a:r>
              <a:rPr altLang="zh-CN" baseline="0" b="0" cap="none" dirty="0" sz="2400" i="0" kern="1200" lang="en-US" spc="0" strike="noStrike" u="none" smtClean="0">
                <a:solidFill>
                  <a:schemeClr val="tx1"/>
                </a:solidFill>
                <a:latin typeface="Calibri" charset="0"/>
                <a:ea typeface="宋体" charset="0"/>
                <a:cs typeface="Calibri" charset="0"/>
              </a:rPr>
              <a:t>0</a:t>
            </a:r>
            <a:r>
              <a:rPr altLang="zh-CN" baseline="0" b="0" cap="none" dirty="0" sz="2400" i="0" kern="1200" lang="en-US" spc="0" strike="noStrike" u="none" smtClean="0">
                <a:solidFill>
                  <a:schemeClr val="tx1"/>
                </a:solidFill>
                <a:latin typeface="Calibri" charset="0"/>
                <a:ea typeface="宋体" charset="0"/>
                <a:cs typeface="Calibri" charset="0"/>
              </a:rPr>
              <a:t>4</a:t>
            </a:r>
            <a:r>
              <a:rPr altLang="zh-CN" baseline="0" b="0" cap="none" dirty="0" sz="2400" i="0" kern="1200" lang="en-US" spc="0" strike="noStrike" u="none" smtClean="0">
                <a:solidFill>
                  <a:schemeClr val="tx1"/>
                </a:solidFill>
                <a:latin typeface="Calibri" charset="0"/>
                <a:ea typeface="宋体" charset="0"/>
                <a:cs typeface="Calibri" charset="0"/>
              </a:rPr>
              <a:t>2</a:t>
            </a:r>
            <a:r>
              <a:rPr altLang="zh-CN" baseline="0" b="0" cap="none" dirty="0" sz="2400" i="0" kern="1200" lang="en-US" spc="0" strike="noStrike" u="none" smtClean="0">
                <a:solidFill>
                  <a:schemeClr val="tx1"/>
                </a:solidFill>
                <a:latin typeface="Calibri" charset="0"/>
                <a:ea typeface="宋体" charset="0"/>
                <a:cs typeface="Calibri" charset="0"/>
              </a:rPr>
              <a:t>1</a:t>
            </a:r>
            <a:r>
              <a:rPr altLang="zh-CN" baseline="0" b="0" cap="none" dirty="0" sz="2400" i="0" kern="1200" lang="en-US" spc="0" strike="noStrike" u="none" smtClean="0">
                <a:solidFill>
                  <a:schemeClr val="tx1"/>
                </a:solidFill>
                <a:latin typeface="Calibri" charset="0"/>
                <a:ea typeface="宋体" charset="0"/>
                <a:cs typeface="Calibri" charset="0"/>
              </a:rPr>
              <a:t>4</a:t>
            </a:r>
            <a:r>
              <a:rPr altLang="zh-CN" baseline="0" b="0" cap="none" dirty="0" sz="2400" i="0" kern="1200" lang="en-US" spc="0" strike="noStrike" u="none" smtClean="0">
                <a:solidFill>
                  <a:schemeClr val="tx1"/>
                </a:solidFill>
                <a:latin typeface="Calibri" charset="0"/>
                <a:ea typeface="宋体" charset="0"/>
                <a:cs typeface="Calibri" charset="0"/>
              </a:rPr>
              <a:t>2</a:t>
            </a:r>
            <a:r>
              <a:rPr altLang="zh-CN" baseline="0" b="0" cap="none" dirty="0" sz="2400" i="0" kern="1200" lang="en-US" spc="0" strike="noStrike" u="none" smtClean="0">
                <a:solidFill>
                  <a:schemeClr val="tx1"/>
                </a:solidFill>
                <a:latin typeface="Calibri" charset="0"/>
                <a:ea typeface="宋体" charset="0"/>
                <a:cs typeface="Calibri" charset="0"/>
              </a:rPr>
              <a:t>4</a:t>
            </a:r>
            <a:r>
              <a:rPr altLang="zh-CN" baseline="0" b="0" cap="none" dirty="0" sz="2400" i="0" kern="1200" lang="en-US" spc="0" strike="noStrike" u="none" smtClean="0">
                <a:solidFill>
                  <a:schemeClr val="tx1"/>
                </a:solidFill>
                <a:latin typeface="Calibri" charset="0"/>
                <a:ea typeface="宋体" charset="0"/>
                <a:cs typeface="Calibri" charset="0"/>
              </a:rPr>
              <a:t>u</a:t>
            </a:r>
            <a:r>
              <a:rPr altLang="zh-CN" baseline="0" b="0" cap="none" dirty="0" sz="2400" i="0" kern="1200" lang="en-US" spc="0" strike="noStrike" u="none" smtClean="0">
                <a:solidFill>
                  <a:schemeClr val="tx1"/>
                </a:solidFill>
                <a:latin typeface="Calibri" charset="0"/>
                <a:ea typeface="宋体" charset="0"/>
                <a:cs typeface="Calibri" charset="0"/>
              </a:rPr>
              <a:t>c</a:t>
            </a:r>
            <a:r>
              <a:rPr altLang="zh-CN" baseline="0" b="0" cap="none" dirty="0" sz="2400" i="0" kern="1200" lang="en-US" spc="0" strike="noStrike" u="none" smtClean="0">
                <a:solidFill>
                  <a:schemeClr val="tx1"/>
                </a:solidFill>
                <a:latin typeface="Calibri" charset="0"/>
                <a:ea typeface="宋体" charset="0"/>
                <a:cs typeface="Calibri" charset="0"/>
              </a:rPr>
              <a:t>s</a:t>
            </a:r>
            <a:r>
              <a:rPr altLang="zh-CN" baseline="0" b="0" cap="none" dirty="0" sz="2400" i="0" kern="1200" lang="en-US" spc="0" strike="noStrike" u="none" smtClean="0">
                <a:solidFill>
                  <a:schemeClr val="tx1"/>
                </a:solidFill>
                <a:latin typeface="Calibri" charset="0"/>
                <a:ea typeface="宋体" charset="0"/>
                <a:cs typeface="Calibri" charset="0"/>
              </a:rPr>
              <a:t>0</a:t>
            </a:r>
            <a:r>
              <a:rPr altLang="zh-CN" baseline="0" b="0" cap="none" dirty="0" sz="2400" i="0" kern="1200" lang="en-US" spc="0" strike="noStrike" u="none" smtClean="0">
                <a:solidFill>
                  <a:schemeClr val="tx1"/>
                </a:solidFill>
                <a:latin typeface="Calibri" charset="0"/>
                <a:ea typeface="宋体" charset="0"/>
                <a:cs typeface="Calibri" charset="0"/>
              </a:rPr>
              <a:t>8</a:t>
            </a:r>
            <a:r>
              <a:rPr altLang="zh-CN" baseline="0" b="0" cap="none" dirty="0" sz="2400" i="0" kern="1200" lang="en-US" spc="0" strike="noStrike" u="none" smtClean="0">
                <a:solidFill>
                  <a:schemeClr val="tx1"/>
                </a:solidFill>
                <a:latin typeface="Calibri" charset="0"/>
                <a:ea typeface="宋体" charset="0"/>
                <a:cs typeface="Calibri" charset="0"/>
              </a:rPr>
              <a:t>9</a:t>
            </a:r>
            <a:endParaRPr altLang="zh-CN" baseline="0" b="0" cap="none" dirty="0" sz="2400" i="0" kern="1200" lang="en-US" spc="0" strike="noStrike" u="none">
              <a:solidFill>
                <a:schemeClr val="tx1"/>
              </a:solidFill>
              <a:latin typeface="Calibri" charset="0"/>
              <a:ea typeface="宋体" charset="0"/>
              <a:cs typeface="Calibri" charset="0"/>
            </a:endParaRPr>
          </a:p>
          <a:p>
            <a:pPr algn="l" indent="0" marL="0">
              <a:lnSpc>
                <a:spcPct val="100000"/>
              </a:lnSpc>
              <a:spcBef>
                <a:spcPts val="0"/>
              </a:spcBef>
              <a:spcAft>
                <a:spcPts val="0"/>
              </a:spcAft>
              <a:buNone/>
            </a:pPr>
            <a:r>
              <a:rPr altLang="zh-CN" baseline="0" b="0" cap="none" dirty="0" sz="2400" i="0" kern="1200" lang="en-US" spc="0" strike="noStrike" u="none">
                <a:solidFill>
                  <a:schemeClr val="tx1"/>
                </a:solidFill>
                <a:latin typeface="Calibri" charset="0"/>
                <a:ea typeface="宋体" charset="0"/>
                <a:cs typeface="Calibri" charset="0"/>
              </a:rPr>
              <a:t>DEPARTMENT: BACHELOR OF COMPUTER SCIENCE </a:t>
            </a:r>
          </a:p>
          <a:p>
            <a:pPr algn="l" indent="0" marL="0">
              <a:lnSpc>
                <a:spcPct val="100000"/>
              </a:lnSpc>
              <a:spcBef>
                <a:spcPts val="0"/>
              </a:spcBef>
              <a:spcAft>
                <a:spcPts val="0"/>
              </a:spcAft>
              <a:buNone/>
            </a:pPr>
            <a:r>
              <a:rPr altLang="zh-CN" baseline="0" b="0" cap="none" dirty="0" sz="2400" i="0" kern="1200" lang="en-US" spc="0" strike="noStrike" u="none">
                <a:solidFill>
                  <a:schemeClr val="tx1"/>
                </a:solidFill>
                <a:latin typeface="Calibri" charset="0"/>
                <a:ea typeface="宋体" charset="0"/>
                <a:cs typeface="Calibri" charset="0"/>
              </a:rPr>
              <a:t>NAME OF THE COLLEGE &amp;CODE:304 TIRUKOVIKUR COLLEGE OF ARTS AND SCIENCE </a:t>
            </a:r>
          </a:p>
          <a:p>
            <a:pPr algn="l" indent="0" marL="0">
              <a:lnSpc>
                <a:spcPct val="100000"/>
              </a:lnSpc>
              <a:spcBef>
                <a:spcPts val="0"/>
              </a:spcBef>
              <a:spcAft>
                <a:spcPts val="0"/>
              </a:spcAft>
              <a:buNone/>
            </a:pPr>
            <a:r>
              <a:rPr altLang="zh-CN" baseline="0" b="0" cap="none" dirty="0" sz="2400" i="0" kern="1200" lang="en-US" spc="0" strike="noStrike" u="none">
                <a:solidFill>
                  <a:schemeClr val="tx1"/>
                </a:solidFill>
                <a:latin typeface="Calibri" charset="0"/>
                <a:ea typeface="宋体" charset="0"/>
                <a:cs typeface="Calibri" charset="0"/>
              </a:rPr>
              <a:t>UNIVERCITY:ANNAMALAI UNIVERCITY</a:t>
            </a:r>
          </a:p>
          <a:p>
            <a:pPr algn="l" indent="0" marL="0">
              <a:lnSpc>
                <a:spcPct val="100000"/>
              </a:lnSpc>
              <a:spcBef>
                <a:spcPts val="0"/>
              </a:spcBef>
              <a:spcAft>
                <a:spcPts val="0"/>
              </a:spcAft>
              <a:buNone/>
            </a:pPr>
            <a:r>
              <a:rPr altLang="zh-CN" baseline="0" b="0" cap="none" dirty="0" sz="2400" i="0" kern="1200" lang="en-US" spc="0" strike="noStrike" u="none">
                <a:solidFill>
                  <a:schemeClr val="tx1"/>
                </a:solidFill>
                <a:latin typeface="Calibri" charset="0"/>
                <a:ea typeface="宋体" charset="0"/>
                <a:cs typeface="Calibri" charset="0"/>
              </a:rPr>
              <a:t>           </a:t>
            </a:r>
            <a:endParaRPr altLang="en-US" baseline="0" b="0" cap="none" dirty="0" sz="2400" i="0" kern="1200" lang="zh-CN" spc="0" strike="noStrike" u="none">
              <a:solidFill>
                <a:schemeClr val="tx1"/>
              </a:solidFill>
              <a:latin typeface="Calibri" charset="0"/>
              <a:ea typeface="宋体" charset="0"/>
              <a:cs typeface="Calibri" charset="0"/>
            </a:endParaRPr>
          </a:p>
        </p:txBody>
      </p:sp>
      <p:sp>
        <p:nvSpPr>
          <p:cNvPr id="1048613" name=""/>
          <p:cNvSpPr txBox="1"/>
          <p:nvPr/>
        </p:nvSpPr>
        <p:spPr>
          <a:xfrm>
            <a:off x="1747836" y="2118358"/>
            <a:ext cx="5990728" cy="510540"/>
          </a:xfrm>
          <a:prstGeom prst="rect"/>
        </p:spPr>
        <p:txBody>
          <a:bodyPr rtlCol="0" wrap="square">
            <a:spAutoFit/>
          </a:bodyPr>
          <a:p>
            <a:endParaRPr sz="2800" lang="en-IN">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63" name=""/>
        <p:cNvGrpSpPr/>
        <p:nvPr/>
      </p:nvGrpSpPr>
      <p:grpSpPr>
        <a:xfrm>
          <a:off x="0" y="0"/>
          <a:ext cx="0" cy="0"/>
          <a:chOff x="0" y="0"/>
          <a:chExt cx="0" cy="0"/>
        </a:xfrm>
      </p:grpSpPr>
      <p:sp>
        <p:nvSpPr>
          <p:cNvPr id="1048710" name="矩形"/>
          <p:cNvSpPr/>
          <p:nvPr/>
        </p:nvSpPr>
        <p:spPr>
          <a:xfrm>
            <a:off x="752474" y="6486037"/>
            <a:ext cx="1773555" cy="166369"/>
          </a:xfrm>
          <a:prstGeom prst="rect"/>
          <a:noFill/>
          <a:ln w="12700" cap="flat" cmpd="sng">
            <a:noFill/>
            <a:prstDash val="solid"/>
            <a:miter/>
          </a:ln>
        </p:spPr>
        <p:txBody>
          <a:bodyPr anchor="t" anchorCtr="0" bIns="0" lIns="0" rIns="0" tIns="0" vert="horz" wrap="square">
            <a:prstTxWarp prst="textNoShape"/>
            <a:spAutoFit/>
          </a:bodyPr>
          <a:p>
            <a:pPr algn="l" indent="0" marL="0">
              <a:lnSpc>
                <a:spcPts val="1275"/>
              </a:lnSpc>
              <a:spcBef>
                <a:spcPts val="0"/>
              </a:spcBef>
              <a:spcAft>
                <a:spcPts val="0"/>
              </a:spcAft>
              <a:buNone/>
            </a:pPr>
            <a:r>
              <a:rPr altLang="zh-CN" baseline="0" b="0" cap="none" sz="1100" i="0" kern="1200" lang="en-US" spc="20" strike="noStrike" u="none">
                <a:solidFill>
                  <a:srgbClr val="2D83C3"/>
                </a:solidFill>
                <a:latin typeface="Trebuchet MS" charset="0"/>
                <a:ea typeface="宋体" charset="0"/>
                <a:cs typeface="Trebuchet MS" charset="0"/>
              </a:rPr>
              <a:t>3/21/202</a:t>
            </a:r>
            <a:r>
              <a:rPr altLang="zh-CN" baseline="0" b="0" cap="none" sz="1100" i="0" kern="1200" lang="en-US" spc="10" strike="noStrike" u="none">
                <a:solidFill>
                  <a:srgbClr val="2D83C3"/>
                </a:solidFill>
                <a:latin typeface="Trebuchet MS" charset="0"/>
                <a:ea typeface="宋体" charset="0"/>
                <a:cs typeface="Trebuchet MS" charset="0"/>
              </a:rPr>
              <a:t>4</a:t>
            </a:r>
            <a:r>
              <a:rPr altLang="zh-CN" baseline="0" b="0" cap="none" sz="1100" i="0" kern="1200" lang="en-US" spc="0" strike="noStrike" u="none">
                <a:solidFill>
                  <a:srgbClr val="2D83C3"/>
                </a:solidFill>
                <a:latin typeface="Trebuchet MS" charset="0"/>
                <a:ea typeface="宋体" charset="0"/>
                <a:cs typeface="Trebuchet MS" charset="0"/>
              </a:rPr>
              <a:t> </a:t>
            </a:r>
            <a:r>
              <a:rPr altLang="zh-CN" baseline="0" b="0" cap="none" sz="1100" i="0" kern="1200" lang="en-US" spc="130" strike="noStrike" u="none">
                <a:solidFill>
                  <a:srgbClr val="2D83C3"/>
                </a:solidFill>
                <a:latin typeface="Trebuchet MS" charset="0"/>
                <a:ea typeface="宋体" charset="0"/>
                <a:cs typeface="Trebuchet MS" charset="0"/>
              </a:rPr>
              <a:t> </a:t>
            </a:r>
            <a:r>
              <a:rPr altLang="zh-CN" baseline="0" b="1" cap="none" sz="1100" i="0" kern="1200" lang="en-US" spc="50" strike="noStrike" u="none">
                <a:solidFill>
                  <a:srgbClr val="2D83C3"/>
                </a:solidFill>
                <a:latin typeface="Trebuchet MS" charset="0"/>
                <a:ea typeface="宋体" charset="0"/>
                <a:cs typeface="Trebuchet MS" charset="0"/>
              </a:rPr>
              <a:t>A</a:t>
            </a:r>
            <a:r>
              <a:rPr altLang="zh-CN" baseline="0" b="1" cap="none" sz="1100" i="0" kern="1200" lang="en-US" spc="15" strike="noStrike" u="none">
                <a:solidFill>
                  <a:srgbClr val="2D83C3"/>
                </a:solidFill>
                <a:latin typeface="Trebuchet MS" charset="0"/>
                <a:ea typeface="宋体" charset="0"/>
                <a:cs typeface="Trebuchet MS" charset="0"/>
              </a:rPr>
              <a:t>nnu</a:t>
            </a:r>
            <a:r>
              <a:rPr altLang="zh-CN" baseline="0" b="1" cap="none" sz="1100" i="0" kern="1200" lang="en-US" spc="10" strike="noStrike" u="none">
                <a:solidFill>
                  <a:srgbClr val="2D83C3"/>
                </a:solidFill>
                <a:latin typeface="Trebuchet MS" charset="0"/>
                <a:ea typeface="宋体" charset="0"/>
                <a:cs typeface="Trebuchet MS" charset="0"/>
              </a:rPr>
              <a:t>al</a:t>
            </a:r>
            <a:r>
              <a:rPr altLang="zh-CN" baseline="0" b="1" cap="none" sz="1100" i="0" kern="1200" lang="en-US" spc="-140" strike="noStrike" u="none">
                <a:solidFill>
                  <a:srgbClr val="2D83C3"/>
                </a:solidFill>
                <a:latin typeface="Trebuchet MS" charset="0"/>
                <a:ea typeface="宋体" charset="0"/>
                <a:cs typeface="Trebuchet MS" charset="0"/>
              </a:rPr>
              <a:t> </a:t>
            </a:r>
            <a:r>
              <a:rPr altLang="zh-CN" baseline="0" b="1" cap="none" sz="1100" i="0" kern="1200" lang="en-US" spc="0" strike="noStrike" u="none">
                <a:solidFill>
                  <a:srgbClr val="2D83C3"/>
                </a:solidFill>
                <a:latin typeface="Trebuchet MS" charset="0"/>
                <a:ea typeface="宋体" charset="0"/>
                <a:cs typeface="Trebuchet MS" charset="0"/>
              </a:rPr>
              <a:t>R</a:t>
            </a:r>
            <a:r>
              <a:rPr altLang="zh-CN" baseline="0" b="1" cap="none" sz="1100" i="0" kern="1200" lang="en-US" spc="35" strike="noStrike" u="none">
                <a:solidFill>
                  <a:srgbClr val="2D83C3"/>
                </a:solidFill>
                <a:latin typeface="Trebuchet MS" charset="0"/>
                <a:ea typeface="宋体" charset="0"/>
                <a:cs typeface="Trebuchet MS" charset="0"/>
              </a:rPr>
              <a:t>e</a:t>
            </a:r>
            <a:r>
              <a:rPr altLang="zh-CN" baseline="0" b="1" cap="none" sz="1100" i="0" kern="1200" lang="en-US" spc="90" strike="noStrike" u="none">
                <a:solidFill>
                  <a:srgbClr val="2D83C3"/>
                </a:solidFill>
                <a:latin typeface="Trebuchet MS" charset="0"/>
                <a:ea typeface="宋体" charset="0"/>
                <a:cs typeface="Trebuchet MS" charset="0"/>
              </a:rPr>
              <a:t>v</a:t>
            </a:r>
            <a:r>
              <a:rPr altLang="zh-CN" baseline="0" b="1" cap="none" sz="1100" i="0" kern="1200" lang="en-US" spc="-35" strike="noStrike" u="none">
                <a:solidFill>
                  <a:srgbClr val="2D83C3"/>
                </a:solidFill>
                <a:latin typeface="Trebuchet MS" charset="0"/>
                <a:ea typeface="宋体" charset="0"/>
                <a:cs typeface="Trebuchet MS" charset="0"/>
              </a:rPr>
              <a:t>i</a:t>
            </a:r>
            <a:r>
              <a:rPr altLang="zh-CN" baseline="0" b="1" cap="none" sz="1100" i="0" kern="1200" lang="en-US" spc="35" strike="noStrike" u="none">
                <a:solidFill>
                  <a:srgbClr val="2D83C3"/>
                </a:solidFill>
                <a:latin typeface="Trebuchet MS" charset="0"/>
                <a:ea typeface="宋体" charset="0"/>
                <a:cs typeface="Trebuchet MS" charset="0"/>
              </a:rPr>
              <a:t>e</a:t>
            </a:r>
            <a:r>
              <a:rPr altLang="zh-CN" baseline="0" b="1" cap="none" sz="1100" i="0" kern="1200" lang="en-US" spc="15" strike="noStrike" u="none">
                <a:solidFill>
                  <a:srgbClr val="2D83C3"/>
                </a:solidFill>
                <a:latin typeface="Trebuchet MS" charset="0"/>
                <a:ea typeface="宋体" charset="0"/>
                <a:cs typeface="Trebuchet MS" charset="0"/>
              </a:rPr>
              <a:t>w</a:t>
            </a:r>
            <a:endParaRPr altLang="en-US" baseline="0" b="0" cap="none" sz="1100" i="0" kern="1200" lang="zh-CN" spc="0" strike="noStrike" u="none">
              <a:solidFill>
                <a:schemeClr val="tx1"/>
              </a:solidFill>
              <a:latin typeface="Trebuchet MS" charset="0"/>
              <a:ea typeface="宋体" charset="0"/>
              <a:cs typeface="Trebuchet MS" charset="0"/>
            </a:endParaRPr>
          </a:p>
        </p:txBody>
      </p:sp>
      <p:sp>
        <p:nvSpPr>
          <p:cNvPr id="1048711" name="曲线"/>
          <p:cNvSpPr/>
          <p:nvPr/>
        </p:nvSpPr>
        <p:spPr>
          <a:xfrm>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12" name="曲线"/>
          <p:cNvSpPr/>
          <p:nvPr/>
        </p:nvSpPr>
        <p:spPr>
          <a:xfrm>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713" name="曲线"/>
          <p:cNvSpPr/>
          <p:nvPr/>
        </p:nvSpPr>
        <p:spPr>
          <a:xfrm>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6" name="图片"/>
          <p:cNvPicPr>
            <a:picLocks/>
          </p:cNvPicPr>
          <p:nvPr/>
        </p:nvPicPr>
        <p:blipFill>
          <a:blip xmlns:r="http://schemas.openxmlformats.org/officeDocument/2006/relationships" r:embed="rId1" cstate="print"/>
          <a:stretch>
            <a:fillRect/>
          </a:stretch>
        </p:blipFill>
        <p:spPr>
          <a:xfrm>
            <a:off x="66675" y="3381373"/>
            <a:ext cx="2466975" cy="3419474"/>
          </a:xfrm>
          <a:prstGeom prst="rect"/>
          <a:noFill/>
          <a:ln w="12700" cap="flat" cmpd="sng">
            <a:noFill/>
            <a:prstDash val="solid"/>
            <a:miter/>
          </a:ln>
        </p:spPr>
      </p:pic>
      <p:sp>
        <p:nvSpPr>
          <p:cNvPr id="1048714" name="文本框"/>
          <p:cNvSpPr>
            <a:spLocks noGrp="1"/>
          </p:cNvSpPr>
          <p:nvPr>
            <p:ph type="title"/>
          </p:nvPr>
        </p:nvSpPr>
        <p:spPr>
          <a:xfrm>
            <a:off x="739774" y="654938"/>
            <a:ext cx="8480425" cy="664209"/>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4250" i="0" kern="0" lang="en-US" spc="15" strike="noStrike" u="none">
                <a:solidFill>
                  <a:schemeClr val="tx1"/>
                </a:solidFill>
                <a:latin typeface="Trebuchet MS" charset="0"/>
                <a:ea typeface="宋体" charset="0"/>
                <a:cs typeface="Trebuchet MS" charset="0"/>
              </a:rPr>
              <a:t>RESULTS AND SCREENSHOTS</a:t>
            </a:r>
            <a:endParaRPr altLang="en-US" baseline="0" b="1" cap="none" sz="4250" i="0" kern="0" lang="zh-CN" spc="0" strike="noStrike" u="none">
              <a:solidFill>
                <a:schemeClr val="tx1"/>
              </a:solidFill>
              <a:latin typeface="Trebuchet MS" charset="0"/>
              <a:ea typeface="宋体" charset="0"/>
              <a:cs typeface="Trebuchet MS" charset="0"/>
            </a:endParaRPr>
          </a:p>
        </p:txBody>
      </p:sp>
      <p:sp>
        <p:nvSpPr>
          <p:cNvPr id="1048715" name="矩形"/>
          <p:cNvSpPr/>
          <p:nvPr/>
        </p:nvSpPr>
        <p:spPr>
          <a:xfrm>
            <a:off x="11277218" y="6473336"/>
            <a:ext cx="228600"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pPr algn="l" indent="0" marL="38100">
                <a:lnSpc>
                  <a:spcPct val="100000"/>
                </a:lnSpc>
                <a:spcBef>
                  <a:spcPts val="55"/>
                </a:spcBef>
                <a:spcAft>
                  <a:spcPts val="0"/>
                </a:spcAft>
                <a:buNone/>
              </a:pPr>
              <a:t>10</a:t>
            </a:fld>
            <a:endParaRPr altLang="en-US" baseline="0" b="0" cap="none" sz="1100" i="0" kern="1200" lang="zh-CN" spc="0" strike="noStrike" u="none">
              <a:solidFill>
                <a:schemeClr val="tx1"/>
              </a:solidFill>
              <a:latin typeface="Trebuchet MS" charset="0"/>
              <a:ea typeface="宋体" charset="0"/>
              <a:cs typeface="Trebuchet MS" charset="0"/>
            </a:endParaRPr>
          </a:p>
        </p:txBody>
      </p:sp>
      <p:sp>
        <p:nvSpPr>
          <p:cNvPr id="1048716" name="矩形"/>
          <p:cNvSpPr/>
          <p:nvPr/>
        </p:nvSpPr>
        <p:spPr>
          <a:xfrm>
            <a:off x="2743200" y="2354703"/>
            <a:ext cx="8534019" cy="805433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Font typeface="Arial" pitchFamily="34" charset="0"/>
              <a:buChar char="•"/>
            </a:pPr>
            <a:endParaRPr altLang="zh-CN" baseline="0" b="0" cap="none" sz="2800" i="0" kern="1200" lang="en-US" spc="0" strike="noStrike" u="none">
              <a:solidFill>
                <a:srgbClr val="0D0D0D"/>
              </a:solidFill>
              <a:latin typeface="Times New Roman" pitchFamily="18" charset="0"/>
              <a:ea typeface="宋体" charset="0"/>
              <a:cs typeface="Times New Roman" pitchFamily="18" charset="0"/>
            </a:endParaRPr>
          </a:p>
          <a:p>
            <a:pPr algn="l" indent="0" marL="0">
              <a:lnSpc>
                <a:spcPct val="100000"/>
              </a:lnSpc>
              <a:spcBef>
                <a:spcPts val="0"/>
              </a:spcBef>
              <a:spcAft>
                <a:spcPts val="0"/>
              </a:spcAft>
              <a:buNone/>
            </a:pPr>
            <a:r>
              <a:rPr altLang="zh-CN" baseline="0" b="0" cap="none" sz="2800" i="0" kern="1200" lang="en-US" spc="0" strike="noStrike" u="none">
                <a:solidFill>
                  <a:schemeClr val="tx1"/>
                </a:solidFill>
                <a:latin typeface="Times New Roman" pitchFamily="18" charset="0"/>
                <a:ea typeface="宋体" charset="0"/>
                <a:cs typeface="Times New Roman" pitchFamily="18" charset="0"/>
              </a:rPr>
              <a:t>Results and screenshots can help showcase the outcome of a project or product.
When sharing results, consider including:
1. Key achievements
2. Metrics or data
3. User feedback
4. Visuals like screenshots or videos
Screenshots can effectively demonstrate:
1. User interface
2. Features and functionality
3. Design elements
Would you like tips on presenting results or creating effective screenshots?</a:t>
            </a:r>
            <a:endParaRPr altLang="en-US" baseline="0" b="0" cap="none" sz="2800" i="0" kern="1200" lang="zh-CN" spc="0" strike="noStrike" u="none">
              <a:solidFill>
                <a:schemeClr val="tx1"/>
              </a:solidFill>
              <a:latin typeface="Times New Roman" pitchFamily="18" charset="0"/>
              <a:ea typeface="宋体"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66" name=""/>
        <p:cNvGrpSpPr/>
        <p:nvPr/>
      </p:nvGrpSpPr>
      <p:grpSpPr>
        <a:xfrm>
          <a:off x="0" y="0"/>
          <a:ext cx="0" cy="0"/>
          <a:chOff x="0" y="0"/>
          <a:chExt cx="0" cy="0"/>
        </a:xfrm>
      </p:grpSpPr>
      <p:sp>
        <p:nvSpPr>
          <p:cNvPr id="1048720" name="曲线"/>
          <p:cNvSpPr/>
          <p:nvPr/>
        </p:nvSpPr>
        <p:spPr>
          <a:xfrm>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21" name="曲线"/>
          <p:cNvSpPr/>
          <p:nvPr/>
        </p:nvSpPr>
        <p:spPr>
          <a:xfrm>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722" name="曲线"/>
          <p:cNvSpPr/>
          <p:nvPr/>
        </p:nvSpPr>
        <p:spPr>
          <a:xfrm>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7" name="图片"/>
          <p:cNvPicPr>
            <a:picLocks/>
          </p:cNvPicPr>
          <p:nvPr/>
        </p:nvPicPr>
        <p:blipFill>
          <a:blip xmlns:r="http://schemas.openxmlformats.org/officeDocument/2006/relationships" r:embed="rId1" cstate="print"/>
          <a:stretch>
            <a:fillRect/>
          </a:stretch>
        </p:blipFill>
        <p:spPr>
          <a:xfrm>
            <a:off x="1666874" y="6467475"/>
            <a:ext cx="76200" cy="177799"/>
          </a:xfrm>
          <a:prstGeom prst="rect"/>
          <a:noFill/>
          <a:ln w="12700" cap="flat" cmpd="sng">
            <a:noFill/>
            <a:prstDash val="solid"/>
            <a:miter/>
          </a:ln>
        </p:spPr>
      </p:pic>
      <p:sp>
        <p:nvSpPr>
          <p:cNvPr id="1048723" name="文本框"/>
          <p:cNvSpPr>
            <a:spLocks noGrp="1"/>
          </p:cNvSpPr>
          <p:nvPr>
            <p:ph type="title"/>
          </p:nvPr>
        </p:nvSpPr>
        <p:spPr>
          <a:xfrm>
            <a:off x="755332" y="385444"/>
            <a:ext cx="4578668" cy="737235"/>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800" i="0" kern="0" lang="en-US" spc="0" strike="noStrike" u="none">
                <a:solidFill>
                  <a:schemeClr val="tx1"/>
                </a:solidFill>
                <a:latin typeface="Trebuchet MS" charset="0"/>
                <a:ea typeface="宋体" charset="0"/>
                <a:cs typeface="Trebuchet MS" charset="0"/>
              </a:rPr>
              <a:t>CONCLUSION</a:t>
            </a:r>
            <a:endParaRPr altLang="en-US" baseline="0" b="1" cap="none" sz="4800" i="0" kern="0" lang="zh-CN" spc="0" strike="noStrike" u="none">
              <a:solidFill>
                <a:schemeClr val="tx1"/>
              </a:solidFill>
              <a:latin typeface="Trebuchet MS" charset="0"/>
              <a:ea typeface="宋体" charset="0"/>
              <a:cs typeface="Trebuchet MS" charset="0"/>
            </a:endParaRPr>
          </a:p>
        </p:txBody>
      </p:sp>
      <p:sp>
        <p:nvSpPr>
          <p:cNvPr id="1048724" name="矩形"/>
          <p:cNvSpPr/>
          <p:nvPr/>
        </p:nvSpPr>
        <p:spPr>
          <a:xfrm>
            <a:off x="11277218" y="6473336"/>
            <a:ext cx="228600"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pPr algn="l" indent="0" marL="38100">
                <a:lnSpc>
                  <a:spcPct val="100000"/>
                </a:lnSpc>
                <a:spcBef>
                  <a:spcPts val="55"/>
                </a:spcBef>
                <a:spcAft>
                  <a:spcPts val="0"/>
                </a:spcAft>
                <a:buNone/>
              </a:pPr>
              <a:t>11</a:t>
            </a:fld>
            <a:endParaRPr altLang="en-US" baseline="0" b="0" cap="none" sz="1100" i="0" kern="1200" lang="zh-CN" spc="0" strike="noStrike" u="none">
              <a:solidFill>
                <a:schemeClr val="tx1"/>
              </a:solidFill>
              <a:latin typeface="Trebuchet MS" charset="0"/>
              <a:ea typeface="宋体" charset="0"/>
              <a:cs typeface="Trebuchet MS" charset="0"/>
            </a:endParaRPr>
          </a:p>
        </p:txBody>
      </p:sp>
      <p:sp>
        <p:nvSpPr>
          <p:cNvPr id="1048725" name="矩形"/>
          <p:cNvSpPr/>
          <p:nvPr/>
        </p:nvSpPr>
        <p:spPr>
          <a:xfrm>
            <a:off x="3050038" y="2834948"/>
            <a:ext cx="6100074" cy="115823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Calibri" charset="0"/>
                <a:ea typeface="宋体" charset="0"/>
                <a:cs typeface="Calibri" charset="0"/>
              </a:rPr>
              <a:t>It seems like we've wrapped up our conversation! To conclude, what were your key takeaways or next steps? Want to explore more topics or revisit something we discussed? I'm here to help!</a:t>
            </a:r>
            <a:endParaRPr altLang="en-US" baseline="0" b="0" cap="none" sz="1800" i="0" kern="1200" lang="zh-CN" spc="0" strike="noStrike" u="none">
              <a:solidFill>
                <a:schemeClr val="tx1"/>
              </a:solidFill>
              <a:latin typeface="Calibri" charset="0"/>
              <a:ea typeface="宋体" charset="0"/>
              <a:cs typeface="Calibri"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9" name=""/>
        <p:cNvGrpSpPr/>
        <p:nvPr/>
      </p:nvGrpSpPr>
      <p:grpSpPr>
        <a:xfrm>
          <a:off x="0" y="0"/>
          <a:ext cx="0" cy="0"/>
          <a:chOff x="0" y="0"/>
          <a:chExt cx="0" cy="0"/>
        </a:xfrm>
      </p:grpSpPr>
      <p:sp>
        <p:nvSpPr>
          <p:cNvPr id="1048729" name="Title 2"/>
          <p:cNvSpPr>
            <a:spLocks noGrp="1"/>
          </p:cNvSpPr>
          <p:nvPr>
            <p:ph type="title"/>
          </p:nvPr>
        </p:nvSpPr>
        <p:spPr>
          <a:xfrm>
            <a:off x="3195573" y="2067305"/>
            <a:ext cx="5800851" cy="830997"/>
          </a:xfrm>
        </p:spPr>
        <p:txBody>
          <a:bodyPr/>
          <a:p>
            <a:r>
              <a:rPr dirty="0" sz="4800" lang="en-US" smtClean="0">
                <a:latin typeface="Times New Roman" pitchFamily="18" charset="0"/>
                <a:cs typeface="Times New Roman" pitchFamily="18" charset="0"/>
              </a:rPr>
              <a:t>GITHUB LINK</a:t>
            </a:r>
            <a:endParaRPr dirty="0" sz="4800" lang="en-US">
              <a:latin typeface="Times New Roman" pitchFamily="18" charset="0"/>
              <a:cs typeface="Times New Roman" pitchFamily="18" charset="0"/>
            </a:endParaRPr>
          </a:p>
        </p:txBody>
      </p:sp>
      <p:sp>
        <p:nvSpPr>
          <p:cNvPr id="1048730" name="Text Placeholder 3"/>
          <p:cNvSpPr>
            <a:spLocks noGrp="1"/>
          </p:cNvSpPr>
          <p:nvPr>
            <p:ph type="body" idx="4"/>
          </p:nvPr>
        </p:nvSpPr>
        <p:spPr>
          <a:xfrm>
            <a:off x="1828800" y="3840480"/>
            <a:ext cx="8534401" cy="802639"/>
          </a:xfrm>
        </p:spPr>
        <p:txBody>
          <a:bodyPr/>
          <a:p>
            <a:r>
              <a:rPr dirty="0" sz="2400" lang="en-US"/>
              <a:t>https://github.com/yanth776-eng/yashwanth-TNSDC-FWD-DP/tree/main</a:t>
            </a:r>
            <a:endParaRPr dirty="0" sz="2400"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34" name=""/>
        <p:cNvGrpSpPr/>
        <p:nvPr/>
      </p:nvGrpSpPr>
      <p:grpSpPr>
        <a:xfrm>
          <a:off x="0" y="0"/>
          <a:ext cx="0" cy="0"/>
          <a:chOff x="0" y="0"/>
          <a:chExt cx="0" cy="0"/>
        </a:xfrm>
      </p:grpSpPr>
      <p:sp>
        <p:nvSpPr>
          <p:cNvPr id="1048631" name="曲线"/>
          <p:cNvSpPr/>
          <p:nvPr/>
        </p:nvSpPr>
        <p:spPr>
          <a:xfrm>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32" name="曲线"/>
          <p:cNvSpPr/>
          <p:nvPr/>
        </p:nvSpPr>
        <p:spPr>
          <a:xfrm>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33" name="曲线"/>
          <p:cNvSpPr/>
          <p:nvPr/>
        </p:nvSpPr>
        <p:spPr>
          <a:xfrm>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34" name="曲线"/>
          <p:cNvSpPr/>
          <p:nvPr/>
        </p:nvSpPr>
        <p:spPr>
          <a:xfrm>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635" name="文本框"/>
          <p:cNvSpPr>
            <a:spLocks noGrp="1"/>
          </p:cNvSpPr>
          <p:nvPr>
            <p:ph type="title"/>
          </p:nvPr>
        </p:nvSpPr>
        <p:spPr>
          <a:xfrm>
            <a:off x="739774" y="829626"/>
            <a:ext cx="3909695" cy="664209"/>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4250" i="0" kern="0" lang="en-US" spc="5" strike="noStrike" u="none">
                <a:solidFill>
                  <a:schemeClr val="tx1"/>
                </a:solidFill>
                <a:latin typeface="Trebuchet MS" charset="0"/>
                <a:ea typeface="宋体" charset="0"/>
                <a:cs typeface="Trebuchet MS" charset="0"/>
              </a:rPr>
              <a:t>PROJECT</a:t>
            </a:r>
            <a:r>
              <a:rPr altLang="zh-CN" baseline="0" b="1" cap="none" sz="4250" i="0" kern="0" lang="en-US" spc="-85" strike="noStrike" u="none">
                <a:solidFill>
                  <a:schemeClr val="tx1"/>
                </a:solidFill>
                <a:latin typeface="Trebuchet MS" charset="0"/>
                <a:ea typeface="宋体" charset="0"/>
                <a:cs typeface="Trebuchet MS" charset="0"/>
              </a:rPr>
              <a:t> </a:t>
            </a:r>
            <a:r>
              <a:rPr altLang="zh-CN" baseline="0" b="1" cap="none" sz="4250" i="0" kern="0" lang="en-US" spc="25" strike="noStrike" u="none">
                <a:solidFill>
                  <a:schemeClr val="tx1"/>
                </a:solidFill>
                <a:latin typeface="Trebuchet MS" charset="0"/>
                <a:ea typeface="宋体" charset="0"/>
                <a:cs typeface="Trebuchet MS" charset="0"/>
              </a:rPr>
              <a:t>TITLE</a:t>
            </a:r>
            <a:endParaRPr altLang="en-US" baseline="0" b="1" cap="none" sz="4250" i="0" kern="0" lang="zh-CN" spc="0" strike="noStrike" u="none">
              <a:solidFill>
                <a:schemeClr val="tx1"/>
              </a:solidFill>
              <a:latin typeface="Trebuchet MS" charset="0"/>
              <a:ea typeface="宋体" charset="0"/>
              <a:cs typeface="Trebuchet MS" charset="0"/>
            </a:endParaRPr>
          </a:p>
        </p:txBody>
      </p:sp>
      <p:grpSp>
        <p:nvGrpSpPr>
          <p:cNvPr id="35" name="组合"/>
          <p:cNvGrpSpPr/>
          <p:nvPr/>
        </p:nvGrpSpPr>
        <p:grpSpPr>
          <a:xfrm>
            <a:off x="466725" y="6410325"/>
            <a:ext cx="3705224" cy="295275"/>
            <a:chOff x="466725" y="6410325"/>
            <a:chExt cx="3705224" cy="295275"/>
          </a:xfrm>
        </p:grpSpPr>
        <p:pic>
          <p:nvPicPr>
            <p:cNvPr id="2097153" name="图片"/>
            <p:cNvPicPr>
              <a:picLocks/>
            </p:cNvPicPr>
            <p:nvPr/>
          </p:nvPicPr>
          <p:blipFill>
            <a:blip xmlns:r="http://schemas.openxmlformats.org/officeDocument/2006/relationships" r:embed="rId1" cstate="print"/>
            <a:stretch>
              <a:fillRect/>
            </a:stretch>
          </p:blipFill>
          <p:spPr>
            <a:xfrm>
              <a:off x="676275" y="6467475"/>
              <a:ext cx="2143125" cy="200024"/>
            </a:xfrm>
            <a:prstGeom prst="rect"/>
            <a:noFill/>
            <a:ln w="12700" cap="flat" cmpd="sng">
              <a:noFill/>
              <a:prstDash val="solid"/>
              <a:miter/>
            </a:ln>
          </p:spPr>
        </p:pic>
        <p:pic>
          <p:nvPicPr>
            <p:cNvPr id="2097154" name="图片"/>
            <p:cNvPicPr>
              <a:picLocks/>
            </p:cNvPicPr>
            <p:nvPr/>
          </p:nvPicPr>
          <p:blipFill>
            <a:blip xmlns:r="http://schemas.openxmlformats.org/officeDocument/2006/relationships" r:embed="rId2" cstate="print"/>
            <a:stretch>
              <a:fillRect/>
            </a:stretch>
          </p:blipFill>
          <p:spPr>
            <a:xfrm>
              <a:off x="466725" y="6410325"/>
              <a:ext cx="3705224" cy="295275"/>
            </a:xfrm>
            <a:prstGeom prst="rect"/>
            <a:noFill/>
            <a:ln w="12700" cap="flat" cmpd="sng">
              <a:noFill/>
              <a:prstDash val="solid"/>
              <a:miter/>
            </a:ln>
          </p:spPr>
        </p:pic>
      </p:grpSp>
      <p:sp>
        <p:nvSpPr>
          <p:cNvPr id="1048636" name="文本框"/>
          <p:cNvSpPr>
            <a:spLocks noGrp="1"/>
          </p:cNvSpPr>
          <p:nvPr>
            <p:ph type="sldNum" idx="7"/>
          </p:nvPr>
        </p:nvSpPr>
        <p:spPr>
          <a:xfrm>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pPr algn="l" indent="0" marL="38100">
                <a:lnSpc>
                  <a:spcPct val="100000"/>
                </a:lnSpc>
                <a:spcBef>
                  <a:spcPts val="55"/>
                </a:spcBef>
                <a:spcAft>
                  <a:spcPts val="0"/>
                </a:spcAft>
                <a:buNone/>
              </a:pPr>
              <a:t>2</a:t>
            </a:fld>
            <a:endParaRPr altLang="en-US" baseline="0" b="0" cap="none" sz="1100" i="0" kern="1200" lang="zh-CN" spc="10" strike="noStrike" u="none">
              <a:solidFill>
                <a:srgbClr val="2D936B"/>
              </a:solidFill>
              <a:latin typeface="Trebuchet MS" charset="0"/>
              <a:ea typeface="宋体" charset="0"/>
              <a:cs typeface="Trebuchet MS" charset="0"/>
            </a:endParaRPr>
          </a:p>
        </p:txBody>
      </p:sp>
      <p:sp>
        <p:nvSpPr>
          <p:cNvPr id="1048637" name="矩形"/>
          <p:cNvSpPr/>
          <p:nvPr/>
        </p:nvSpPr>
        <p:spPr>
          <a:xfrm>
            <a:off x="3048354" y="2691396"/>
            <a:ext cx="6096706" cy="142493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Calibri" charset="0"/>
                <a:ea typeface="宋体" charset="0"/>
                <a:cs typeface="Calibri" charset="0"/>
              </a:rPr>
              <a:t>The project title is a concise and descriptive name that captures the essence of your project.When choosing a project title, consider:1. Clarity2. Relevance3. Creativity4. MemorabilityWhat kind of project are you working on? I'd be happy to help you brainstorm a title!</a:t>
            </a:r>
            <a:endParaRPr altLang="en-US" baseline="0" b="0" cap="none" sz="1800" i="0" kern="1200" lang="zh-CN" spc="0" strike="noStrike" u="none">
              <a:solidFill>
                <a:schemeClr val="tx1"/>
              </a:solidFill>
              <a:latin typeface="Calibri" charset="0"/>
              <a:ea typeface="宋体" charset="0"/>
              <a:cs typeface="Calibri"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38" name=""/>
        <p:cNvGrpSpPr/>
        <p:nvPr/>
      </p:nvGrpSpPr>
      <p:grpSpPr>
        <a:xfrm>
          <a:off x="0" y="0"/>
          <a:ext cx="0" cy="0"/>
          <a:chOff x="0" y="0"/>
          <a:chExt cx="0" cy="0"/>
        </a:xfrm>
      </p:grpSpPr>
      <p:sp>
        <p:nvSpPr>
          <p:cNvPr id="1048641" name="曲线"/>
          <p:cNvSpPr/>
          <p:nvPr/>
        </p:nvSpPr>
        <p:spPr>
          <a:xfrm>
            <a:off x="-76200" y="28579"/>
            <a:ext cx="12481713" cy="6858000"/>
          </a:xfrm>
          <a:custGeom>
            <a:avLst/>
            <a:gdLst>
              <a:gd name="T1" fmla="*/ 0 w 21600"/>
              <a:gd name="T2" fmla="*/ 0 h 21600"/>
              <a:gd name="T3" fmla="*/ 21600 w 21600"/>
              <a:gd name="T4" fmla="*/ 21600 h 21600"/>
            </a:gdLst>
            <a:ahLst/>
            <a:rect l="T1" t="T2" r="T3" b="T4"/>
            <a:pathLst>
              <a:path w="21600" h="21600">
                <a:moveTo>
                  <a:pt x="21600" y="0"/>
                </a:moveTo>
                <a:lnTo>
                  <a:pt x="0" y="0"/>
                </a:lnTo>
                <a:lnTo>
                  <a:pt x="0" y="21599"/>
                </a:lnTo>
                <a:lnTo>
                  <a:pt x="21600" y="21599"/>
                </a:lnTo>
                <a:lnTo>
                  <a:pt x="21600" y="0"/>
                </a:lnTo>
                <a:close/>
              </a:path>
            </a:pathLst>
          </a:custGeom>
          <a:solidFill>
            <a:srgbClr val="F1F1F1"/>
          </a:solidFill>
          <a:ln cap="flat" cmpd="sng">
            <a:noFill/>
            <a:prstDash val="solid"/>
            <a:miter/>
          </a:ln>
        </p:spPr>
      </p:sp>
      <p:grpSp>
        <p:nvGrpSpPr>
          <p:cNvPr id="39" name="组合"/>
          <p:cNvGrpSpPr/>
          <p:nvPr/>
        </p:nvGrpSpPr>
        <p:grpSpPr>
          <a:xfrm>
            <a:off x="7448612" y="0"/>
            <a:ext cx="4743795" cy="6858466"/>
            <a:chOff x="7448612" y="0"/>
            <a:chExt cx="4743795" cy="6858466"/>
          </a:xfrm>
        </p:grpSpPr>
        <p:sp>
          <p:nvSpPr>
            <p:cNvPr id="1048642" name="曲线"/>
            <p:cNvSpPr/>
            <p:nvPr/>
          </p:nvSpPr>
          <p:spPr>
            <a:xfrm>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643" name="曲线"/>
            <p:cNvSpPr/>
            <p:nvPr/>
          </p:nvSpPr>
          <p:spPr>
            <a:xfrm>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644" name="曲线"/>
            <p:cNvSpPr/>
            <p:nvPr/>
          </p:nvSpPr>
          <p:spPr>
            <a:xfrm>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45" name="曲线"/>
            <p:cNvSpPr/>
            <p:nvPr/>
          </p:nvSpPr>
          <p:spPr>
            <a:xfrm>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646" name="曲线"/>
            <p:cNvSpPr/>
            <p:nvPr/>
          </p:nvSpPr>
          <p:spPr>
            <a:xfrm>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47" name="曲线"/>
            <p:cNvSpPr/>
            <p:nvPr/>
          </p:nvSpPr>
          <p:spPr>
            <a:xfrm>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648" name="曲线"/>
            <p:cNvSpPr/>
            <p:nvPr/>
          </p:nvSpPr>
          <p:spPr>
            <a:xfrm>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649" name="曲线"/>
            <p:cNvSpPr/>
            <p:nvPr/>
          </p:nvSpPr>
          <p:spPr>
            <a:xfrm>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650" name="曲线"/>
            <p:cNvSpPr/>
            <p:nvPr/>
          </p:nvSpPr>
          <p:spPr>
            <a:xfrm>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1048651" name="曲线"/>
          <p:cNvSpPr/>
          <p:nvPr/>
        </p:nvSpPr>
        <p:spPr>
          <a:xfrm>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52" name="矩形"/>
          <p:cNvSpPr/>
          <p:nvPr/>
        </p:nvSpPr>
        <p:spPr>
          <a:xfrm>
            <a:off x="752474" y="6486037"/>
            <a:ext cx="1773555" cy="166369"/>
          </a:xfrm>
          <a:prstGeom prst="rect"/>
          <a:noFill/>
          <a:ln w="12700" cap="flat" cmpd="sng">
            <a:noFill/>
            <a:prstDash val="solid"/>
            <a:miter/>
          </a:ln>
        </p:spPr>
        <p:txBody>
          <a:bodyPr anchor="t" anchorCtr="0" bIns="0" lIns="0" rIns="0" tIns="0" vert="horz" wrap="square">
            <a:prstTxWarp prst="textNoShape"/>
            <a:spAutoFit/>
          </a:bodyPr>
          <a:p>
            <a:pPr algn="l" indent="0" marL="0">
              <a:lnSpc>
                <a:spcPts val="1275"/>
              </a:lnSpc>
              <a:spcBef>
                <a:spcPts val="0"/>
              </a:spcBef>
              <a:spcAft>
                <a:spcPts val="0"/>
              </a:spcAft>
              <a:buNone/>
            </a:pPr>
            <a:r>
              <a:rPr altLang="zh-CN" baseline="0" b="0" cap="none" sz="1100" i="0" kern="1200" lang="en-US" spc="20" strike="noStrike" u="none">
                <a:solidFill>
                  <a:srgbClr val="2D83C3"/>
                </a:solidFill>
                <a:latin typeface="Trebuchet MS" charset="0"/>
                <a:ea typeface="宋体" charset="0"/>
                <a:cs typeface="Trebuchet MS" charset="0"/>
              </a:rPr>
              <a:t>3/21/202</a:t>
            </a:r>
            <a:r>
              <a:rPr altLang="zh-CN" baseline="0" b="0" cap="none" sz="1100" i="0" kern="1200" lang="en-US" spc="10" strike="noStrike" u="none">
                <a:solidFill>
                  <a:srgbClr val="2D83C3"/>
                </a:solidFill>
                <a:latin typeface="Trebuchet MS" charset="0"/>
                <a:ea typeface="宋体" charset="0"/>
                <a:cs typeface="Trebuchet MS" charset="0"/>
              </a:rPr>
              <a:t>4</a:t>
            </a:r>
            <a:r>
              <a:rPr altLang="zh-CN" baseline="0" b="0" cap="none" sz="1100" i="0" kern="1200" lang="en-US" spc="0" strike="noStrike" u="none">
                <a:solidFill>
                  <a:srgbClr val="2D83C3"/>
                </a:solidFill>
                <a:latin typeface="Trebuchet MS" charset="0"/>
                <a:ea typeface="宋体" charset="0"/>
                <a:cs typeface="Trebuchet MS" charset="0"/>
              </a:rPr>
              <a:t> </a:t>
            </a:r>
            <a:r>
              <a:rPr altLang="zh-CN" baseline="0" b="0" cap="none" sz="1100" i="0" kern="1200" lang="en-US" spc="130" strike="noStrike" u="none">
                <a:solidFill>
                  <a:srgbClr val="2D83C3"/>
                </a:solidFill>
                <a:latin typeface="Trebuchet MS" charset="0"/>
                <a:ea typeface="宋体" charset="0"/>
                <a:cs typeface="Trebuchet MS" charset="0"/>
              </a:rPr>
              <a:t> </a:t>
            </a:r>
            <a:r>
              <a:rPr altLang="zh-CN" baseline="0" b="1" cap="none" sz="1100" i="0" kern="1200" lang="en-US" spc="50" strike="noStrike" u="none">
                <a:solidFill>
                  <a:srgbClr val="2D83C3"/>
                </a:solidFill>
                <a:latin typeface="Trebuchet MS" charset="0"/>
                <a:ea typeface="宋体" charset="0"/>
                <a:cs typeface="Trebuchet MS" charset="0"/>
              </a:rPr>
              <a:t>A</a:t>
            </a:r>
            <a:r>
              <a:rPr altLang="zh-CN" baseline="0" b="1" cap="none" sz="1100" i="0" kern="1200" lang="en-US" spc="15" strike="noStrike" u="none">
                <a:solidFill>
                  <a:srgbClr val="2D83C3"/>
                </a:solidFill>
                <a:latin typeface="Trebuchet MS" charset="0"/>
                <a:ea typeface="宋体" charset="0"/>
                <a:cs typeface="Trebuchet MS" charset="0"/>
              </a:rPr>
              <a:t>nnu</a:t>
            </a:r>
            <a:r>
              <a:rPr altLang="zh-CN" baseline="0" b="1" cap="none" sz="1100" i="0" kern="1200" lang="en-US" spc="10" strike="noStrike" u="none">
                <a:solidFill>
                  <a:srgbClr val="2D83C3"/>
                </a:solidFill>
                <a:latin typeface="Trebuchet MS" charset="0"/>
                <a:ea typeface="宋体" charset="0"/>
                <a:cs typeface="Trebuchet MS" charset="0"/>
              </a:rPr>
              <a:t>al</a:t>
            </a:r>
            <a:r>
              <a:rPr altLang="zh-CN" baseline="0" b="1" cap="none" sz="1100" i="0" kern="1200" lang="en-US" spc="-140" strike="noStrike" u="none">
                <a:solidFill>
                  <a:srgbClr val="2D83C3"/>
                </a:solidFill>
                <a:latin typeface="Trebuchet MS" charset="0"/>
                <a:ea typeface="宋体" charset="0"/>
                <a:cs typeface="Trebuchet MS" charset="0"/>
              </a:rPr>
              <a:t> </a:t>
            </a:r>
            <a:r>
              <a:rPr altLang="zh-CN" baseline="0" b="1" cap="none" sz="1100" i="0" kern="1200" lang="en-US" spc="0" strike="noStrike" u="none">
                <a:solidFill>
                  <a:srgbClr val="2D83C3"/>
                </a:solidFill>
                <a:latin typeface="Trebuchet MS" charset="0"/>
                <a:ea typeface="宋体" charset="0"/>
                <a:cs typeface="Trebuchet MS" charset="0"/>
              </a:rPr>
              <a:t>R</a:t>
            </a:r>
            <a:r>
              <a:rPr altLang="zh-CN" baseline="0" b="1" cap="none" sz="1100" i="0" kern="1200" lang="en-US" spc="35" strike="noStrike" u="none">
                <a:solidFill>
                  <a:srgbClr val="2D83C3"/>
                </a:solidFill>
                <a:latin typeface="Trebuchet MS" charset="0"/>
                <a:ea typeface="宋体" charset="0"/>
                <a:cs typeface="Trebuchet MS" charset="0"/>
              </a:rPr>
              <a:t>e</a:t>
            </a:r>
            <a:r>
              <a:rPr altLang="zh-CN" baseline="0" b="1" cap="none" sz="1100" i="0" kern="1200" lang="en-US" spc="90" strike="noStrike" u="none">
                <a:solidFill>
                  <a:srgbClr val="2D83C3"/>
                </a:solidFill>
                <a:latin typeface="Trebuchet MS" charset="0"/>
                <a:ea typeface="宋体" charset="0"/>
                <a:cs typeface="Trebuchet MS" charset="0"/>
              </a:rPr>
              <a:t>v</a:t>
            </a:r>
            <a:r>
              <a:rPr altLang="zh-CN" baseline="0" b="1" cap="none" sz="1100" i="0" kern="1200" lang="en-US" spc="-35" strike="noStrike" u="none">
                <a:solidFill>
                  <a:srgbClr val="2D83C3"/>
                </a:solidFill>
                <a:latin typeface="Trebuchet MS" charset="0"/>
                <a:ea typeface="宋体" charset="0"/>
                <a:cs typeface="Trebuchet MS" charset="0"/>
              </a:rPr>
              <a:t>i</a:t>
            </a:r>
            <a:r>
              <a:rPr altLang="zh-CN" baseline="0" b="1" cap="none" sz="1100" i="0" kern="1200" lang="en-US" spc="35" strike="noStrike" u="none">
                <a:solidFill>
                  <a:srgbClr val="2D83C3"/>
                </a:solidFill>
                <a:latin typeface="Trebuchet MS" charset="0"/>
                <a:ea typeface="宋体" charset="0"/>
                <a:cs typeface="Trebuchet MS" charset="0"/>
              </a:rPr>
              <a:t>e</a:t>
            </a:r>
            <a:r>
              <a:rPr altLang="zh-CN" baseline="0" b="1" cap="none" sz="1100" i="0" kern="1200" lang="en-US" spc="15" strike="noStrike" u="none">
                <a:solidFill>
                  <a:srgbClr val="2D83C3"/>
                </a:solidFill>
                <a:latin typeface="Trebuchet MS" charset="0"/>
                <a:ea typeface="宋体" charset="0"/>
                <a:cs typeface="Trebuchet MS" charset="0"/>
              </a:rPr>
              <a:t>w</a:t>
            </a:r>
            <a:endParaRPr altLang="en-US" baseline="0" b="0" cap="none" sz="1100" i="0" kern="1200" lang="zh-CN" spc="0" strike="noStrike" u="none">
              <a:solidFill>
                <a:schemeClr val="tx1"/>
              </a:solidFill>
              <a:latin typeface="Trebuchet MS" charset="0"/>
              <a:ea typeface="宋体" charset="0"/>
              <a:cs typeface="Trebuchet MS" charset="0"/>
            </a:endParaRPr>
          </a:p>
        </p:txBody>
      </p:sp>
      <p:sp>
        <p:nvSpPr>
          <p:cNvPr id="1048653" name="曲线"/>
          <p:cNvSpPr/>
          <p:nvPr/>
        </p:nvSpPr>
        <p:spPr>
          <a:xfrm>
            <a:off x="7362825" y="447674"/>
            <a:ext cx="361950" cy="361950"/>
          </a:xfrm>
          <a:custGeom>
            <a:avLst/>
            <a:gdLst>
              <a:gd name="T1" fmla="*/ 0 w 21600"/>
              <a:gd name="T2" fmla="*/ 0 h 21600"/>
              <a:gd name="T3" fmla="*/ 21600 w 21600"/>
              <a:gd name="T4" fmla="*/ 21600 h 21600"/>
            </a:gdLst>
            <a:ah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ap="flat" cmpd="sng">
            <a:noFill/>
            <a:prstDash val="solid"/>
            <a:miter/>
          </a:ln>
        </p:spPr>
      </p:sp>
      <p:sp>
        <p:nvSpPr>
          <p:cNvPr id="1048654" name="曲线"/>
          <p:cNvSpPr/>
          <p:nvPr/>
        </p:nvSpPr>
        <p:spPr>
          <a:xfrm>
            <a:off x="11010900" y="5610225"/>
            <a:ext cx="647699" cy="647700"/>
          </a:xfrm>
          <a:custGeom>
            <a:avLst/>
            <a:gdLst>
              <a:gd name="T1" fmla="*/ 0 w 21600"/>
              <a:gd name="T2" fmla="*/ 0 h 21600"/>
              <a:gd name="T3" fmla="*/ 21600 w 21600"/>
              <a:gd name="T4" fmla="*/ 21600 h 21600"/>
            </a:gdLst>
            <a:ah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ap="flat" cmpd="sng">
            <a:noFill/>
            <a:prstDash val="solid"/>
            <a:miter/>
          </a:ln>
        </p:spPr>
      </p:sp>
      <p:pic>
        <p:nvPicPr>
          <p:cNvPr id="2097155" name="图片"/>
          <p:cNvPicPr>
            <a:picLocks/>
          </p:cNvPicPr>
          <p:nvPr/>
        </p:nvPicPr>
        <p:blipFill>
          <a:blip xmlns:r="http://schemas.openxmlformats.org/officeDocument/2006/relationships" r:embed="rId1" cstate="print"/>
          <a:stretch>
            <a:fillRect/>
          </a:stretch>
        </p:blipFill>
        <p:spPr>
          <a:xfrm>
            <a:off x="10687050" y="6134100"/>
            <a:ext cx="247649" cy="247650"/>
          </a:xfrm>
          <a:prstGeom prst="rect"/>
          <a:noFill/>
          <a:ln w="12700" cap="flat" cmpd="sng">
            <a:noFill/>
            <a:prstDash val="solid"/>
            <a:miter/>
          </a:ln>
        </p:spPr>
      </p:pic>
      <p:grpSp>
        <p:nvGrpSpPr>
          <p:cNvPr id="40" name="组合"/>
          <p:cNvGrpSpPr/>
          <p:nvPr/>
        </p:nvGrpSpPr>
        <p:grpSpPr>
          <a:xfrm>
            <a:off x="47625" y="3819523"/>
            <a:ext cx="4124324" cy="3009897"/>
            <a:chOff x="47625" y="3819523"/>
            <a:chExt cx="4124324" cy="3009897"/>
          </a:xfrm>
        </p:grpSpPr>
        <p:pic>
          <p:nvPicPr>
            <p:cNvPr id="2097156" name="图片"/>
            <p:cNvPicPr>
              <a:picLocks/>
            </p:cNvPicPr>
            <p:nvPr/>
          </p:nvPicPr>
          <p:blipFill>
            <a:blip xmlns:r="http://schemas.openxmlformats.org/officeDocument/2006/relationships" r:embed="rId2" cstate="print"/>
            <a:stretch>
              <a:fillRect/>
            </a:stretch>
          </p:blipFill>
          <p:spPr>
            <a:xfrm>
              <a:off x="466725" y="6410325"/>
              <a:ext cx="3705224" cy="295275"/>
            </a:xfrm>
            <a:prstGeom prst="rect"/>
            <a:noFill/>
            <a:ln w="12700" cap="flat" cmpd="sng">
              <a:noFill/>
              <a:prstDash val="solid"/>
              <a:miter/>
            </a:ln>
          </p:spPr>
        </p:pic>
        <p:pic>
          <p:nvPicPr>
            <p:cNvPr id="2097157" name="图片"/>
            <p:cNvPicPr>
              <a:picLocks/>
            </p:cNvPicPr>
            <p:nvPr/>
          </p:nvPicPr>
          <p:blipFill>
            <a:blip xmlns:r="http://schemas.openxmlformats.org/officeDocument/2006/relationships" r:embed="rId3" cstate="print"/>
            <a:stretch>
              <a:fillRect/>
            </a:stretch>
          </p:blipFill>
          <p:spPr>
            <a:xfrm>
              <a:off x="47625" y="3819523"/>
              <a:ext cx="1733550" cy="3009897"/>
            </a:xfrm>
            <a:prstGeom prst="rect"/>
            <a:noFill/>
            <a:ln w="12700" cap="flat" cmpd="sng">
              <a:noFill/>
              <a:prstDash val="solid"/>
              <a:miter/>
            </a:ln>
          </p:spPr>
        </p:pic>
      </p:grpSp>
      <p:sp>
        <p:nvSpPr>
          <p:cNvPr id="1048655" name="文本框"/>
          <p:cNvSpPr>
            <a:spLocks noGrp="1"/>
          </p:cNvSpPr>
          <p:nvPr>
            <p:ph type="title"/>
          </p:nvPr>
        </p:nvSpPr>
        <p:spPr>
          <a:xfrm>
            <a:off x="739774" y="445387"/>
            <a:ext cx="2357120" cy="1461134"/>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800" i="0" kern="0" lang="en-US" spc="25" strike="noStrike" u="none">
                <a:solidFill>
                  <a:schemeClr val="tx1"/>
                </a:solidFill>
                <a:latin typeface="Trebuchet MS" charset="0"/>
                <a:ea typeface="宋体" charset="0"/>
                <a:cs typeface="Trebuchet MS" charset="0"/>
              </a:rPr>
              <a:t>A</a:t>
            </a:r>
            <a:r>
              <a:rPr altLang="zh-CN" baseline="0" b="1" cap="none" sz="4800" i="0" kern="0" lang="en-US" spc="-5" strike="noStrike" u="none">
                <a:solidFill>
                  <a:schemeClr val="tx1"/>
                </a:solidFill>
                <a:latin typeface="Trebuchet MS" charset="0"/>
                <a:ea typeface="宋体" charset="0"/>
                <a:cs typeface="Trebuchet MS" charset="0"/>
              </a:rPr>
              <a:t>G</a:t>
            </a:r>
            <a:r>
              <a:rPr altLang="zh-CN" baseline="0" b="1" cap="none" sz="4800" i="0" kern="0" lang="en-US" spc="-35" strike="noStrike" u="none">
                <a:solidFill>
                  <a:schemeClr val="tx1"/>
                </a:solidFill>
                <a:latin typeface="Trebuchet MS" charset="0"/>
                <a:ea typeface="宋体" charset="0"/>
                <a:cs typeface="Trebuchet MS" charset="0"/>
              </a:rPr>
              <a:t>E</a:t>
            </a:r>
            <a:r>
              <a:rPr altLang="zh-CN" baseline="0" b="1" cap="none" sz="4800" i="0" kern="0" lang="en-US" spc="15" strike="noStrike" u="none">
                <a:solidFill>
                  <a:schemeClr val="tx1"/>
                </a:solidFill>
                <a:latin typeface="Trebuchet MS" charset="0"/>
                <a:ea typeface="宋体" charset="0"/>
                <a:cs typeface="Trebuchet MS" charset="0"/>
              </a:rPr>
              <a:t>N</a:t>
            </a:r>
            <a:r>
              <a:rPr altLang="zh-CN" baseline="0" b="1" cap="none" sz="4800" i="0" kern="0" lang="en-US" spc="0" strike="noStrike" u="none">
                <a:solidFill>
                  <a:schemeClr val="tx1"/>
                </a:solidFill>
                <a:latin typeface="Trebuchet MS" charset="0"/>
                <a:ea typeface="宋体" charset="0"/>
                <a:cs typeface="Trebuchet MS" charset="0"/>
              </a:rPr>
              <a:t>DA</a:t>
            </a:r>
            <a:endParaRPr altLang="en-US" baseline="0" b="1" cap="none" sz="4800" i="0" kern="0" lang="zh-CN" spc="0" strike="noStrike" u="none">
              <a:solidFill>
                <a:schemeClr val="tx1"/>
              </a:solidFill>
              <a:latin typeface="Trebuchet MS" charset="0"/>
              <a:ea typeface="宋体" charset="0"/>
              <a:cs typeface="Trebuchet MS" charset="0"/>
            </a:endParaRPr>
          </a:p>
        </p:txBody>
      </p:sp>
      <p:sp>
        <p:nvSpPr>
          <p:cNvPr id="1048656" name="文本框"/>
          <p:cNvSpPr>
            <a:spLocks noGrp="1"/>
          </p:cNvSpPr>
          <p:nvPr>
            <p:ph type="sldNum" idx="7"/>
          </p:nvPr>
        </p:nvSpPr>
        <p:spPr>
          <a:xfrm>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pPr algn="l" indent="0" marL="38100">
                <a:lnSpc>
                  <a:spcPct val="100000"/>
                </a:lnSpc>
                <a:spcBef>
                  <a:spcPts val="55"/>
                </a:spcBef>
                <a:spcAft>
                  <a:spcPts val="0"/>
                </a:spcAft>
                <a:buNone/>
              </a:pPr>
              <a:t>3</a:t>
            </a:fld>
            <a:endParaRPr altLang="en-US" baseline="0" b="0" cap="none" sz="1100" i="0" kern="1200" lang="zh-CN" spc="10" strike="noStrike" u="none">
              <a:solidFill>
                <a:srgbClr val="2D936B"/>
              </a:solidFill>
              <a:latin typeface="Trebuchet MS" charset="0"/>
              <a:ea typeface="宋体" charset="0"/>
              <a:cs typeface="Trebuchet MS" charset="0"/>
            </a:endParaRPr>
          </a:p>
        </p:txBody>
      </p:sp>
      <p:sp>
        <p:nvSpPr>
          <p:cNvPr id="1048657" name="矩形"/>
          <p:cNvSpPr/>
          <p:nvPr/>
        </p:nvSpPr>
        <p:spPr>
          <a:xfrm>
            <a:off x="2509806" y="1041533"/>
            <a:ext cx="5029200" cy="47015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endParaRPr altLang="zh-CN" baseline="0" b="0" cap="none" sz="2800" i="0" kern="1200" lang="en-US" spc="0" strike="noStrike" u="none">
              <a:solidFill>
                <a:srgbClr val="0D0D0D"/>
              </a:solidFill>
              <a:latin typeface="Times New Roman" pitchFamily="18" charset="0"/>
              <a:ea typeface="宋体"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charset="0"/>
                <a:cs typeface="Times New Roman" pitchFamily="18" charset="0"/>
              </a:rPr>
              <a:t>Problem Statement</a:t>
            </a: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charset="0"/>
                <a:cs typeface="Times New Roman" pitchFamily="18" charset="0"/>
              </a:rPr>
              <a:t>Project Overview</a:t>
            </a: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charset="0"/>
                <a:cs typeface="Times New Roman" pitchFamily="18" charset="0"/>
              </a:rPr>
              <a:t>End Users</a:t>
            </a: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charset="0"/>
                <a:cs typeface="Times New Roman" pitchFamily="18" charset="0"/>
              </a:rPr>
              <a:t>Tools and Technologies</a:t>
            </a: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charset="0"/>
                <a:cs typeface="Times New Roman" pitchFamily="18" charset="0"/>
              </a:rPr>
              <a:t>Portfolio design and Layout</a:t>
            </a: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charset="0"/>
                <a:cs typeface="Times New Roman" pitchFamily="18" charset="0"/>
              </a:rPr>
              <a:t>Features and Functionality</a:t>
            </a: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charset="0"/>
                <a:cs typeface="Times New Roman" pitchFamily="18" charset="0"/>
              </a:rPr>
              <a:t>Results and Screenshots</a:t>
            </a: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charset="0"/>
                <a:cs typeface="Times New Roman" pitchFamily="18" charset="0"/>
              </a:rPr>
              <a:t>Conclusion</a:t>
            </a: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charset="0"/>
                <a:cs typeface="Times New Roman" pitchFamily="18" charset="0"/>
              </a:rPr>
              <a:t>Github Link</a:t>
            </a:r>
          </a:p>
          <a:p>
            <a:pPr algn="l" indent="0" marL="0">
              <a:lnSpc>
                <a:spcPct val="100000"/>
              </a:lnSpc>
              <a:spcBef>
                <a:spcPts val="0"/>
              </a:spcBef>
              <a:spcAft>
                <a:spcPts val="0"/>
              </a:spcAft>
              <a:buNone/>
            </a:pPr>
            <a:endParaRPr altLang="en-US" baseline="0" b="0" cap="none" sz="2800" i="0" kern="1200" lang="zh-CN" spc="0" strike="noStrike" u="none">
              <a:solidFill>
                <a:schemeClr val="tx1"/>
              </a:solidFill>
              <a:latin typeface="Times New Roman" pitchFamily="18" charset="0"/>
              <a:ea typeface="宋体"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43" name=""/>
        <p:cNvGrpSpPr/>
        <p:nvPr/>
      </p:nvGrpSpPr>
      <p:grpSpPr>
        <a:xfrm>
          <a:off x="0" y="0"/>
          <a:ext cx="0" cy="0"/>
          <a:chOff x="0" y="0"/>
          <a:chExt cx="0" cy="0"/>
        </a:xfrm>
      </p:grpSpPr>
      <p:grpSp>
        <p:nvGrpSpPr>
          <p:cNvPr id="44" name="组合"/>
          <p:cNvGrpSpPr/>
          <p:nvPr/>
        </p:nvGrpSpPr>
        <p:grpSpPr>
          <a:xfrm>
            <a:off x="7991475" y="2933700"/>
            <a:ext cx="2762249" cy="3257550"/>
            <a:chOff x="7991475" y="2933700"/>
            <a:chExt cx="2762249" cy="3257550"/>
          </a:xfrm>
        </p:grpSpPr>
        <p:sp>
          <p:nvSpPr>
            <p:cNvPr id="1048661" name="曲线"/>
            <p:cNvSpPr/>
            <p:nvPr/>
          </p:nvSpPr>
          <p:spPr>
            <a:xfrm>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62" name="曲线"/>
            <p:cNvSpPr/>
            <p:nvPr/>
          </p:nvSpPr>
          <p:spPr>
            <a:xfrm>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58" name="图片"/>
            <p:cNvPicPr>
              <a:picLocks/>
            </p:cNvPicPr>
            <p:nvPr/>
          </p:nvPicPr>
          <p:blipFill>
            <a:blip xmlns:r="http://schemas.openxmlformats.org/officeDocument/2006/relationships" r:embed="rId1" cstate="print"/>
            <a:stretch>
              <a:fillRect/>
            </a:stretch>
          </p:blipFill>
          <p:spPr>
            <a:xfrm>
              <a:off x="7991475" y="2933700"/>
              <a:ext cx="2762249" cy="3257550"/>
            </a:xfrm>
            <a:prstGeom prst="rect"/>
            <a:noFill/>
            <a:ln w="12700" cap="flat" cmpd="sng">
              <a:noFill/>
              <a:prstDash val="solid"/>
              <a:miter/>
            </a:ln>
          </p:spPr>
        </p:pic>
      </p:grpSp>
      <p:sp>
        <p:nvSpPr>
          <p:cNvPr id="1048663" name="曲线"/>
          <p:cNvSpPr/>
          <p:nvPr/>
        </p:nvSpPr>
        <p:spPr>
          <a:xfrm>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64" name="文本框"/>
          <p:cNvSpPr>
            <a:spLocks noGrp="1"/>
          </p:cNvSpPr>
          <p:nvPr>
            <p:ph type="title"/>
          </p:nvPr>
        </p:nvSpPr>
        <p:spPr>
          <a:xfrm>
            <a:off x="834071" y="575055"/>
            <a:ext cx="5636895" cy="1261110"/>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tabLst>
                <a:tab algn="l" pos="2727960"/>
              </a:tabLst>
            </a:pPr>
            <a:r>
              <a:rPr altLang="zh-CN" baseline="0" b="1" cap="none" sz="4250" i="0" kern="0" lang="en-US" spc="-20" strike="noStrike" u="none">
                <a:solidFill>
                  <a:schemeClr val="tx1"/>
                </a:solidFill>
                <a:latin typeface="Trebuchet MS" charset="0"/>
                <a:ea typeface="宋体" charset="0"/>
                <a:cs typeface="Trebuchet MS" charset="0"/>
              </a:rPr>
              <a:t>P</a:t>
            </a:r>
            <a:r>
              <a:rPr altLang="zh-CN" baseline="0" b="1" cap="none" sz="4250" i="0" kern="0" lang="en-US" spc="15" strike="noStrike" u="none">
                <a:solidFill>
                  <a:schemeClr val="tx1"/>
                </a:solidFill>
                <a:latin typeface="Trebuchet MS" charset="0"/>
                <a:ea typeface="宋体" charset="0"/>
                <a:cs typeface="Trebuchet MS" charset="0"/>
              </a:rPr>
              <a:t>ROB</a:t>
            </a:r>
            <a:r>
              <a:rPr altLang="zh-CN" baseline="0" b="1" cap="none" sz="4250" i="0" kern="0" lang="en-US" spc="55" strike="noStrike" u="none">
                <a:solidFill>
                  <a:schemeClr val="tx1"/>
                </a:solidFill>
                <a:latin typeface="Trebuchet MS" charset="0"/>
                <a:ea typeface="宋体" charset="0"/>
                <a:cs typeface="Trebuchet MS" charset="0"/>
              </a:rPr>
              <a:t>L</a:t>
            </a:r>
            <a:r>
              <a:rPr altLang="zh-CN" baseline="0" b="1" cap="none" sz="4250" i="0" kern="0" lang="en-US" spc="-20" strike="noStrike" u="none">
                <a:solidFill>
                  <a:schemeClr val="tx1"/>
                </a:solidFill>
                <a:latin typeface="Trebuchet MS" charset="0"/>
                <a:ea typeface="宋体" charset="0"/>
                <a:cs typeface="Trebuchet MS" charset="0"/>
              </a:rPr>
              <a:t>E</a:t>
            </a:r>
            <a:r>
              <a:rPr altLang="zh-CN" baseline="0" b="1" cap="none" sz="4250" i="0" kern="0" lang="en-US" spc="20" strike="noStrike" u="none">
                <a:solidFill>
                  <a:schemeClr val="tx1"/>
                </a:solidFill>
                <a:latin typeface="Trebuchet MS" charset="0"/>
                <a:ea typeface="宋体" charset="0"/>
                <a:cs typeface="Trebuchet MS" charset="0"/>
              </a:rPr>
              <a:t>M</a:t>
            </a:r>
            <a:r>
              <a:rPr altLang="zh-CN" baseline="0" b="1" cap="none" sz="4250" i="0" kern="0" lang="en-US" spc="0" strike="noStrike" u="none">
                <a:solidFill>
                  <a:schemeClr val="tx1"/>
                </a:solidFill>
                <a:latin typeface="Trebuchet MS" charset="0"/>
                <a:ea typeface="宋体" charset="0"/>
                <a:cs typeface="Trebuchet MS" charset="0"/>
              </a:rPr>
              <a:t>	</a:t>
            </a:r>
            <a:r>
              <a:rPr altLang="zh-CN" baseline="0" b="1" cap="none" sz="4250" i="0" kern="0" lang="en-US" spc="10" strike="noStrike" u="none">
                <a:solidFill>
                  <a:schemeClr val="tx1"/>
                </a:solidFill>
                <a:latin typeface="Trebuchet MS" charset="0"/>
                <a:ea typeface="宋体" charset="0"/>
                <a:cs typeface="Trebuchet MS" charset="0"/>
              </a:rPr>
              <a:t>S</a:t>
            </a:r>
            <a:r>
              <a:rPr altLang="zh-CN" baseline="0" b="1" cap="none" sz="4250" i="0" kern="0" lang="en-US" spc="-370" strike="noStrike" u="none">
                <a:solidFill>
                  <a:schemeClr val="tx1"/>
                </a:solidFill>
                <a:latin typeface="Trebuchet MS" charset="0"/>
                <a:ea typeface="宋体" charset="0"/>
                <a:cs typeface="Trebuchet MS" charset="0"/>
              </a:rPr>
              <a:t>T</a:t>
            </a:r>
            <a:r>
              <a:rPr altLang="zh-CN" baseline="0" b="1" cap="none" sz="4250" i="0" kern="0" lang="en-US" spc="-375" strike="noStrike" u="none">
                <a:solidFill>
                  <a:schemeClr val="tx1"/>
                </a:solidFill>
                <a:latin typeface="Trebuchet MS" charset="0"/>
                <a:ea typeface="宋体" charset="0"/>
                <a:cs typeface="Trebuchet MS" charset="0"/>
              </a:rPr>
              <a:t>A</a:t>
            </a:r>
            <a:r>
              <a:rPr altLang="zh-CN" baseline="0" b="1" cap="none" sz="4250" i="0" kern="0" lang="en-US" spc="15" strike="noStrike" u="none">
                <a:solidFill>
                  <a:schemeClr val="tx1"/>
                </a:solidFill>
                <a:latin typeface="Trebuchet MS" charset="0"/>
                <a:ea typeface="宋体" charset="0"/>
                <a:cs typeface="Trebuchet MS" charset="0"/>
              </a:rPr>
              <a:t>T</a:t>
            </a:r>
            <a:r>
              <a:rPr altLang="zh-CN" baseline="0" b="1" cap="none" sz="4250" i="0" kern="0" lang="en-US" spc="-10" strike="noStrike" u="none">
                <a:solidFill>
                  <a:schemeClr val="tx1"/>
                </a:solidFill>
                <a:latin typeface="Trebuchet MS" charset="0"/>
                <a:ea typeface="宋体" charset="0"/>
                <a:cs typeface="Trebuchet MS" charset="0"/>
              </a:rPr>
              <a:t>E</a:t>
            </a:r>
            <a:r>
              <a:rPr altLang="zh-CN" baseline="0" b="1" cap="none" sz="4250" i="0" kern="0" lang="en-US" spc="-20" strike="noStrike" u="none">
                <a:solidFill>
                  <a:schemeClr val="tx1"/>
                </a:solidFill>
                <a:latin typeface="Trebuchet MS" charset="0"/>
                <a:ea typeface="宋体" charset="0"/>
                <a:cs typeface="Trebuchet MS" charset="0"/>
              </a:rPr>
              <a:t>ME</a:t>
            </a:r>
            <a:r>
              <a:rPr altLang="zh-CN" baseline="0" b="1" cap="none" sz="4250" i="0" kern="0" lang="en-US" spc="10" strike="noStrike" u="none">
                <a:solidFill>
                  <a:schemeClr val="tx1"/>
                </a:solidFill>
                <a:latin typeface="Trebuchet MS" charset="0"/>
                <a:ea typeface="宋体" charset="0"/>
                <a:cs typeface="Trebuchet MS" charset="0"/>
              </a:rPr>
              <a:t>NT</a:t>
            </a:r>
            <a:endParaRPr altLang="en-US" baseline="0" b="1" cap="none" sz="4250" i="0" kern="0" lang="zh-CN" spc="0" strike="noStrike" u="none">
              <a:solidFill>
                <a:schemeClr val="tx1"/>
              </a:solidFill>
              <a:latin typeface="Trebuchet MS" charset="0"/>
              <a:ea typeface="宋体" charset="0"/>
              <a:cs typeface="Trebuchet MS" charset="0"/>
            </a:endParaRPr>
          </a:p>
        </p:txBody>
      </p:sp>
      <p:pic>
        <p:nvPicPr>
          <p:cNvPr id="2097159" name="图片"/>
          <p:cNvPicPr>
            <a:picLocks/>
          </p:cNvPicPr>
          <p:nvPr/>
        </p:nvPicPr>
        <p:blipFill>
          <a:blip xmlns:r="http://schemas.openxmlformats.org/officeDocument/2006/relationships" r:embed="rId2" cstate="print"/>
          <a:stretch>
            <a:fillRect/>
          </a:stretch>
        </p:blipFill>
        <p:spPr>
          <a:xfrm>
            <a:off x="676275" y="6467475"/>
            <a:ext cx="2143125" cy="200024"/>
          </a:xfrm>
          <a:prstGeom prst="rect"/>
          <a:noFill/>
          <a:ln w="12700" cap="flat" cmpd="sng">
            <a:noFill/>
            <a:prstDash val="solid"/>
            <a:miter/>
          </a:ln>
        </p:spPr>
      </p:pic>
      <p:sp>
        <p:nvSpPr>
          <p:cNvPr id="1048665" name="文本框"/>
          <p:cNvSpPr>
            <a:spLocks noGrp="1"/>
          </p:cNvSpPr>
          <p:nvPr>
            <p:ph type="sldNum" idx="7"/>
          </p:nvPr>
        </p:nvSpPr>
        <p:spPr>
          <a:xfrm>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pPr algn="l" indent="0" marL="38100">
                <a:lnSpc>
                  <a:spcPct val="100000"/>
                </a:lnSpc>
                <a:spcBef>
                  <a:spcPts val="55"/>
                </a:spcBef>
                <a:spcAft>
                  <a:spcPts val="0"/>
                </a:spcAft>
                <a:buNone/>
              </a:pPr>
              <a:t>4</a:t>
            </a:fld>
            <a:endParaRPr altLang="en-US" baseline="0" b="0" cap="none" sz="1100" i="0" kern="1200" lang="zh-CN" spc="10" strike="noStrike" u="none">
              <a:solidFill>
                <a:srgbClr val="2D936B"/>
              </a:solidFill>
              <a:latin typeface="Trebuchet MS" charset="0"/>
              <a:ea typeface="宋体" charset="0"/>
              <a:cs typeface="Trebuchet MS" charset="0"/>
            </a:endParaRPr>
          </a:p>
        </p:txBody>
      </p:sp>
      <p:sp>
        <p:nvSpPr>
          <p:cNvPr id="1048666" name="矩形"/>
          <p:cNvSpPr/>
          <p:nvPr/>
        </p:nvSpPr>
        <p:spPr>
          <a:xfrm>
            <a:off x="3050038" y="2280950"/>
            <a:ext cx="6100074" cy="22250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Calibri" charset="0"/>
                <a:ea typeface="宋体" charset="0"/>
                <a:cs typeface="Calibri" charset="0"/>
              </a:rPr>
              <a:t>A problem statement is a clear and concise description of a problem or challenge that needs to be addressed. It typically includes:1. Description of the problem2. Impact of the problem3. Goals or objectivesA well-defined problem statement helps guide the development of solutions and ensures everyone involved is working towards the same goal.Would you like to share a specific problem statement you're working on?</a:t>
            </a:r>
            <a:endParaRPr altLang="en-US" baseline="0" b="0" cap="none" sz="1800" i="0" kern="1200" lang="zh-CN" spc="0" strike="noStrike" u="none">
              <a:solidFill>
                <a:schemeClr val="tx1"/>
              </a:solidFill>
              <a:latin typeface="Calibri" charset="0"/>
              <a:ea typeface="宋体" charset="0"/>
              <a:cs typeface="Calibri"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47" name=""/>
        <p:cNvGrpSpPr/>
        <p:nvPr/>
      </p:nvGrpSpPr>
      <p:grpSpPr>
        <a:xfrm>
          <a:off x="0" y="0"/>
          <a:ext cx="0" cy="0"/>
          <a:chOff x="0" y="0"/>
          <a:chExt cx="0" cy="0"/>
        </a:xfrm>
      </p:grpSpPr>
      <p:grpSp>
        <p:nvGrpSpPr>
          <p:cNvPr id="48" name="组合"/>
          <p:cNvGrpSpPr/>
          <p:nvPr/>
        </p:nvGrpSpPr>
        <p:grpSpPr>
          <a:xfrm>
            <a:off x="8658225" y="2647950"/>
            <a:ext cx="3533775" cy="3810000"/>
            <a:chOff x="8658225" y="2647950"/>
            <a:chExt cx="3533775" cy="3810000"/>
          </a:xfrm>
        </p:grpSpPr>
        <p:sp>
          <p:nvSpPr>
            <p:cNvPr id="1048670" name="曲线"/>
            <p:cNvSpPr/>
            <p:nvPr/>
          </p:nvSpPr>
          <p:spPr>
            <a:xfrm>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71" name="曲线"/>
            <p:cNvSpPr/>
            <p:nvPr/>
          </p:nvSpPr>
          <p:spPr>
            <a:xfrm>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0" name="图片"/>
            <p:cNvPicPr>
              <a:picLocks/>
            </p:cNvPicPr>
            <p:nvPr/>
          </p:nvPicPr>
          <p:blipFill>
            <a:blip xmlns:r="http://schemas.openxmlformats.org/officeDocument/2006/relationships" r:embed="rId1" cstate="print"/>
            <a:stretch>
              <a:fillRect/>
            </a:stretch>
          </p:blipFill>
          <p:spPr>
            <a:xfrm>
              <a:off x="8658225" y="2647950"/>
              <a:ext cx="3533775" cy="3810000"/>
            </a:xfrm>
            <a:prstGeom prst="rect"/>
            <a:noFill/>
            <a:ln w="12700" cap="flat" cmpd="sng">
              <a:noFill/>
              <a:prstDash val="solid"/>
              <a:miter/>
            </a:ln>
          </p:spPr>
        </p:pic>
      </p:grpSp>
      <p:sp>
        <p:nvSpPr>
          <p:cNvPr id="1048672" name="曲线"/>
          <p:cNvSpPr/>
          <p:nvPr/>
        </p:nvSpPr>
        <p:spPr>
          <a:xfrm>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73" name="文本框"/>
          <p:cNvSpPr>
            <a:spLocks noGrp="1"/>
          </p:cNvSpPr>
          <p:nvPr>
            <p:ph type="title"/>
          </p:nvPr>
        </p:nvSpPr>
        <p:spPr>
          <a:xfrm>
            <a:off x="739774" y="829626"/>
            <a:ext cx="5263514" cy="1261110"/>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tabLst>
                <a:tab algn="l" pos="2642870"/>
              </a:tabLst>
            </a:pPr>
            <a:r>
              <a:rPr altLang="zh-CN" baseline="0" b="1" cap="none" sz="4250" i="0" kern="0" lang="en-US" spc="5" strike="noStrike" u="none">
                <a:solidFill>
                  <a:schemeClr val="tx1"/>
                </a:solidFill>
                <a:latin typeface="Trebuchet MS" charset="0"/>
                <a:ea typeface="宋体" charset="0"/>
                <a:cs typeface="Trebuchet MS" charset="0"/>
              </a:rPr>
              <a:t>PROJECT	</a:t>
            </a:r>
            <a:r>
              <a:rPr altLang="zh-CN" baseline="0" b="1" cap="none" sz="4250" i="0" kern="0" lang="en-US" spc="-20" strike="noStrike" u="none">
                <a:solidFill>
                  <a:schemeClr val="tx1"/>
                </a:solidFill>
                <a:latin typeface="Trebuchet MS" charset="0"/>
                <a:ea typeface="宋体" charset="0"/>
                <a:cs typeface="Trebuchet MS" charset="0"/>
              </a:rPr>
              <a:t>OVERVIEW</a:t>
            </a:r>
            <a:endParaRPr altLang="en-US" baseline="0" b="1" cap="none" sz="4250" i="0" kern="0" lang="zh-CN" spc="0" strike="noStrike" u="none">
              <a:solidFill>
                <a:schemeClr val="tx1"/>
              </a:solidFill>
              <a:latin typeface="Trebuchet MS" charset="0"/>
              <a:ea typeface="宋体" charset="0"/>
              <a:cs typeface="Trebuchet MS" charset="0"/>
            </a:endParaRPr>
          </a:p>
        </p:txBody>
      </p:sp>
      <p:pic>
        <p:nvPicPr>
          <p:cNvPr id="2097161" name="图片"/>
          <p:cNvPicPr>
            <a:picLocks/>
          </p:cNvPicPr>
          <p:nvPr/>
        </p:nvPicPr>
        <p:blipFill>
          <a:blip xmlns:r="http://schemas.openxmlformats.org/officeDocument/2006/relationships" r:embed="rId2" cstate="print"/>
          <a:stretch>
            <a:fillRect/>
          </a:stretch>
        </p:blipFill>
        <p:spPr>
          <a:xfrm>
            <a:off x="676275" y="6467475"/>
            <a:ext cx="2143125" cy="200024"/>
          </a:xfrm>
          <a:prstGeom prst="rect"/>
          <a:noFill/>
          <a:ln w="12700" cap="flat" cmpd="sng">
            <a:noFill/>
            <a:prstDash val="solid"/>
            <a:miter/>
          </a:ln>
        </p:spPr>
      </p:pic>
      <p:sp>
        <p:nvSpPr>
          <p:cNvPr id="1048674" name="文本框"/>
          <p:cNvSpPr>
            <a:spLocks noGrp="1"/>
          </p:cNvSpPr>
          <p:nvPr>
            <p:ph type="sldNum" idx="7"/>
          </p:nvPr>
        </p:nvSpPr>
        <p:spPr>
          <a:xfrm>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pPr algn="l" indent="0" marL="38100">
                <a:lnSpc>
                  <a:spcPct val="100000"/>
                </a:lnSpc>
                <a:spcBef>
                  <a:spcPts val="55"/>
                </a:spcBef>
                <a:spcAft>
                  <a:spcPts val="0"/>
                </a:spcAft>
                <a:buNone/>
              </a:pPr>
              <a:t>5</a:t>
            </a:fld>
            <a:endParaRPr altLang="en-US" baseline="0" b="0" cap="none" sz="1100" i="0" kern="1200" lang="zh-CN" spc="10" strike="noStrike" u="none">
              <a:solidFill>
                <a:srgbClr val="2D936B"/>
              </a:solidFill>
              <a:latin typeface="Trebuchet MS" charset="0"/>
              <a:ea typeface="宋体" charset="0"/>
              <a:cs typeface="Trebuchet MS" charset="0"/>
            </a:endParaRPr>
          </a:p>
        </p:txBody>
      </p:sp>
      <p:sp>
        <p:nvSpPr>
          <p:cNvPr id="1048675" name="矩形"/>
          <p:cNvSpPr/>
          <p:nvPr/>
        </p:nvSpPr>
        <p:spPr>
          <a:xfrm>
            <a:off x="3050038" y="2696448"/>
            <a:ext cx="6100074" cy="142493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Calibri" charset="0"/>
                <a:ea typeface="宋体" charset="0"/>
                <a:cs typeface="Calibri" charset="0"/>
              </a:rPr>
              <a:t>To provide a project overview, I'll need more context. Could you please share:1. Project type (e.g., software, research, creative)2. Project goals3. Key stakeholders4. Current statusWith this info, I can help you summarize your project's main aspects.</a:t>
            </a:r>
            <a:endParaRPr altLang="en-US" baseline="0" b="0" cap="none" sz="1800" i="0" kern="1200" lang="zh-CN" spc="0" strike="noStrike" u="none">
              <a:solidFill>
                <a:schemeClr val="tx1"/>
              </a:solidFill>
              <a:latin typeface="Calibri" charset="0"/>
              <a:ea typeface="宋体" charset="0"/>
              <a:cs typeface="Calibri"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51" name=""/>
        <p:cNvGrpSpPr/>
        <p:nvPr/>
      </p:nvGrpSpPr>
      <p:grpSpPr>
        <a:xfrm>
          <a:off x="0" y="0"/>
          <a:ext cx="0" cy="0"/>
          <a:chOff x="0" y="0"/>
          <a:chExt cx="0" cy="0"/>
        </a:xfrm>
      </p:grpSpPr>
      <p:sp>
        <p:nvSpPr>
          <p:cNvPr id="1048679" name="曲线"/>
          <p:cNvSpPr/>
          <p:nvPr/>
        </p:nvSpPr>
        <p:spPr>
          <a:xfrm>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80" name="曲线"/>
          <p:cNvSpPr/>
          <p:nvPr/>
        </p:nvSpPr>
        <p:spPr>
          <a:xfrm>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81" name="曲线"/>
          <p:cNvSpPr/>
          <p:nvPr/>
        </p:nvSpPr>
        <p:spPr>
          <a:xfrm>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682" name="文本框"/>
          <p:cNvSpPr>
            <a:spLocks noGrp="1"/>
          </p:cNvSpPr>
          <p:nvPr>
            <p:ph type="title"/>
          </p:nvPr>
        </p:nvSpPr>
        <p:spPr>
          <a:xfrm>
            <a:off x="699452" y="891793"/>
            <a:ext cx="5014595" cy="502284"/>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3200" i="0" kern="0" lang="en-US" spc="25" strike="noStrike" u="none">
                <a:solidFill>
                  <a:schemeClr val="tx1"/>
                </a:solidFill>
                <a:latin typeface="Trebuchet MS" charset="0"/>
                <a:ea typeface="宋体" charset="0"/>
                <a:cs typeface="Trebuchet MS" charset="0"/>
              </a:rPr>
              <a:t>W</a:t>
            </a:r>
            <a:r>
              <a:rPr altLang="zh-CN" baseline="0" b="1" cap="none" sz="3200" i="0" kern="0" lang="en-US" spc="-20" strike="noStrike" u="none">
                <a:solidFill>
                  <a:schemeClr val="tx1"/>
                </a:solidFill>
                <a:latin typeface="Trebuchet MS" charset="0"/>
                <a:ea typeface="宋体" charset="0"/>
                <a:cs typeface="Trebuchet MS" charset="0"/>
              </a:rPr>
              <a:t>H</a:t>
            </a:r>
            <a:r>
              <a:rPr altLang="zh-CN" baseline="0" b="1" cap="none" sz="3200" i="0" kern="0" lang="en-US" spc="20" strike="noStrike" u="none">
                <a:solidFill>
                  <a:schemeClr val="tx1"/>
                </a:solidFill>
                <a:latin typeface="Trebuchet MS" charset="0"/>
                <a:ea typeface="宋体" charset="0"/>
                <a:cs typeface="Trebuchet MS" charset="0"/>
              </a:rPr>
              <a:t>O</a:t>
            </a:r>
            <a:r>
              <a:rPr altLang="zh-CN" baseline="0" b="1" cap="none" sz="3200" i="0" kern="0" lang="en-US" spc="-235" strike="noStrike" u="none">
                <a:solidFill>
                  <a:schemeClr val="tx1"/>
                </a:solidFill>
                <a:latin typeface="Trebuchet MS" charset="0"/>
                <a:ea typeface="宋体" charset="0"/>
                <a:cs typeface="Trebuchet MS" charset="0"/>
              </a:rPr>
              <a:t> </a:t>
            </a:r>
            <a:r>
              <a:rPr altLang="zh-CN" baseline="0" b="1" cap="none" sz="3200" i="0" kern="0" lang="en-US" spc="-10" strike="noStrike" u="none">
                <a:solidFill>
                  <a:schemeClr val="tx1"/>
                </a:solidFill>
                <a:latin typeface="Trebuchet MS" charset="0"/>
                <a:ea typeface="宋体" charset="0"/>
                <a:cs typeface="Trebuchet MS" charset="0"/>
              </a:rPr>
              <a:t>AR</a:t>
            </a:r>
            <a:r>
              <a:rPr altLang="zh-CN" baseline="0" b="1" cap="none" sz="3200" i="0" kern="0" lang="en-US" spc="15" strike="noStrike" u="none">
                <a:solidFill>
                  <a:schemeClr val="tx1"/>
                </a:solidFill>
                <a:latin typeface="Trebuchet MS" charset="0"/>
                <a:ea typeface="宋体" charset="0"/>
                <a:cs typeface="Trebuchet MS" charset="0"/>
              </a:rPr>
              <a:t>E</a:t>
            </a:r>
            <a:r>
              <a:rPr altLang="zh-CN" baseline="0" b="1" cap="none" sz="3200" i="0" kern="0" lang="en-US" spc="-35" strike="noStrike" u="none">
                <a:solidFill>
                  <a:schemeClr val="tx1"/>
                </a:solidFill>
                <a:latin typeface="Trebuchet MS" charset="0"/>
                <a:ea typeface="宋体" charset="0"/>
                <a:cs typeface="Trebuchet MS" charset="0"/>
              </a:rPr>
              <a:t> </a:t>
            </a:r>
            <a:r>
              <a:rPr altLang="zh-CN" baseline="0" b="1" cap="none" sz="3200" i="0" kern="0" lang="en-US" spc="-10" strike="noStrike" u="none">
                <a:solidFill>
                  <a:schemeClr val="tx1"/>
                </a:solidFill>
                <a:latin typeface="Trebuchet MS" charset="0"/>
                <a:ea typeface="宋体" charset="0"/>
                <a:cs typeface="Trebuchet MS" charset="0"/>
              </a:rPr>
              <a:t>T</a:t>
            </a:r>
            <a:r>
              <a:rPr altLang="zh-CN" baseline="0" b="1" cap="none" sz="3200" i="0" kern="0" lang="en-US" spc="-15" strike="noStrike" u="none">
                <a:solidFill>
                  <a:schemeClr val="tx1"/>
                </a:solidFill>
                <a:latin typeface="Trebuchet MS" charset="0"/>
                <a:ea typeface="宋体" charset="0"/>
                <a:cs typeface="Trebuchet MS" charset="0"/>
              </a:rPr>
              <a:t>H</a:t>
            </a:r>
            <a:r>
              <a:rPr altLang="zh-CN" baseline="0" b="1" cap="none" sz="3200" i="0" kern="0" lang="en-US" spc="15" strike="noStrike" u="none">
                <a:solidFill>
                  <a:schemeClr val="tx1"/>
                </a:solidFill>
                <a:latin typeface="Trebuchet MS" charset="0"/>
                <a:ea typeface="宋体" charset="0"/>
                <a:cs typeface="Trebuchet MS" charset="0"/>
              </a:rPr>
              <a:t>E</a:t>
            </a:r>
            <a:r>
              <a:rPr altLang="zh-CN" baseline="0" b="1" cap="none" sz="3200" i="0" kern="0" lang="en-US" spc="-35" strike="noStrike" u="none">
                <a:solidFill>
                  <a:schemeClr val="tx1"/>
                </a:solidFill>
                <a:latin typeface="Trebuchet MS" charset="0"/>
                <a:ea typeface="宋体" charset="0"/>
                <a:cs typeface="Trebuchet MS" charset="0"/>
              </a:rPr>
              <a:t> </a:t>
            </a:r>
            <a:r>
              <a:rPr altLang="zh-CN" baseline="0" b="1" cap="none" sz="3200" i="0" kern="0" lang="en-US" spc="-20" strike="noStrike" u="none">
                <a:solidFill>
                  <a:schemeClr val="tx1"/>
                </a:solidFill>
                <a:latin typeface="Trebuchet MS" charset="0"/>
                <a:ea typeface="宋体" charset="0"/>
                <a:cs typeface="Trebuchet MS" charset="0"/>
              </a:rPr>
              <a:t>E</a:t>
            </a:r>
            <a:r>
              <a:rPr altLang="zh-CN" baseline="0" b="1" cap="none" sz="3200" i="0" kern="0" lang="en-US" spc="30" strike="noStrike" u="none">
                <a:solidFill>
                  <a:schemeClr val="tx1"/>
                </a:solidFill>
                <a:latin typeface="Trebuchet MS" charset="0"/>
                <a:ea typeface="宋体" charset="0"/>
                <a:cs typeface="Trebuchet MS" charset="0"/>
              </a:rPr>
              <a:t>N</a:t>
            </a:r>
            <a:r>
              <a:rPr altLang="zh-CN" baseline="0" b="1" cap="none" sz="3200" i="0" kern="0" lang="en-US" spc="15" strike="noStrike" u="none">
                <a:solidFill>
                  <a:schemeClr val="tx1"/>
                </a:solidFill>
                <a:latin typeface="Trebuchet MS" charset="0"/>
                <a:ea typeface="宋体" charset="0"/>
                <a:cs typeface="Trebuchet MS" charset="0"/>
              </a:rPr>
              <a:t>D</a:t>
            </a:r>
            <a:r>
              <a:rPr altLang="zh-CN" baseline="0" b="1" cap="none" sz="3200" i="0" kern="0" lang="en-US" spc="-45" strike="noStrike" u="none">
                <a:solidFill>
                  <a:schemeClr val="tx1"/>
                </a:solidFill>
                <a:latin typeface="Trebuchet MS" charset="0"/>
                <a:ea typeface="宋体" charset="0"/>
                <a:cs typeface="Trebuchet MS" charset="0"/>
              </a:rPr>
              <a:t> </a:t>
            </a:r>
            <a:r>
              <a:rPr altLang="zh-CN" baseline="0" b="1" cap="none" sz="3200" i="0" kern="0" lang="en-US" spc="0" strike="noStrike" u="none">
                <a:solidFill>
                  <a:schemeClr val="tx1"/>
                </a:solidFill>
                <a:latin typeface="Trebuchet MS" charset="0"/>
                <a:ea typeface="宋体" charset="0"/>
                <a:cs typeface="Trebuchet MS" charset="0"/>
              </a:rPr>
              <a:t>U</a:t>
            </a:r>
            <a:r>
              <a:rPr altLang="zh-CN" baseline="0" b="1" cap="none" sz="3200" i="0" kern="0" lang="en-US" spc="10" strike="noStrike" u="none">
                <a:solidFill>
                  <a:schemeClr val="tx1"/>
                </a:solidFill>
                <a:latin typeface="Trebuchet MS" charset="0"/>
                <a:ea typeface="宋体" charset="0"/>
                <a:cs typeface="Trebuchet MS" charset="0"/>
              </a:rPr>
              <a:t>S</a:t>
            </a:r>
            <a:r>
              <a:rPr altLang="zh-CN" baseline="0" b="1" cap="none" sz="3200" i="0" kern="0" lang="en-US" spc="-25" strike="noStrike" u="none">
                <a:solidFill>
                  <a:schemeClr val="tx1"/>
                </a:solidFill>
                <a:latin typeface="Trebuchet MS" charset="0"/>
                <a:ea typeface="宋体" charset="0"/>
                <a:cs typeface="Trebuchet MS" charset="0"/>
              </a:rPr>
              <a:t>E</a:t>
            </a:r>
            <a:r>
              <a:rPr altLang="zh-CN" baseline="0" b="1" cap="none" sz="3200" i="0" kern="0" lang="en-US" spc="-10" strike="noStrike" u="none">
                <a:solidFill>
                  <a:schemeClr val="tx1"/>
                </a:solidFill>
                <a:latin typeface="Trebuchet MS" charset="0"/>
                <a:ea typeface="宋体" charset="0"/>
                <a:cs typeface="Trebuchet MS" charset="0"/>
              </a:rPr>
              <a:t>R</a:t>
            </a:r>
            <a:r>
              <a:rPr altLang="zh-CN" baseline="0" b="1" cap="none" sz="3200" i="0" kern="0" lang="en-US" spc="5" strike="noStrike" u="none">
                <a:solidFill>
                  <a:schemeClr val="tx1"/>
                </a:solidFill>
                <a:latin typeface="Trebuchet MS" charset="0"/>
                <a:ea typeface="宋体" charset="0"/>
                <a:cs typeface="Trebuchet MS" charset="0"/>
              </a:rPr>
              <a:t>S?</a:t>
            </a:r>
            <a:endParaRPr altLang="en-US" baseline="0" b="1" cap="none" sz="3200" i="0" kern="0" lang="zh-CN" spc="0" strike="noStrike" u="none">
              <a:solidFill>
                <a:schemeClr val="tx1"/>
              </a:solidFill>
              <a:latin typeface="Trebuchet MS" charset="0"/>
              <a:ea typeface="宋体" charset="0"/>
              <a:cs typeface="Trebuchet MS" charset="0"/>
            </a:endParaRPr>
          </a:p>
        </p:txBody>
      </p:sp>
      <p:pic>
        <p:nvPicPr>
          <p:cNvPr id="2097162" name="图片"/>
          <p:cNvPicPr>
            <a:picLocks/>
          </p:cNvPicPr>
          <p:nvPr/>
        </p:nvPicPr>
        <p:blipFill>
          <a:blip xmlns:r="http://schemas.openxmlformats.org/officeDocument/2006/relationships" r:embed="rId1" cstate="print"/>
          <a:stretch>
            <a:fillRect/>
          </a:stretch>
        </p:blipFill>
        <p:spPr>
          <a:xfrm>
            <a:off x="723900" y="6172200"/>
            <a:ext cx="2181225" cy="485775"/>
          </a:xfrm>
          <a:prstGeom prst="rect"/>
          <a:noFill/>
          <a:ln w="12700" cap="flat" cmpd="sng">
            <a:noFill/>
            <a:prstDash val="solid"/>
            <a:miter/>
          </a:ln>
        </p:spPr>
      </p:pic>
      <p:sp>
        <p:nvSpPr>
          <p:cNvPr id="1048683" name="文本框"/>
          <p:cNvSpPr>
            <a:spLocks noGrp="1"/>
          </p:cNvSpPr>
          <p:nvPr>
            <p:ph type="sldNum" idx="7"/>
          </p:nvPr>
        </p:nvSpPr>
        <p:spPr>
          <a:xfrm>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pPr algn="l" indent="0" marL="38100">
                <a:lnSpc>
                  <a:spcPct val="100000"/>
                </a:lnSpc>
                <a:spcBef>
                  <a:spcPts val="55"/>
                </a:spcBef>
                <a:spcAft>
                  <a:spcPts val="0"/>
                </a:spcAft>
                <a:buNone/>
              </a:pPr>
              <a:t>6</a:t>
            </a:fld>
            <a:endParaRPr altLang="en-US" baseline="0" b="0" cap="none" sz="1100" i="0" kern="1200" lang="zh-CN" spc="10" strike="noStrike" u="none">
              <a:solidFill>
                <a:srgbClr val="2D936B"/>
              </a:solidFill>
              <a:latin typeface="Trebuchet MS" charset="0"/>
              <a:ea typeface="宋体" charset="0"/>
              <a:cs typeface="Trebuchet MS" charset="0"/>
            </a:endParaRPr>
          </a:p>
        </p:txBody>
      </p:sp>
      <p:sp>
        <p:nvSpPr>
          <p:cNvPr id="1048684" name="矩形"/>
          <p:cNvSpPr/>
          <p:nvPr/>
        </p:nvSpPr>
        <p:spPr>
          <a:xfrm>
            <a:off x="3050038" y="2280950"/>
            <a:ext cx="6100074" cy="24917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Calibri" charset="0"/>
                <a:ea typeface="宋体" charset="0"/>
                <a:cs typeface="Calibri" charset="0"/>
              </a:rPr>
              <a:t>The end-users are the individuals who will ultimately interact with or benefit from a product, service, or system. They are typically the target audience or customers.Examples of end-users include:1. Consumers using a mobile app2. Employees using a company's internal software3. Customers visiting a websiteUnderstanding end-users' needs, preferences, and behaviors is crucial for designing and developing effective solutions.</a:t>
            </a:r>
            <a:endParaRPr altLang="en-US" baseline="0" b="0" cap="none" sz="1800" i="0" kern="1200" lang="zh-CN" spc="0" strike="noStrike" u="none">
              <a:solidFill>
                <a:schemeClr val="tx1"/>
              </a:solidFill>
              <a:latin typeface="Calibri" charset="0"/>
              <a:ea typeface="宋体" charset="0"/>
              <a:cs typeface="Calibri"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54" name=""/>
        <p:cNvGrpSpPr/>
        <p:nvPr/>
      </p:nvGrpSpPr>
      <p:grpSpPr>
        <a:xfrm>
          <a:off x="0" y="0"/>
          <a:ext cx="0" cy="0"/>
          <a:chOff x="0" y="0"/>
          <a:chExt cx="0" cy="0"/>
        </a:xfrm>
      </p:grpSpPr>
      <p:pic>
        <p:nvPicPr>
          <p:cNvPr id="2097163" name="图片"/>
          <p:cNvPicPr>
            <a:picLocks/>
          </p:cNvPicPr>
          <p:nvPr/>
        </p:nvPicPr>
        <p:blipFill>
          <a:blip xmlns:r="http://schemas.openxmlformats.org/officeDocument/2006/relationships" r:embed="rId1" cstate="print"/>
          <a:stretch>
            <a:fillRect/>
          </a:stretch>
        </p:blipFill>
        <p:spPr>
          <a:xfrm>
            <a:off x="0" y="1476375"/>
            <a:ext cx="2695574" cy="3248025"/>
          </a:xfrm>
          <a:prstGeom prst="rect"/>
          <a:noFill/>
          <a:ln w="12700" cap="flat" cmpd="sng">
            <a:noFill/>
            <a:prstDash val="solid"/>
            <a:miter/>
          </a:ln>
        </p:spPr>
      </p:pic>
      <p:sp>
        <p:nvSpPr>
          <p:cNvPr id="1048688" name="曲线"/>
          <p:cNvSpPr/>
          <p:nvPr/>
        </p:nvSpPr>
        <p:spPr>
          <a:xfrm>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89" name="曲线"/>
          <p:cNvSpPr/>
          <p:nvPr/>
        </p:nvSpPr>
        <p:spPr>
          <a:xfrm>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90" name="曲线"/>
          <p:cNvSpPr/>
          <p:nvPr/>
        </p:nvSpPr>
        <p:spPr>
          <a:xfrm>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691" name="文本框"/>
          <p:cNvSpPr>
            <a:spLocks noGrp="1"/>
          </p:cNvSpPr>
          <p:nvPr>
            <p:ph type="title"/>
          </p:nvPr>
        </p:nvSpPr>
        <p:spPr>
          <a:xfrm>
            <a:off x="558165" y="857885"/>
            <a:ext cx="9763125" cy="556260"/>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3600" i="0" kern="0" lang="en-US" spc="10" strike="noStrike" u="none">
                <a:solidFill>
                  <a:schemeClr val="tx1"/>
                </a:solidFill>
                <a:latin typeface="Trebuchet MS" charset="0"/>
                <a:ea typeface="宋体" charset="0"/>
                <a:cs typeface="Trebuchet MS" charset="0"/>
              </a:rPr>
              <a:t>TOOLS AND TECHNIQUES</a:t>
            </a:r>
            <a:endParaRPr altLang="en-US" baseline="0" b="1" cap="none" sz="3600" i="0" kern="0" lang="zh-CN" spc="0" strike="noStrike" u="none">
              <a:solidFill>
                <a:schemeClr val="tx1"/>
              </a:solidFill>
              <a:latin typeface="Trebuchet MS" charset="0"/>
              <a:ea typeface="宋体" charset="0"/>
              <a:cs typeface="Trebuchet MS" charset="0"/>
            </a:endParaRPr>
          </a:p>
        </p:txBody>
      </p:sp>
      <p:pic>
        <p:nvPicPr>
          <p:cNvPr id="2097164" name="图片"/>
          <p:cNvPicPr>
            <a:picLocks/>
          </p:cNvPicPr>
          <p:nvPr/>
        </p:nvPicPr>
        <p:blipFill>
          <a:blip xmlns:r="http://schemas.openxmlformats.org/officeDocument/2006/relationships" r:embed="rId2" cstate="print"/>
          <a:stretch>
            <a:fillRect/>
          </a:stretch>
        </p:blipFill>
        <p:spPr>
          <a:xfrm>
            <a:off x="676275" y="6467475"/>
            <a:ext cx="2143125" cy="200024"/>
          </a:xfrm>
          <a:prstGeom prst="rect"/>
          <a:noFill/>
          <a:ln w="12700" cap="flat" cmpd="sng">
            <a:noFill/>
            <a:prstDash val="solid"/>
            <a:miter/>
          </a:ln>
        </p:spPr>
      </p:pic>
      <p:sp>
        <p:nvSpPr>
          <p:cNvPr id="1048692" name="文本框"/>
          <p:cNvSpPr>
            <a:spLocks noGrp="1"/>
          </p:cNvSpPr>
          <p:nvPr>
            <p:ph type="sldNum" idx="7"/>
          </p:nvPr>
        </p:nvSpPr>
        <p:spPr>
          <a:xfrm>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pPr algn="l" indent="0" marL="38100">
                <a:lnSpc>
                  <a:spcPct val="100000"/>
                </a:lnSpc>
                <a:spcBef>
                  <a:spcPts val="55"/>
                </a:spcBef>
                <a:spcAft>
                  <a:spcPts val="0"/>
                </a:spcAft>
                <a:buNone/>
              </a:pPr>
              <a:t>7</a:t>
            </a:fld>
            <a:endParaRPr altLang="en-US" baseline="0" b="0" cap="none" sz="1100" i="0" kern="1200" lang="zh-CN" spc="10" strike="noStrike" u="none">
              <a:solidFill>
                <a:srgbClr val="2D936B"/>
              </a:solidFill>
              <a:latin typeface="Trebuchet MS" charset="0"/>
              <a:ea typeface="宋体" charset="0"/>
              <a:cs typeface="Trebuchet MS" charset="0"/>
            </a:endParaRPr>
          </a:p>
        </p:txBody>
      </p:sp>
      <p:sp>
        <p:nvSpPr>
          <p:cNvPr id="1048693" name="矩形"/>
          <p:cNvSpPr/>
          <p:nvPr/>
        </p:nvSpPr>
        <p:spPr>
          <a:xfrm>
            <a:off x="3050038" y="2003950"/>
            <a:ext cx="6100074" cy="27584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Calibri" charset="0"/>
                <a:ea typeface="宋体" charset="0"/>
                <a:cs typeface="Calibri" charset="0"/>
              </a:rPr>
              <a:t>Tools and techniques refer to the methods, software, and technologies used to achieve a specific goal or complete a task.Some examples of tools and techniques include:1. Project management tools (e.g., Asana, Trello)2. Design tools (e.g., Adobe Creative Cloud, Figma)3. Development tools (e.g., coding languages, IDEs)4. Data analysis tools (e.g., Excel, Tableau)Techniques might include:1. Agile methodologies2. User experience (UX) design3. Data visualization4. Version control (e.g., Git)What specific tools and techniques are you interested in?</a:t>
            </a:r>
            <a:endParaRPr altLang="en-US" baseline="0" b="0" cap="none" sz="1800" i="0" kern="1200" lang="zh-CN" spc="0" strike="noStrike" u="none">
              <a:solidFill>
                <a:schemeClr val="tx1"/>
              </a:solidFill>
              <a:latin typeface="Calibri" charset="0"/>
              <a:ea typeface="宋体" charset="0"/>
              <a:cs typeface="Calibri"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57" name=""/>
        <p:cNvGrpSpPr/>
        <p:nvPr/>
      </p:nvGrpSpPr>
      <p:grpSpPr>
        <a:xfrm>
          <a:off x="0" y="0"/>
          <a:ext cx="0" cy="0"/>
          <a:chOff x="0" y="0"/>
          <a:chExt cx="0" cy="0"/>
        </a:xfrm>
      </p:grpSpPr>
      <p:sp>
        <p:nvSpPr>
          <p:cNvPr id="1048697" name="曲线"/>
          <p:cNvSpPr/>
          <p:nvPr/>
        </p:nvSpPr>
        <p:spPr>
          <a:xfrm>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5" name="图片"/>
          <p:cNvPicPr>
            <a:picLocks/>
          </p:cNvPicPr>
          <p:nvPr/>
        </p:nvPicPr>
        <p:blipFill>
          <a:blip xmlns:r="http://schemas.openxmlformats.org/officeDocument/2006/relationships" r:embed="rId1" cstate="print"/>
          <a:stretch>
            <a:fillRect/>
          </a:stretch>
        </p:blipFill>
        <p:spPr>
          <a:xfrm>
            <a:off x="1666874" y="6467475"/>
            <a:ext cx="76200" cy="177799"/>
          </a:xfrm>
          <a:prstGeom prst="rect"/>
          <a:noFill/>
          <a:ln w="12700" cap="flat" cmpd="sng">
            <a:noFill/>
            <a:prstDash val="solid"/>
            <a:miter/>
          </a:ln>
        </p:spPr>
      </p:pic>
      <p:sp>
        <p:nvSpPr>
          <p:cNvPr id="1048698" name="矩形"/>
          <p:cNvSpPr/>
          <p:nvPr/>
        </p:nvSpPr>
        <p:spPr>
          <a:xfrm>
            <a:off x="11277218" y="6473336"/>
            <a:ext cx="228600"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pPr algn="l" indent="0" marL="38100">
                <a:lnSpc>
                  <a:spcPct val="100000"/>
                </a:lnSpc>
                <a:spcBef>
                  <a:spcPts val="55"/>
                </a:spcBef>
                <a:spcAft>
                  <a:spcPts val="0"/>
                </a:spcAft>
                <a:buNone/>
              </a:pPr>
              <a:t>8</a:t>
            </a:fld>
            <a:endParaRPr altLang="en-US" baseline="0" b="0" cap="none" sz="1100" i="0" kern="1200" lang="zh-CN" spc="0" strike="noStrike" u="none">
              <a:solidFill>
                <a:schemeClr val="tx1"/>
              </a:solidFill>
              <a:latin typeface="Trebuchet MS" charset="0"/>
              <a:ea typeface="宋体" charset="0"/>
              <a:cs typeface="Trebuchet MS" charset="0"/>
            </a:endParaRPr>
          </a:p>
        </p:txBody>
      </p:sp>
      <p:sp>
        <p:nvSpPr>
          <p:cNvPr id="1048699" name="矩形"/>
          <p:cNvSpPr/>
          <p:nvPr/>
        </p:nvSpPr>
        <p:spPr>
          <a:xfrm>
            <a:off x="739774" y="291147"/>
            <a:ext cx="8794750" cy="613410"/>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000" i="0" kern="1200" lang="en-US" spc="15" strike="noStrike" u="none">
                <a:solidFill>
                  <a:schemeClr val="tx1"/>
                </a:solidFill>
                <a:latin typeface="Trebuchet MS" charset="0"/>
                <a:ea typeface="宋体" charset="0"/>
                <a:cs typeface="Trebuchet MS" charset="0"/>
              </a:rPr>
              <a:t>POTFOLIO DESIGN AND LAYOUT</a:t>
            </a:r>
            <a:endParaRPr altLang="en-US" baseline="0" b="0" cap="none" sz="4000" i="0" kern="1200" lang="zh-CN" spc="0" strike="noStrike" u="none">
              <a:solidFill>
                <a:schemeClr val="tx1"/>
              </a:solidFill>
              <a:latin typeface="Trebuchet MS" charset="0"/>
              <a:ea typeface="宋体" charset="0"/>
              <a:cs typeface="Trebuchet MS" charset="0"/>
            </a:endParaRPr>
          </a:p>
        </p:txBody>
      </p:sp>
      <p:sp>
        <p:nvSpPr>
          <p:cNvPr id="1048700" name="曲线"/>
          <p:cNvSpPr/>
          <p:nvPr/>
        </p:nvSpPr>
        <p:spPr>
          <a:xfrm>
            <a:off x="10058401" y="525141"/>
            <a:ext cx="457200"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01" name="矩形"/>
          <p:cNvSpPr/>
          <p:nvPr/>
        </p:nvSpPr>
        <p:spPr>
          <a:xfrm>
            <a:off x="3050038" y="2142451"/>
            <a:ext cx="6100074" cy="24917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Calibri" charset="0"/>
                <a:ea typeface="宋体" charset="0"/>
                <a:cs typeface="Calibri" charset="0"/>
              </a:rPr>
              <a:t>Portfolio design and layout refer to the visual arrangement and organization of content in a portfolio, showcasing work, skills, and accomplishments.Key considerations:1. Visual appeal2. Clear navigation3. Content hierarchy4. Branding consistencyPopular portfolio layouts:1. Grid-based2. Minimalist3. Hero-image4. Storytelling-drivenWhen designing a portfolio, consider:1. Target audience2. Personal brand3. Showcase strongest work4. Easy to updateWould you like design inspiration or tips?</a:t>
            </a:r>
            <a:endParaRPr altLang="en-US" baseline="0" b="0" cap="none" sz="1800" i="0" kern="1200" lang="zh-CN" spc="0" strike="noStrike" u="none">
              <a:solidFill>
                <a:schemeClr val="tx1"/>
              </a:solidFill>
              <a:latin typeface="Calibri" charset="0"/>
              <a:ea typeface="宋体" charset="0"/>
              <a:cs typeface="Calibri"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60" name=""/>
        <p:cNvGrpSpPr/>
        <p:nvPr/>
      </p:nvGrpSpPr>
      <p:grpSpPr>
        <a:xfrm>
          <a:off x="0" y="0"/>
          <a:ext cx="0" cy="0"/>
          <a:chOff x="0" y="0"/>
          <a:chExt cx="0" cy="0"/>
        </a:xfrm>
      </p:grpSpPr>
      <p:sp>
        <p:nvSpPr>
          <p:cNvPr id="1048705" name="文本框"/>
          <p:cNvSpPr>
            <a:spLocks noGrp="1"/>
          </p:cNvSpPr>
          <p:nvPr>
            <p:ph type="title"/>
          </p:nvPr>
        </p:nvSpPr>
        <p:spPr>
          <a:xfrm>
            <a:off x="755332" y="385444"/>
            <a:ext cx="10681335" cy="815340"/>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1" cap="none" sz="4800" i="0" kern="0" lang="en-US" spc="0" strike="noStrike" u="none">
                <a:solidFill>
                  <a:schemeClr val="tx1"/>
                </a:solidFill>
                <a:latin typeface="Trebuchet MS" charset="0"/>
                <a:ea typeface="宋体" charset="0"/>
                <a:cs typeface="Trebuchet MS" charset="0"/>
              </a:rPr>
              <a:t>FEATURES AND FUNCTIONALITY</a:t>
            </a:r>
            <a:endParaRPr altLang="en-US" baseline="0" b="1" cap="none" sz="4800" i="0" kern="0" lang="zh-CN" spc="0" strike="noStrike" u="none">
              <a:solidFill>
                <a:schemeClr val="tx1"/>
              </a:solidFill>
              <a:latin typeface="Trebuchet MS" charset="0"/>
              <a:ea typeface="宋体" charset="0"/>
              <a:cs typeface="Trebuchet MS" charset="0"/>
            </a:endParaRPr>
          </a:p>
        </p:txBody>
      </p:sp>
      <p:sp>
        <p:nvSpPr>
          <p:cNvPr id="1048706" name="矩形"/>
          <p:cNvSpPr/>
          <p:nvPr/>
        </p:nvSpPr>
        <p:spPr>
          <a:xfrm>
            <a:off x="3050038" y="2142451"/>
            <a:ext cx="6100074" cy="27584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Calibri" charset="0"/>
                <a:ea typeface="宋体" charset="0"/>
                <a:cs typeface="Calibri" charset="0"/>
              </a:rPr>
              <a:t>Features and functionality refer to the capabilities and characteristics of a product, system, or service.Features might include:1. User interface elements2. Functionalities (e.g., search, filtering)3. Integration with other tools4. Customization optionsFunctionality can encompass:1. Performance2. Security3. Usability4. ScalabilityWhen designing or evaluating features and functionality, consider:1. User needs2. Technical requirements3. User experience4. Competitive landscapeWhat specific product or system are you interested in discussing?</a:t>
            </a:r>
            <a:endParaRPr altLang="en-US" baseline="0" b="0" cap="none" sz="1800" i="0" kern="1200" lang="zh-CN" spc="0" strike="noStrike" u="none">
              <a:solidFill>
                <a:schemeClr val="tx1"/>
              </a:solidFill>
              <a:latin typeface="Calibri" charset="0"/>
              <a:ea typeface="宋体" charset="0"/>
              <a:cs typeface="Calibri" charset="0"/>
            </a:endParaRPr>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Application>Yozo_Office</Application>
  <ScaleCrop>0</ScaleCrop>
  <LinksUpToDate>0</LinksUpToDate>
  <AppVersion>12.0000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TCAS-SYSTEM-2</cp:lastModifiedBy>
  <dcterms:created xsi:type="dcterms:W3CDTF">2024-03-28T06:07:22Z</dcterms:created>
  <dcterms:modified xsi:type="dcterms:W3CDTF">2025-09-04T06:40:29Z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2024-03-20T16:00:00Z</vt:filetime>
  </property>
  <property fmtid="{D5CDD505-2E9C-101B-9397-08002B2CF9AE}" pid="3" name="LastSaved">
    <vt:filetime>2024-03-28T16:00:00Z</vt:filetime>
  </property>
  <property fmtid="{D5CDD505-2E9C-101B-9397-08002B2CF9AE}" pid="4" name="ICV">
    <vt:lpwstr>85544a0e633046008773f4fcd52718a7</vt:lpwstr>
  </property>
</Properties>
</file>