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81000"/>
            <a:ext cx="6781800" cy="1524000"/>
          </a:xfrm>
        </p:spPr>
        <p:txBody>
          <a:bodyPr/>
          <a:lstStyle/>
          <a:p>
            <a:r>
              <a:rPr lang="en-US" dirty="0" smtClean="0"/>
              <a:t>Online Test Management Tool</a:t>
            </a:r>
            <a:endParaRPr lang="en-US" dirty="0"/>
          </a:p>
        </p:txBody>
      </p:sp>
      <p:pic>
        <p:nvPicPr>
          <p:cNvPr id="1026" name="Picture 2" descr="C:\Users\TEMP.IT-MML028\Desktop\online educ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514600"/>
            <a:ext cx="4000500" cy="34804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Institution  welcome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239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Exam details form: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696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Uploading Question and key: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543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Updating student database: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620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View student records: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7543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Institution Logout: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1"/>
            <a:ext cx="6967975" cy="287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US" dirty="0" smtClean="0"/>
              <a:t>Student Login page: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14424"/>
            <a:ext cx="7786687" cy="5362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Student welcome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Choose Exam: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39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US" dirty="0" smtClean="0"/>
              <a:t>Exam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39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848600" cy="933450"/>
          </a:xfrm>
        </p:spPr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305800" cy="50292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dirty="0" smtClean="0"/>
              <a:t>Online test will reduce the hectic job of correcting the answers manually.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 will reduce the usage of paper.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The result of the exam will be immediately displayed to students.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It helps educational institutions to conduct test and analyze their performance.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View Report: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391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US" dirty="0" smtClean="0"/>
              <a:t>Student Logout: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0"/>
            <a:ext cx="5638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7239000" cy="487375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This tool helps all the interested institutions to conduct exams in a effective manner.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reduces manual works like correcting papers and manipulation of result.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is eco friendly.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provides good user interface.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Institution Aspect: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Registering institution details.</a:t>
            </a:r>
          </a:p>
          <a:p>
            <a:r>
              <a:rPr lang="en-US" dirty="0" smtClean="0"/>
              <a:t>Logging into the system.</a:t>
            </a:r>
          </a:p>
          <a:p>
            <a:r>
              <a:rPr lang="en-US" dirty="0" smtClean="0"/>
              <a:t>Updating student database based on their requirements.</a:t>
            </a:r>
          </a:p>
          <a:p>
            <a:r>
              <a:rPr lang="en-US" dirty="0" smtClean="0"/>
              <a:t>Uploading Questions and keys for exams.</a:t>
            </a:r>
          </a:p>
          <a:p>
            <a:r>
              <a:rPr lang="en-US" dirty="0" smtClean="0"/>
              <a:t>Giving time constrains and marks for exam.</a:t>
            </a:r>
          </a:p>
          <a:p>
            <a:r>
              <a:rPr lang="en-US" dirty="0" smtClean="0"/>
              <a:t>Viewing the student records and analyzing their performance.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Student Aspect: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Logging into system.</a:t>
            </a:r>
          </a:p>
          <a:p>
            <a:r>
              <a:rPr lang="en-US" dirty="0" smtClean="0"/>
              <a:t>Selecting a test.</a:t>
            </a:r>
          </a:p>
          <a:p>
            <a:r>
              <a:rPr lang="en-US" dirty="0" smtClean="0"/>
              <a:t>Finishing the test within time.</a:t>
            </a:r>
          </a:p>
          <a:p>
            <a:r>
              <a:rPr lang="en-US" dirty="0" smtClean="0"/>
              <a:t>Viewing  their report.</a:t>
            </a:r>
          </a:p>
          <a:p>
            <a:r>
              <a:rPr lang="en-US" dirty="0" smtClean="0"/>
              <a:t>Analyzing their performance based on previous tests.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b="1" dirty="0" smtClean="0"/>
              <a:t>Output Screen Shot: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/>
          <a:lstStyle/>
          <a:p>
            <a:r>
              <a:rPr lang="en-US" dirty="0" smtClean="0"/>
              <a:t>Home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620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/>
          <a:lstStyle/>
          <a:p>
            <a:r>
              <a:rPr lang="en-US" dirty="0" smtClean="0"/>
              <a:t>Institution home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/>
          <a:lstStyle/>
          <a:p>
            <a:r>
              <a:rPr lang="en-US" dirty="0" smtClean="0"/>
              <a:t>Student home page: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3914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Institution Signup form: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7848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025"/>
          </a:xfrm>
        </p:spPr>
        <p:txBody>
          <a:bodyPr/>
          <a:lstStyle/>
          <a:p>
            <a:r>
              <a:rPr lang="en-US" dirty="0" smtClean="0"/>
              <a:t>Institution Login page: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7696200" cy="587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</TotalTime>
  <Words>231</Words>
  <Application>Microsoft Office PowerPoint</Application>
  <PresentationFormat>On-screen Show (4:3)</PresentationFormat>
  <Paragraphs>48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Online Test Management Tool</vt:lpstr>
      <vt:lpstr>Objective:</vt:lpstr>
      <vt:lpstr>Institution Aspect: </vt:lpstr>
      <vt:lpstr>Student Aspect:</vt:lpstr>
      <vt:lpstr>Output Screen Shot: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Objective:</dc:title>
  <dc:creator>mml</dc:creator>
  <cp:lastModifiedBy>Administrator</cp:lastModifiedBy>
  <cp:revision>38</cp:revision>
  <dcterms:created xsi:type="dcterms:W3CDTF">2006-08-16T00:00:00Z</dcterms:created>
  <dcterms:modified xsi:type="dcterms:W3CDTF">2016-03-31T07:06:32Z</dcterms:modified>
</cp:coreProperties>
</file>