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75" d="100"/>
          <a:sy n="75"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8/31/2025</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693137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2031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039265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446512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180537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85806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8153120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744425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937720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2650336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5047739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58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5623226"/>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188901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620910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9727469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7997656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818439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220344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921657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256279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479007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141468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231755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225302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8130758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image" Target="../media/12.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image" Target="../media/3.jpg"/><Relationship Id="rId4" Type="http://schemas.openxmlformats.org/officeDocument/2006/relationships/slideLayout" Target="../slideLayouts/slideLayout13.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2.png"/><Relationship Id="rId3" Type="http://schemas.openxmlformats.org/officeDocument/2006/relationships/image" Target="../media/5.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211647" y="2133068"/>
            <a:ext cx="8852802"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SWETHA.R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2422K0976 AND 39536BFBAAA8D7EBCC84DF5BFFC65752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BSC COMPUTER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COLLEGE/ UNIVERSITY</a:t>
            </a:r>
            <a:r>
              <a:rPr lang="en-US" altLang="zh-CN" sz="2400" b="0" i="0" u="none" strike="noStrike" kern="1200" cap="none" spc="0" baseline="0">
                <a:solidFill>
                  <a:schemeClr val="tx1"/>
                </a:solidFill>
                <a:latin typeface="Calibri" pitchFamily="0" charset="0"/>
                <a:ea typeface="宋体" pitchFamily="0" charset="0"/>
                <a:cs typeface="Calibri" pitchFamily="0" charset="0"/>
              </a:rPr>
              <a:t>: TIRUPUR KUMARAN COLLEGE FOR WOMEN / BHARTHIYUNIVERSITY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4117586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4"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5"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63" name="图片"/>
          <p:cNvPicPr>
            <a:picLocks noChangeAspect="1"/>
          </p:cNvPicPr>
          <p:nvPr/>
        </p:nvPicPr>
        <p:blipFill>
          <a:blip r:embed="rId2" cstate="print"/>
          <a:stretch>
            <a:fillRect/>
          </a:stretch>
        </p:blipFill>
        <p:spPr>
          <a:xfrm rot="0">
            <a:off x="2571710" y="1412205"/>
            <a:ext cx="5397080" cy="5180246"/>
          </a:xfrm>
          <a:prstGeom prst="rect"/>
          <a:noFill/>
          <a:ln w="12700" cmpd="sng" cap="flat">
            <a:noFill/>
            <a:prstDash val="solid"/>
            <a:miter/>
          </a:ln>
          <a:effectLst>
            <a:outerShdw sx="100000" sy="100000" algn="tl" rotWithShape="0" blurRad="50800" dist="38100" dir="2700000">
              <a:srgbClr val="000000">
                <a:alpha val="39607"/>
              </a:srgbClr>
            </a:outerShdw>
          </a:effectLst>
        </p:spPr>
      </p:pic>
    </p:spTree>
    <p:extLst>
      <p:ext uri="{BB962C8B-B14F-4D97-AF65-F5344CB8AC3E}">
        <p14:creationId xmlns:p14="http://schemas.microsoft.com/office/powerpoint/2010/main" val="196653658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文本框"/>
          <p:cNvSpPr>
            <a:spLocks noGrp="1"/>
          </p:cNvSpPr>
          <p:nvPr>
            <p:ph type="title"/>
          </p:nvPr>
        </p:nvSpPr>
        <p:spPr>
          <a:xfrm rot="0">
            <a:off x="3431816" y="404493"/>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文本框"/>
          <p:cNvSpPr txBox="1">
            <a:spLocks/>
          </p:cNvSpPr>
          <p:nvPr/>
        </p:nvSpPr>
        <p:spPr>
          <a:xfrm rot="0">
            <a:off x="628640" y="1628750"/>
            <a:ext cx="10651281" cy="4434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a:rPr>
              <a:t>The Mobile Game Developer Portfolio provides a professional platform to showcase skills, projects, and creativity. Its responsive design ensures accessibility on all devices, while the clean layout helps recruiters and clients easily explore the developer’s work. This portfolio strengthens the developer’s online presence and opens opportunities in the gaming industry.</a:t>
            </a:r>
            <a:endParaRPr lang="zh-CN" altLang="en-US" sz="36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74982608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3140038" y="696279"/>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4" name="图片"/>
          <p:cNvPicPr>
            <a:picLocks noChangeAspect="1"/>
          </p:cNvPicPr>
          <p:nvPr/>
        </p:nvPicPr>
        <p:blipFill>
          <a:blip r:embed="rId3" cstate="print"/>
          <a:stretch>
            <a:fillRect/>
          </a:stretch>
        </p:blipFill>
        <p:spPr>
          <a:xfrm rot="0">
            <a:off x="123823" y="1771623"/>
            <a:ext cx="10370860" cy="4463084"/>
          </a:xfrm>
          <a:prstGeom prst="rect"/>
          <a:noFill/>
          <a:ln w="12700" cmpd="sng" cap="flat">
            <a:noFill/>
            <a:prstDash val="solid"/>
            <a:miter/>
          </a:ln>
        </p:spPr>
      </p:pic>
    </p:spTree>
    <p:extLst>
      <p:ext uri="{BB962C8B-B14F-4D97-AF65-F5344CB8AC3E}">
        <p14:creationId xmlns:p14="http://schemas.microsoft.com/office/powerpoint/2010/main" val="21659578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3"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3" name="组合"/>
          <p:cNvGrpSpPr>
            <a:grpSpLocks/>
          </p:cNvGrpSpPr>
          <p:nvPr/>
        </p:nvGrpSpPr>
        <p:grpSpPr>
          <a:xfrm>
            <a:off x="7448612" y="0"/>
            <a:ext cx="4743795" cy="6858466"/>
            <a:chOff x="7448612" y="0"/>
            <a:chExt cx="4743795" cy="6858466"/>
          </a:xfrm>
        </p:grpSpPr>
        <p:sp>
          <p:nvSpPr>
            <p:cNvPr id="8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6"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7"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8"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1" name="组合"/>
          <p:cNvGrpSpPr>
            <a:grpSpLocks/>
          </p:cNvGrpSpPr>
          <p:nvPr/>
        </p:nvGrpSpPr>
        <p:grpSpPr>
          <a:xfrm>
            <a:off x="47625" y="3819523"/>
            <a:ext cx="4124324" cy="3009897"/>
            <a:chOff x="47625" y="3819523"/>
            <a:chExt cx="4124324" cy="3009897"/>
          </a:xfrm>
        </p:grpSpPr>
        <p:pic>
          <p:nvPicPr>
            <p:cNvPr id="99"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0"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2"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4"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9937910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8" name="组合"/>
          <p:cNvGrpSpPr>
            <a:grpSpLocks/>
          </p:cNvGrpSpPr>
          <p:nvPr/>
        </p:nvGrpSpPr>
        <p:grpSpPr>
          <a:xfrm>
            <a:off x="7991475" y="2933700"/>
            <a:ext cx="2762249" cy="3257550"/>
            <a:chOff x="7991475" y="2933700"/>
            <a:chExt cx="2762249" cy="3257550"/>
          </a:xfrm>
        </p:grpSpPr>
        <p:sp>
          <p:nvSpPr>
            <p:cNvPr id="10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0" name="文本框"/>
          <p:cNvSpPr>
            <a:spLocks noGrp="1"/>
          </p:cNvSpPr>
          <p:nvPr>
            <p:ph type="title"/>
          </p:nvPr>
        </p:nvSpPr>
        <p:spPr>
          <a:xfrm rot="0">
            <a:off x="1996104" y="765552"/>
            <a:ext cx="6333212"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5" name="文本框"/>
          <p:cNvSpPr txBox="1">
            <a:spLocks/>
          </p:cNvSpPr>
          <p:nvPr/>
        </p:nvSpPr>
        <p:spPr>
          <a:xfrm rot="39303">
            <a:off x="403837" y="2208847"/>
            <a:ext cx="900411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In today’s competitive game development industry, showcasing one’s skills, projects, and expertise is essential for career growth and opportunities. Many mobile game developers struggle to present their work in an interactive, professional, and accessible way. A traditional resume does not effectively highlight creativity or project interactivity. Therefore, there is a need for a personal portfolio website that can clearly display a developer’s skills, projects, and contact details while being visually appealing, responsive, and user-friendly.</a:t>
            </a:r>
            <a:endParaRPr lang="zh-CN" altLang="en-US" sz="24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85031881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6" name="组合"/>
          <p:cNvGrpSpPr>
            <a:grpSpLocks/>
          </p:cNvGrpSpPr>
          <p:nvPr/>
        </p:nvGrpSpPr>
        <p:grpSpPr>
          <a:xfrm>
            <a:off x="8658225" y="2647950"/>
            <a:ext cx="3533775" cy="3810000"/>
            <a:chOff x="8658225" y="2647950"/>
            <a:chExt cx="3533775" cy="3810000"/>
          </a:xfrm>
        </p:grpSpPr>
        <p:sp>
          <p:nvSpPr>
            <p:cNvPr id="11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5"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8" name="文本框"/>
          <p:cNvSpPr>
            <a:spLocks noGrp="1"/>
          </p:cNvSpPr>
          <p:nvPr>
            <p:ph type="title"/>
          </p:nvPr>
        </p:nvSpPr>
        <p:spPr>
          <a:xfrm rot="0">
            <a:off x="2425674" y="696279"/>
            <a:ext cx="5829993"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6" name="文本框"/>
          <p:cNvSpPr txBox="1">
            <a:spLocks/>
          </p:cNvSpPr>
          <p:nvPr/>
        </p:nvSpPr>
        <p:spPr>
          <a:xfrm rot="0">
            <a:off x="988277" y="2495512"/>
            <a:ext cx="8203674"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The Mobile Game Developer Portfolio is a responsive website that showcases a developer’s skills, projects, and contact details. It offers a professional platform to highlight creativity and technical expertise in game development. The portfolio helps in building a strong online presence and enables easier connection with recruiters, clients, and gaming communities.</a:t>
            </a:r>
            <a:endParaRPr lang="zh-CN" altLang="en-US" sz="2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59384364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2566323" y="625097"/>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7" name="文本框"/>
          <p:cNvSpPr txBox="1">
            <a:spLocks/>
          </p:cNvSpPr>
          <p:nvPr/>
        </p:nvSpPr>
        <p:spPr>
          <a:xfrm rot="0">
            <a:off x="837005" y="1990694"/>
            <a:ext cx="7421044"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Recruiters &amp; Employers – to evaluate the developer’s skills and projects for job opportunities.</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Clients – to explore the developer’s past work before offering freelance or contract projects.</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Gaming Enthusiasts &amp; Community – to learn more about the developer’s creative contributions.</a:t>
            </a:r>
            <a:endParaRPr lang="zh-CN" altLang="en-US" sz="2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02012409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7"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1" name="文本框"/>
          <p:cNvSpPr>
            <a:spLocks noGrp="1"/>
          </p:cNvSpPr>
          <p:nvPr>
            <p:ph type="title"/>
          </p:nvPr>
        </p:nvSpPr>
        <p:spPr>
          <a:xfrm rot="0">
            <a:off x="2710782" y="476890"/>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8" name="文本框"/>
          <p:cNvSpPr txBox="1">
            <a:spLocks/>
          </p:cNvSpPr>
          <p:nvPr/>
        </p:nvSpPr>
        <p:spPr>
          <a:xfrm rot="0">
            <a:off x="3076528" y="1990694"/>
            <a:ext cx="5611432" cy="443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HTML5 – for structuring the portfolio content and sections.</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CSS3 – for styling, layout design, responsiveness, and hover effects.</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JavaScript – for interactivity (e.g., theme toggle, navigation effects).</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Responsive Design Techniques – to ensure compatibility across mobile and desktop devices.</a:t>
            </a:r>
            <a:endParaRPr lang="zh-CN" altLang="en-US" sz="24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77105618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3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7" name="矩形"/>
          <p:cNvSpPr>
            <a:spLocks/>
          </p:cNvSpPr>
          <p:nvPr/>
        </p:nvSpPr>
        <p:spPr>
          <a:xfrm rot="0">
            <a:off x="1635111" y="691190"/>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9" name="文本框"/>
          <p:cNvSpPr txBox="1">
            <a:spLocks/>
          </p:cNvSpPr>
          <p:nvPr/>
        </p:nvSpPr>
        <p:spPr>
          <a:xfrm rot="0">
            <a:off x="1848064" y="2133567"/>
            <a:ext cx="7631884" cy="34918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a:rPr>
              <a:t>The portfolio uses a responsive and modern design with clear sections for About, Skills, Projects, and Contact.</a:t>
            </a:r>
            <a:endParaRPr lang="en-US" altLang="zh-CN" sz="3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a:rPr>
              <a:t>A sticky header allows smooth navigation across the site.</a:t>
            </a:r>
            <a:endParaRPr lang="en-US" altLang="zh-CN" sz="32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a:rPr>
              <a:t>Simple layouts and hover effects give it a professional and user-friendly look.</a:t>
            </a:r>
            <a:endParaRPr lang="zh-CN" altLang="en-US" sz="32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72393790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1412547" y="546793"/>
            <a:ext cx="9444605" cy="8825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文本框"/>
          <p:cNvSpPr txBox="1">
            <a:spLocks/>
          </p:cNvSpPr>
          <p:nvPr/>
        </p:nvSpPr>
        <p:spPr>
          <a:xfrm rot="0">
            <a:off x="1483570" y="2057368"/>
            <a:ext cx="8639869" cy="44634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a:rPr>
              <a:t>The portfolio is designed with a responsive layout for both desktop and mobile devices. It includes smooth navigation with a sticky header, interactive hover effects, and a dark/light theme toggle for better user experience. The clean design highlights About, Skills, Projects, and Contact sections, ensuring the portfolio is both professional and user-friendly.</a:t>
            </a:r>
            <a:endParaRPr lang="zh-CN" altLang="en-US" sz="32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46549145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392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2025-08-31T11:18:39Z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