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72" r:id="rId15"/>
    <p:sldId id="2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C8F80-0A75-4E46-A03A-A10C5FF1EA94}" v="34" dt="2025-08-30T13:48:47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6" d="100"/>
          <a:sy n="96" d="100"/>
        </p:scale>
        <p:origin x="13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rsan R" userId="0f704de39a8b07b1" providerId="LiveId" clId="{FD3C8F80-0A75-4E46-A03A-A10C5FF1EA94}"/>
    <pc:docChg chg="undo custSel addSld modSld">
      <pc:chgData name="Sudharsan R" userId="0f704de39a8b07b1" providerId="LiveId" clId="{FD3C8F80-0A75-4E46-A03A-A10C5FF1EA94}" dt="2025-08-30T13:51:41.234" v="1101" actId="207"/>
      <pc:docMkLst>
        <pc:docMk/>
      </pc:docMkLst>
      <pc:sldChg chg="modSp mod">
        <pc:chgData name="Sudharsan R" userId="0f704de39a8b07b1" providerId="LiveId" clId="{FD3C8F80-0A75-4E46-A03A-A10C5FF1EA94}" dt="2025-08-30T13:39:18.319" v="1041" actId="122"/>
        <pc:sldMkLst>
          <pc:docMk/>
          <pc:sldMk cId="1332291891" sldId="257"/>
        </pc:sldMkLst>
        <pc:spChg chg="mod">
          <ac:chgData name="Sudharsan R" userId="0f704de39a8b07b1" providerId="LiveId" clId="{FD3C8F80-0A75-4E46-A03A-A10C5FF1EA94}" dt="2025-08-30T13:39:18.319" v="1041" actId="122"/>
          <ac:spMkLst>
            <pc:docMk/>
            <pc:sldMk cId="1332291891" sldId="257"/>
            <ac:spMk id="5" creationId="{00000000-0000-0000-0000-000000000000}"/>
          </ac:spMkLst>
        </pc:spChg>
      </pc:sldChg>
      <pc:sldChg chg="addSp delSp modSp mod">
        <pc:chgData name="Sudharsan R" userId="0f704de39a8b07b1" providerId="LiveId" clId="{FD3C8F80-0A75-4E46-A03A-A10C5FF1EA94}" dt="2025-08-30T13:49:44.081" v="1090" actId="207"/>
        <pc:sldMkLst>
          <pc:docMk/>
          <pc:sldMk cId="2672039197" sldId="261"/>
        </pc:sldMkLst>
        <pc:spChg chg="add mod">
          <ac:chgData name="Sudharsan R" userId="0f704de39a8b07b1" providerId="LiveId" clId="{FD3C8F80-0A75-4E46-A03A-A10C5FF1EA94}" dt="2025-08-30T13:49:44.081" v="1090" actId="207"/>
          <ac:spMkLst>
            <pc:docMk/>
            <pc:sldMk cId="2672039197" sldId="261"/>
            <ac:spMk id="2" creationId="{2FD24D8E-2CFF-7695-6320-DAB8FEE9A168}"/>
          </ac:spMkLst>
        </pc:spChg>
        <pc:spChg chg="mod">
          <ac:chgData name="Sudharsan R" userId="0f704de39a8b07b1" providerId="LiveId" clId="{FD3C8F80-0A75-4E46-A03A-A10C5FF1EA94}" dt="2025-08-30T13:32:51.961" v="915" actId="20577"/>
          <ac:spMkLst>
            <pc:docMk/>
            <pc:sldMk cId="2672039197" sldId="261"/>
            <ac:spMk id="7" creationId="{00000000-0000-0000-0000-000000000000}"/>
          </ac:spMkLst>
        </pc:spChg>
        <pc:spChg chg="mod">
          <ac:chgData name="Sudharsan R" userId="0f704de39a8b07b1" providerId="LiveId" clId="{FD3C8F80-0A75-4E46-A03A-A10C5FF1EA94}" dt="2025-08-30T13:49:05.836" v="1088" actId="20577"/>
          <ac:spMkLst>
            <pc:docMk/>
            <pc:sldMk cId="2672039197" sldId="261"/>
            <ac:spMk id="8" creationId="{00000000-0000-0000-0000-000000000000}"/>
          </ac:spMkLst>
        </pc:spChg>
        <pc:spChg chg="mod">
          <ac:chgData name="Sudharsan R" userId="0f704de39a8b07b1" providerId="LiveId" clId="{FD3C8F80-0A75-4E46-A03A-A10C5FF1EA94}" dt="2025-08-30T13:48:08.265" v="1085" actId="122"/>
          <ac:spMkLst>
            <pc:docMk/>
            <pc:sldMk cId="2672039197" sldId="261"/>
            <ac:spMk id="9" creationId="{00000000-0000-0000-0000-000000000000}"/>
          </ac:spMkLst>
        </pc:spChg>
        <pc:spChg chg="del mod">
          <ac:chgData name="Sudharsan R" userId="0f704de39a8b07b1" providerId="LiveId" clId="{FD3C8F80-0A75-4E46-A03A-A10C5FF1EA94}" dt="2025-08-30T12:30:04.789" v="32" actId="478"/>
          <ac:spMkLst>
            <pc:docMk/>
            <pc:sldMk cId="2672039197" sldId="261"/>
            <ac:spMk id="10" creationId="{00000000-0000-0000-0000-000000000000}"/>
          </ac:spMkLst>
        </pc:spChg>
        <pc:spChg chg="del mod">
          <ac:chgData name="Sudharsan R" userId="0f704de39a8b07b1" providerId="LiveId" clId="{FD3C8F80-0A75-4E46-A03A-A10C5FF1EA94}" dt="2025-08-30T12:32:16.474" v="79"/>
          <ac:spMkLst>
            <pc:docMk/>
            <pc:sldMk cId="2672039197" sldId="261"/>
            <ac:spMk id="11" creationId="{00000000-0000-0000-0000-000000000000}"/>
          </ac:spMkLst>
        </pc:spChg>
      </pc:sldChg>
      <pc:sldChg chg="addSp delSp modSp mod">
        <pc:chgData name="Sudharsan R" userId="0f704de39a8b07b1" providerId="LiveId" clId="{FD3C8F80-0A75-4E46-A03A-A10C5FF1EA94}" dt="2025-08-30T13:51:41.234" v="1101" actId="207"/>
        <pc:sldMkLst>
          <pc:docMk/>
          <pc:sldMk cId="397710800" sldId="262"/>
        </pc:sldMkLst>
        <pc:spChg chg="add mod">
          <ac:chgData name="Sudharsan R" userId="0f704de39a8b07b1" providerId="LiveId" clId="{FD3C8F80-0A75-4E46-A03A-A10C5FF1EA94}" dt="2025-08-30T12:38:49.321" v="590" actId="767"/>
          <ac:spMkLst>
            <pc:docMk/>
            <pc:sldMk cId="397710800" sldId="262"/>
            <ac:spMk id="2" creationId="{192CA3F2-B2C0-07FF-867D-CEB840DC9DEC}"/>
          </ac:spMkLst>
        </pc:spChg>
        <pc:spChg chg="mod">
          <ac:chgData name="Sudharsan R" userId="0f704de39a8b07b1" providerId="LiveId" clId="{FD3C8F80-0A75-4E46-A03A-A10C5FF1EA94}" dt="2025-08-30T12:37:03.731" v="424" actId="207"/>
          <ac:spMkLst>
            <pc:docMk/>
            <pc:sldMk cId="397710800" sldId="262"/>
            <ac:spMk id="3" creationId="{00000000-0000-0000-0000-000000000000}"/>
          </ac:spMkLst>
        </pc:spChg>
        <pc:spChg chg="add">
          <ac:chgData name="Sudharsan R" userId="0f704de39a8b07b1" providerId="LiveId" clId="{FD3C8F80-0A75-4E46-A03A-A10C5FF1EA94}" dt="2025-08-30T12:38:05.784" v="426"/>
          <ac:spMkLst>
            <pc:docMk/>
            <pc:sldMk cId="397710800" sldId="262"/>
            <ac:spMk id="4" creationId="{B5CEDB0B-6229-01EB-66E5-AAD5ADB0B714}"/>
          </ac:spMkLst>
        </pc:spChg>
        <pc:spChg chg="add">
          <ac:chgData name="Sudharsan R" userId="0f704de39a8b07b1" providerId="LiveId" clId="{FD3C8F80-0A75-4E46-A03A-A10C5FF1EA94}" dt="2025-08-30T12:38:27.960" v="585"/>
          <ac:spMkLst>
            <pc:docMk/>
            <pc:sldMk cId="397710800" sldId="262"/>
            <ac:spMk id="5" creationId="{9893373D-A465-9ABB-349B-8C82A1D3CDAE}"/>
          </ac:spMkLst>
        </pc:spChg>
        <pc:spChg chg="add del mod">
          <ac:chgData name="Sudharsan R" userId="0f704de39a8b07b1" providerId="LiveId" clId="{FD3C8F80-0A75-4E46-A03A-A10C5FF1EA94}" dt="2025-08-30T13:51:41.234" v="1101" actId="207"/>
          <ac:spMkLst>
            <pc:docMk/>
            <pc:sldMk cId="397710800" sldId="262"/>
            <ac:spMk id="6" creationId="{E50B4D6F-C8FD-5797-41D4-D3E28F823BF1}"/>
          </ac:spMkLst>
        </pc:spChg>
      </pc:sldChg>
      <pc:sldChg chg="addSp modSp mod">
        <pc:chgData name="Sudharsan R" userId="0f704de39a8b07b1" providerId="LiveId" clId="{FD3C8F80-0A75-4E46-A03A-A10C5FF1EA94}" dt="2025-08-30T13:34:45.789" v="921" actId="12"/>
        <pc:sldMkLst>
          <pc:docMk/>
          <pc:sldMk cId="1405850135" sldId="263"/>
        </pc:sldMkLst>
        <pc:spChg chg="add mod">
          <ac:chgData name="Sudharsan R" userId="0f704de39a8b07b1" providerId="LiveId" clId="{FD3C8F80-0A75-4E46-A03A-A10C5FF1EA94}" dt="2025-08-30T13:03:41.278" v="649" actId="20577"/>
          <ac:spMkLst>
            <pc:docMk/>
            <pc:sldMk cId="1405850135" sldId="263"/>
            <ac:spMk id="3" creationId="{67E7434C-8673-2D8D-E666-77C19CF00D2F}"/>
          </ac:spMkLst>
        </pc:spChg>
        <pc:spChg chg="add mod">
          <ac:chgData name="Sudharsan R" userId="0f704de39a8b07b1" providerId="LiveId" clId="{FD3C8F80-0A75-4E46-A03A-A10C5FF1EA94}" dt="2025-08-30T13:34:45.789" v="921" actId="12"/>
          <ac:spMkLst>
            <pc:docMk/>
            <pc:sldMk cId="1405850135" sldId="263"/>
            <ac:spMk id="5" creationId="{FD5EFEBA-55DE-299A-3B9B-A0D8F74A050B}"/>
          </ac:spMkLst>
        </pc:spChg>
      </pc:sldChg>
      <pc:sldChg chg="addSp modSp mod">
        <pc:chgData name="Sudharsan R" userId="0f704de39a8b07b1" providerId="LiveId" clId="{FD3C8F80-0A75-4E46-A03A-A10C5FF1EA94}" dt="2025-08-30T13:18:07.950" v="838" actId="14100"/>
        <pc:sldMkLst>
          <pc:docMk/>
          <pc:sldMk cId="3480339974" sldId="265"/>
        </pc:sldMkLst>
        <pc:spChg chg="mod">
          <ac:chgData name="Sudharsan R" userId="0f704de39a8b07b1" providerId="LiveId" clId="{FD3C8F80-0A75-4E46-A03A-A10C5FF1EA94}" dt="2025-08-30T13:16:38.793" v="826" actId="255"/>
          <ac:spMkLst>
            <pc:docMk/>
            <pc:sldMk cId="3480339974" sldId="265"/>
            <ac:spMk id="3" creationId="{00000000-0000-0000-0000-000000000000}"/>
          </ac:spMkLst>
        </pc:spChg>
        <pc:spChg chg="add mod">
          <ac:chgData name="Sudharsan R" userId="0f704de39a8b07b1" providerId="LiveId" clId="{FD3C8F80-0A75-4E46-A03A-A10C5FF1EA94}" dt="2025-08-30T13:17:37.174" v="829" actId="1076"/>
          <ac:spMkLst>
            <pc:docMk/>
            <pc:sldMk cId="3480339974" sldId="265"/>
            <ac:spMk id="4" creationId="{2B4BE01C-A675-08D3-B150-C8D489B6723D}"/>
          </ac:spMkLst>
        </pc:spChg>
        <pc:spChg chg="mod">
          <ac:chgData name="Sudharsan R" userId="0f704de39a8b07b1" providerId="LiveId" clId="{FD3C8F80-0A75-4E46-A03A-A10C5FF1EA94}" dt="2025-08-30T13:17:57.034" v="835" actId="27636"/>
          <ac:spMkLst>
            <pc:docMk/>
            <pc:sldMk cId="3480339974" sldId="265"/>
            <ac:spMk id="5" creationId="{00000000-0000-0000-0000-000000000000}"/>
          </ac:spMkLst>
        </pc:spChg>
        <pc:spChg chg="mod">
          <ac:chgData name="Sudharsan R" userId="0f704de39a8b07b1" providerId="LiveId" clId="{FD3C8F80-0A75-4E46-A03A-A10C5FF1EA94}" dt="2025-08-30T13:18:07.950" v="838" actId="14100"/>
          <ac:spMkLst>
            <pc:docMk/>
            <pc:sldMk cId="3480339974" sldId="265"/>
            <ac:spMk id="6" creationId="{00000000-0000-0000-0000-000000000000}"/>
          </ac:spMkLst>
        </pc:spChg>
      </pc:sldChg>
      <pc:sldChg chg="modSp mod">
        <pc:chgData name="Sudharsan R" userId="0f704de39a8b07b1" providerId="LiveId" clId="{FD3C8F80-0A75-4E46-A03A-A10C5FF1EA94}" dt="2025-08-30T13:28:15.795" v="909" actId="1076"/>
        <pc:sldMkLst>
          <pc:docMk/>
          <pc:sldMk cId="1484811712" sldId="267"/>
        </pc:sldMkLst>
        <pc:spChg chg="mod">
          <ac:chgData name="Sudharsan R" userId="0f704de39a8b07b1" providerId="LiveId" clId="{FD3C8F80-0A75-4E46-A03A-A10C5FF1EA94}" dt="2025-08-30T13:28:15.795" v="909" actId="1076"/>
          <ac:spMkLst>
            <pc:docMk/>
            <pc:sldMk cId="1484811712" sldId="267"/>
            <ac:spMk id="8" creationId="{7CC9AFBE-79D1-D107-D12A-B59D73D249CB}"/>
          </ac:spMkLst>
        </pc:spChg>
      </pc:sldChg>
      <pc:sldChg chg="modSp mod">
        <pc:chgData name="Sudharsan R" userId="0f704de39a8b07b1" providerId="LiveId" clId="{FD3C8F80-0A75-4E46-A03A-A10C5FF1EA94}" dt="2025-08-30T13:31:58.732" v="913" actId="2711"/>
        <pc:sldMkLst>
          <pc:docMk/>
          <pc:sldMk cId="2341911148" sldId="269"/>
        </pc:sldMkLst>
        <pc:spChg chg="mod">
          <ac:chgData name="Sudharsan R" userId="0f704de39a8b07b1" providerId="LiveId" clId="{FD3C8F80-0A75-4E46-A03A-A10C5FF1EA94}" dt="2025-08-30T13:31:58.732" v="913" actId="2711"/>
          <ac:spMkLst>
            <pc:docMk/>
            <pc:sldMk cId="2341911148" sldId="269"/>
            <ac:spMk id="2" creationId="{00000000-0000-0000-0000-000000000000}"/>
          </ac:spMkLst>
        </pc:spChg>
        <pc:spChg chg="mod">
          <ac:chgData name="Sudharsan R" userId="0f704de39a8b07b1" providerId="LiveId" clId="{FD3C8F80-0A75-4E46-A03A-A10C5FF1EA94}" dt="2025-08-30T13:29:32.825" v="911" actId="207"/>
          <ac:spMkLst>
            <pc:docMk/>
            <pc:sldMk cId="2341911148" sldId="269"/>
            <ac:spMk id="9" creationId="{E774829A-466B-C414-1DAF-25937621CB61}"/>
          </ac:spMkLst>
        </pc:spChg>
        <pc:spChg chg="mod">
          <ac:chgData name="Sudharsan R" userId="0f704de39a8b07b1" providerId="LiveId" clId="{FD3C8F80-0A75-4E46-A03A-A10C5FF1EA94}" dt="2025-08-30T13:29:41.733" v="912" actId="207"/>
          <ac:spMkLst>
            <pc:docMk/>
            <pc:sldMk cId="2341911148" sldId="269"/>
            <ac:spMk id="10" creationId="{BC8CB14A-2760-FCDA-16D0-7DA299CFADBF}"/>
          </ac:spMkLst>
        </pc:spChg>
      </pc:sldChg>
      <pc:sldChg chg="addSp delSp modSp mod">
        <pc:chgData name="Sudharsan R" userId="0f704de39a8b07b1" providerId="LiveId" clId="{FD3C8F80-0A75-4E46-A03A-A10C5FF1EA94}" dt="2025-08-30T13:42:28.312" v="1055" actId="14100"/>
        <pc:sldMkLst>
          <pc:docMk/>
          <pc:sldMk cId="2319046984" sldId="271"/>
        </pc:sldMkLst>
        <pc:spChg chg="mod">
          <ac:chgData name="Sudharsan R" userId="0f704de39a8b07b1" providerId="LiveId" clId="{FD3C8F80-0A75-4E46-A03A-A10C5FF1EA94}" dt="2025-08-30T13:06:33.177" v="758" actId="14100"/>
          <ac:spMkLst>
            <pc:docMk/>
            <pc:sldMk cId="2319046984" sldId="271"/>
            <ac:spMk id="2" creationId="{00000000-0000-0000-0000-000000000000}"/>
          </ac:spMkLst>
        </pc:spChg>
        <pc:spChg chg="del mod">
          <ac:chgData name="Sudharsan R" userId="0f704de39a8b07b1" providerId="LiveId" clId="{FD3C8F80-0A75-4E46-A03A-A10C5FF1EA94}" dt="2025-08-30T13:11:20.238" v="768" actId="931"/>
          <ac:spMkLst>
            <pc:docMk/>
            <pc:sldMk cId="2319046984" sldId="271"/>
            <ac:spMk id="3" creationId="{00000000-0000-0000-0000-000000000000}"/>
          </ac:spMkLst>
        </pc:spChg>
        <pc:spChg chg="mod">
          <ac:chgData name="Sudharsan R" userId="0f704de39a8b07b1" providerId="LiveId" clId="{FD3C8F80-0A75-4E46-A03A-A10C5FF1EA94}" dt="2025-08-30T13:10:30.045" v="767" actId="14100"/>
          <ac:spMkLst>
            <pc:docMk/>
            <pc:sldMk cId="2319046984" sldId="271"/>
            <ac:spMk id="4" creationId="{00000000-0000-0000-0000-000000000000}"/>
          </ac:spMkLst>
        </pc:spChg>
        <pc:picChg chg="add mod modCrop">
          <ac:chgData name="Sudharsan R" userId="0f704de39a8b07b1" providerId="LiveId" clId="{FD3C8F80-0A75-4E46-A03A-A10C5FF1EA94}" dt="2025-08-30T13:42:28.312" v="1055" actId="14100"/>
          <ac:picMkLst>
            <pc:docMk/>
            <pc:sldMk cId="2319046984" sldId="271"/>
            <ac:picMk id="6" creationId="{9B1877DD-E7CE-3488-A7BC-716B74DF3891}"/>
          </ac:picMkLst>
        </pc:picChg>
        <pc:picChg chg="add del mod modCrop">
          <ac:chgData name="Sudharsan R" userId="0f704de39a8b07b1" providerId="LiveId" clId="{FD3C8F80-0A75-4E46-A03A-A10C5FF1EA94}" dt="2025-08-30T13:40:57.806" v="1044" actId="478"/>
          <ac:picMkLst>
            <pc:docMk/>
            <pc:sldMk cId="2319046984" sldId="271"/>
            <ac:picMk id="8" creationId="{C5A03386-2056-497F-0B83-2FF1F2D2115C}"/>
          </ac:picMkLst>
        </pc:picChg>
      </pc:sldChg>
      <pc:sldChg chg="addSp delSp modSp new mod">
        <pc:chgData name="Sudharsan R" userId="0f704de39a8b07b1" providerId="LiveId" clId="{FD3C8F80-0A75-4E46-A03A-A10C5FF1EA94}" dt="2025-08-30T13:45:47.592" v="1078" actId="478"/>
        <pc:sldMkLst>
          <pc:docMk/>
          <pc:sldMk cId="224124985" sldId="272"/>
        </pc:sldMkLst>
        <pc:spChg chg="del">
          <ac:chgData name="Sudharsan R" userId="0f704de39a8b07b1" providerId="LiveId" clId="{FD3C8F80-0A75-4E46-A03A-A10C5FF1EA94}" dt="2025-08-30T13:41:35.836" v="1049" actId="931"/>
          <ac:spMkLst>
            <pc:docMk/>
            <pc:sldMk cId="224124985" sldId="272"/>
            <ac:spMk id="4" creationId="{9AAA9C52-BF54-98EB-FC29-AB0A281F1F6A}"/>
          </ac:spMkLst>
        </pc:spChg>
        <pc:spChg chg="add del mod">
          <ac:chgData name="Sudharsan R" userId="0f704de39a8b07b1" providerId="LiveId" clId="{FD3C8F80-0A75-4E46-A03A-A10C5FF1EA94}" dt="2025-08-30T13:43:33.473" v="1058"/>
          <ac:spMkLst>
            <pc:docMk/>
            <pc:sldMk cId="224124985" sldId="272"/>
            <ac:spMk id="7" creationId="{6F058D3F-0EF8-4799-3031-3C3C790CB918}"/>
          </ac:spMkLst>
        </pc:spChg>
        <pc:spChg chg="add del mod">
          <ac:chgData name="Sudharsan R" userId="0f704de39a8b07b1" providerId="LiveId" clId="{FD3C8F80-0A75-4E46-A03A-A10C5FF1EA94}" dt="2025-08-30T13:45:47.592" v="1078" actId="478"/>
          <ac:spMkLst>
            <pc:docMk/>
            <pc:sldMk cId="224124985" sldId="272"/>
            <ac:spMk id="8" creationId="{74FA5C38-8D24-F579-103C-2259648007CB}"/>
          </ac:spMkLst>
        </pc:spChg>
        <pc:picChg chg="add mod">
          <ac:chgData name="Sudharsan R" userId="0f704de39a8b07b1" providerId="LiveId" clId="{FD3C8F80-0A75-4E46-A03A-A10C5FF1EA94}" dt="2025-08-30T13:41:50.452" v="1052" actId="1076"/>
          <ac:picMkLst>
            <pc:docMk/>
            <pc:sldMk cId="224124985" sldId="272"/>
            <ac:picMk id="6" creationId="{C71D3B23-980A-472C-F307-64E8086FADB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11084915335629E-2"/>
          <c:y val="0.83827473751603099"/>
          <c:w val="5.0034628294815895E-3"/>
          <c:h val="1.1097234867829613E-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FEE894C3-BD68-49B6-9ABA-A37B7D954A1F}" type="pres">
      <dgm:prSet presAssocID="{CD7942A0-B7D2-4B14-8FEA-55FC702F5BE7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D1AB6F81-90F4-470A-9490-8257B6005860}" type="presOf" srcId="{095A5E99-E976-4550-8F80-53CC813F2F5A}" destId="{FEE894C3-BD68-49B6-9ABA-A37B7D954A1F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5217D6F1-1E93-4A0B-B314-B1D747B1CFD9}" type="presParOf" srcId="{1D84D8B6-AB32-4491-B5D2-EFE3D7668B88}" destId="{FEE894C3-BD68-49B6-9ABA-A37B7D954A1F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894C3-BD68-49B6-9ABA-A37B7D954A1F}">
      <dsp:nvSpPr>
        <dsp:cNvPr id="0" name=""/>
        <dsp:cNvSpPr/>
      </dsp:nvSpPr>
      <dsp:spPr>
        <a:xfrm>
          <a:off x="0" y="19725"/>
          <a:ext cx="45719" cy="3945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156" y="20881"/>
        <a:ext cx="43407" cy="37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8/30/2025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8/30/2025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8/30/2025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8/30/2025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9836" y="2420888"/>
            <a:ext cx="11161240" cy="3024336"/>
          </a:xfrm>
        </p:spPr>
        <p:txBody>
          <a:bodyPr>
            <a:normAutofit/>
          </a:bodyPr>
          <a:lstStyle/>
          <a:p>
            <a:r>
              <a:rPr lang="en-US" dirty="0"/>
              <a:t>STUDENT </a:t>
            </a:r>
            <a:r>
              <a:rPr lang="en-US" dirty="0" err="1"/>
              <a:t>NAME:</a:t>
            </a:r>
            <a:r>
              <a:rPr lang="en-US" dirty="0" err="1">
                <a:solidFill>
                  <a:schemeClr val="accent5"/>
                </a:solidFill>
              </a:rPr>
              <a:t>mohana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swetha.r</a:t>
            </a:r>
            <a:endParaRPr lang="en-US" dirty="0"/>
          </a:p>
          <a:p>
            <a:r>
              <a:rPr lang="en-US" dirty="0"/>
              <a:t>REGISTER NO AND NMID:</a:t>
            </a:r>
            <a:r>
              <a:rPr lang="en-US" dirty="0">
                <a:solidFill>
                  <a:schemeClr val="accent5"/>
                </a:solidFill>
              </a:rPr>
              <a:t>24131211802522043,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ASANM121ANM12124214044</a:t>
            </a:r>
            <a:endParaRPr lang="en-US" dirty="0">
              <a:solidFill>
                <a:schemeClr val="accent5"/>
              </a:solidFill>
              <a:cs typeface="Calibri"/>
            </a:endParaRPr>
          </a:p>
          <a:p>
            <a:r>
              <a:rPr lang="en-US" dirty="0"/>
              <a:t>DEPARTMENT: </a:t>
            </a:r>
            <a:r>
              <a:rPr lang="en-US" dirty="0">
                <a:solidFill>
                  <a:schemeClr val="accent5"/>
                </a:solidFill>
              </a:rPr>
              <a:t>B.SC.COMPUTER SCIENCE</a:t>
            </a:r>
          </a:p>
          <a:p>
            <a:r>
              <a:rPr lang="en-US" dirty="0"/>
              <a:t>COLLEGE: COLLEGE/ UNIVERSITY:</a:t>
            </a:r>
          </a:p>
          <a:p>
            <a:r>
              <a:rPr lang="en-US" dirty="0">
                <a:solidFill>
                  <a:schemeClr val="accent5"/>
                </a:solidFill>
              </a:rPr>
              <a:t>IMMACULATE COLLEGE FOR WOMEN /ANNAMALAI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260648"/>
            <a:ext cx="5667618" cy="7200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RESULT AND OUTPUT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-458316" y="5877272"/>
            <a:ext cx="72008" cy="294928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1877DD-E7CE-3488-A7BC-716B74DF3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r="10675"/>
          <a:stretch/>
        </p:blipFill>
        <p:spPr>
          <a:xfrm>
            <a:off x="934131" y="980728"/>
            <a:ext cx="10200841" cy="5688632"/>
          </a:xfr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6DC4-3126-42D8-D1E9-23BF418B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A806D-FDB2-604A-40A1-B4E7C38F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1D3B23-980A-472C-F307-64E8086FA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620688"/>
            <a:ext cx="10800838" cy="6075470"/>
          </a:xfrm>
        </p:spPr>
      </p:pic>
    </p:spTree>
    <p:extLst>
      <p:ext uri="{BB962C8B-B14F-4D97-AF65-F5344CB8AC3E}">
        <p14:creationId xmlns:p14="http://schemas.microsoft.com/office/powerpoint/2010/main" val="2241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260648"/>
            <a:ext cx="4062942" cy="79208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4" y="5949281"/>
            <a:ext cx="386308" cy="222920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 flipH="1">
            <a:off x="12863164" y="5733256"/>
            <a:ext cx="216024" cy="438944"/>
          </a:xfrm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E01C-A675-08D3-B150-C8D489B6723D}"/>
              </a:ext>
            </a:extLst>
          </p:cNvPr>
          <p:cNvSpPr txBox="1"/>
          <p:nvPr/>
        </p:nvSpPr>
        <p:spPr>
          <a:xfrm>
            <a:off x="1218882" y="1124744"/>
            <a:ext cx="791687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Form and Table Creation project</a:t>
            </a:r>
            <a:r>
              <a:rPr lang="en-US" dirty="0"/>
              <a:t> demonstrates the effective use of </a:t>
            </a:r>
            <a:r>
              <a:rPr lang="en-US" b="1" dirty="0"/>
              <a:t>HTML, CSS, and JavaScript</a:t>
            </a:r>
            <a:r>
              <a:rPr lang="en-US" dirty="0"/>
              <a:t> in building interactive and user-friendly web applications. The </a:t>
            </a:r>
            <a:r>
              <a:rPr lang="en-US" b="1" dirty="0"/>
              <a:t>form</a:t>
            </a:r>
            <a:r>
              <a:rPr lang="en-US" dirty="0"/>
              <a:t> allows structured data collection from users with validation for accuracy, while the </a:t>
            </a:r>
            <a:r>
              <a:rPr lang="en-US" b="1" dirty="0"/>
              <a:t>table</a:t>
            </a:r>
            <a:r>
              <a:rPr lang="en-US" dirty="0"/>
              <a:t> provides an organized and readable display of the collected information. Styling with CSS enhances the visual appeal, and JavaScript adds interactivity such as validation, sorting, or dynamic updates.</a:t>
            </a:r>
          </a:p>
          <a:p>
            <a:pPr>
              <a:buNone/>
            </a:pPr>
            <a:r>
              <a:rPr lang="en-US" dirty="0"/>
              <a:t>This project highlights how basic web technologies can be combined to create simple yet powerful tools for </a:t>
            </a:r>
            <a:r>
              <a:rPr lang="en-US" b="1" dirty="0"/>
              <a:t>data entry and management</a:t>
            </a:r>
            <a:r>
              <a:rPr lang="en-US" dirty="0"/>
              <a:t>, which can be further extended for real-world applications like student registration systems, employee records, or online surveys.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0"/>
              </a:rPr>
              <a:t>WEBDEVELOPMENT: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HP Simplified Light" panose="020B0404020204020204" pitchFamily="34" charset="0"/>
              </a:rPr>
              <a:t>FORM CREATION </a:t>
            </a:r>
          </a:p>
          <a:p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  <a:latin typeface="HP Simplified Light" panose="020B0404020204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  <a:latin typeface="HP Simplified Light" panose="020B0404020204020204" pitchFamily="34" charset="0"/>
            </a:endParaRPr>
          </a:p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HP Simplified Light" panose="020B0404020204020204" pitchFamily="34" charset="0"/>
              </a:rPr>
              <a:t>TABLE CREATION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828800" y="274638"/>
            <a:ext cx="10360025" cy="1223962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Calisto MT" panose="02040603050505030304" pitchFamily="18" charset="0"/>
              </a:rPr>
              <a:t>AGENDA: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62963465"/>
              </p:ext>
            </p:extLst>
          </p:nvPr>
        </p:nvGraphicFramePr>
        <p:xfrm flipH="1">
          <a:off x="0" y="6092825"/>
          <a:ext cx="46038" cy="71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CC9AFBE-79D1-D107-D12A-B59D73D249CB}"/>
              </a:ext>
            </a:extLst>
          </p:cNvPr>
          <p:cNvSpPr txBox="1"/>
          <p:nvPr/>
        </p:nvSpPr>
        <p:spPr>
          <a:xfrm>
            <a:off x="3880412" y="1844824"/>
            <a:ext cx="4428000" cy="442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PROBLEM STATEMENT</a:t>
            </a:r>
            <a:r>
              <a:rPr lang="en-US" dirty="0"/>
              <a:t>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74829A-466B-C414-1DAF-25937621C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 FORM CREATION </a:t>
            </a:r>
          </a:p>
          <a:p>
            <a:pPr marL="0" indent="0">
              <a:buNone/>
            </a:pPr>
            <a:r>
              <a:rPr lang="en-US" dirty="0"/>
              <a:t>Design and develop a </a:t>
            </a:r>
            <a:r>
              <a:rPr lang="en-US" b="1" dirty="0"/>
              <a:t>web-based registration form</a:t>
            </a:r>
            <a:r>
              <a:rPr lang="en-US" dirty="0"/>
              <a:t> using </a:t>
            </a:r>
            <a:r>
              <a:rPr lang="en-US" b="1" dirty="0"/>
              <a:t>HTML, CSS, and JavaScript</a:t>
            </a:r>
            <a:r>
              <a:rPr lang="en-US" dirty="0"/>
              <a:t> that collects essential user information and provides real-time validation.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8CB14A-2760-FCDA-16D0-7DA299CFAD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 TABLE CREATION</a:t>
            </a:r>
          </a:p>
          <a:p>
            <a:pPr marL="0" indent="0">
              <a:buNone/>
            </a:pPr>
            <a:r>
              <a:rPr lang="en-US" dirty="0"/>
              <a:t>Design and develop a </a:t>
            </a:r>
            <a:r>
              <a:rPr lang="en-US" b="1" dirty="0"/>
              <a:t>student record table</a:t>
            </a:r>
            <a:r>
              <a:rPr lang="en-US" dirty="0"/>
              <a:t> using </a:t>
            </a:r>
            <a:r>
              <a:rPr lang="en-US" b="1" dirty="0"/>
              <a:t>HTML, CSS, and JavaScript</a:t>
            </a:r>
            <a:r>
              <a:rPr lang="en-US" dirty="0"/>
              <a:t> that displays and organizes student information in a clear and interactive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>
                <a:solidFill>
                  <a:schemeClr val="accent3"/>
                </a:solidFill>
              </a:rPr>
              <a:t>PROJECT </a:t>
            </a:r>
            <a:r>
              <a:rPr lang="en-IN" spc="-20" dirty="0">
                <a:solidFill>
                  <a:schemeClr val="accent3"/>
                </a:solidFill>
              </a:rPr>
              <a:t>OVERVIEW: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8619945" cy="51511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project demonstrates the creation of a </a:t>
            </a:r>
            <a:r>
              <a:rPr lang="en-US" b="1" dirty="0"/>
              <a:t>Student Admission Portal</a:t>
            </a:r>
            <a:r>
              <a:rPr lang="en-US" dirty="0"/>
              <a:t> using HTML, CSS, and JavaScript.</a:t>
            </a:r>
            <a:br>
              <a:rPr lang="en-US" dirty="0"/>
            </a:br>
            <a:r>
              <a:rPr lang="en-US" dirty="0"/>
              <a:t>It consists of two main modules: a </a:t>
            </a:r>
            <a:r>
              <a:rPr lang="en-US" b="1" dirty="0"/>
              <a:t>registration form</a:t>
            </a:r>
            <a:r>
              <a:rPr lang="en-US" dirty="0"/>
              <a:t> and a </a:t>
            </a:r>
            <a:r>
              <a:rPr lang="en-US" b="1" dirty="0"/>
              <a:t>student records table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registration form</a:t>
            </a:r>
            <a:r>
              <a:rPr lang="en-US" dirty="0"/>
              <a:t> collects user details such as name, email, phone, gender, course, and address.</a:t>
            </a:r>
            <a:br>
              <a:rPr lang="en-US" dirty="0"/>
            </a:br>
            <a:r>
              <a:rPr lang="en-US" dirty="0"/>
              <a:t>Form fields are validated using JavaScript to ensure correct input (e.g., email format, phone number pattern, required fields).</a:t>
            </a:r>
            <a:br>
              <a:rPr lang="en-US" dirty="0"/>
            </a:br>
            <a:r>
              <a:rPr lang="en-US" dirty="0"/>
              <a:t>The form is styled with CSS to provide a clean, user-friendly, and responsive design.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student records table</a:t>
            </a:r>
            <a:r>
              <a:rPr lang="en-US" dirty="0"/>
              <a:t> displays student information in a structured format with columns for Roll No, Name, Course, Marks, and Grade.</a:t>
            </a:r>
            <a:br>
              <a:rPr lang="en-US" dirty="0"/>
            </a:br>
            <a:r>
              <a:rPr lang="en-US" dirty="0"/>
              <a:t>CSS is used to style the table with alternate row colors, hover effects, and responsiveness.</a:t>
            </a:r>
            <a:br>
              <a:rPr lang="en-US" dirty="0"/>
            </a:br>
            <a:r>
              <a:rPr lang="en-US" dirty="0"/>
              <a:t>JavaScript adds interactivity by enabling </a:t>
            </a:r>
            <a:r>
              <a:rPr lang="en-US" b="1" dirty="0"/>
              <a:t>column sorting</a:t>
            </a:r>
            <a:r>
              <a:rPr lang="en-US" dirty="0"/>
              <a:t> and a </a:t>
            </a:r>
            <a:r>
              <a:rPr lang="en-US" b="1" dirty="0"/>
              <a:t>search feature</a:t>
            </a:r>
            <a:r>
              <a:rPr lang="en-US" dirty="0"/>
              <a:t> to filter records.</a:t>
            </a:r>
            <a:br>
              <a:rPr lang="en-US" dirty="0"/>
            </a:br>
            <a:r>
              <a:rPr lang="en-US" dirty="0"/>
              <a:t>This makes it easy to organize, find, and manage student details.</a:t>
            </a:r>
            <a:br>
              <a:rPr lang="en-US" dirty="0"/>
            </a:br>
            <a:r>
              <a:rPr lang="en-US" dirty="0"/>
              <a:t>The project highlights </a:t>
            </a:r>
            <a:r>
              <a:rPr lang="en-US" b="1" dirty="0"/>
              <a:t>frontend web development skills</a:t>
            </a:r>
            <a:r>
              <a:rPr lang="en-US" dirty="0"/>
              <a:t> including layout design, styling, and client-side scripting.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1553356"/>
              </p:ext>
            </p:extLst>
          </p:nvPr>
        </p:nvGraphicFramePr>
        <p:xfrm flipH="1">
          <a:off x="11579224" y="6093296"/>
          <a:ext cx="45719" cy="7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3852" y="244138"/>
            <a:ext cx="9509797" cy="1014414"/>
          </a:xfrm>
        </p:spPr>
        <p:txBody>
          <a:bodyPr>
            <a:normAutofit/>
          </a:bodyPr>
          <a:lstStyle/>
          <a:p>
            <a:r>
              <a:rPr lang="en-US" sz="3600" spc="25" dirty="0">
                <a:solidFill>
                  <a:schemeClr val="accent3"/>
                </a:solidFill>
              </a:rPr>
              <a:t>W</a:t>
            </a:r>
            <a:r>
              <a:rPr lang="en-US" sz="3600" spc="-20" dirty="0">
                <a:solidFill>
                  <a:schemeClr val="accent3"/>
                </a:solidFill>
              </a:rPr>
              <a:t>H</a:t>
            </a:r>
            <a:r>
              <a:rPr lang="en-US" sz="3600" spc="20" dirty="0">
                <a:solidFill>
                  <a:schemeClr val="accent3"/>
                </a:solidFill>
              </a:rPr>
              <a:t>O</a:t>
            </a:r>
            <a:r>
              <a:rPr lang="en-US" sz="3600" spc="-235" dirty="0">
                <a:solidFill>
                  <a:schemeClr val="accent3"/>
                </a:solidFill>
              </a:rPr>
              <a:t> </a:t>
            </a:r>
            <a:r>
              <a:rPr lang="en-US" sz="3600" spc="-10" dirty="0">
                <a:solidFill>
                  <a:schemeClr val="accent3"/>
                </a:solidFill>
              </a:rPr>
              <a:t>AR</a:t>
            </a:r>
            <a:r>
              <a:rPr lang="en-US" sz="3600" spc="15" dirty="0">
                <a:solidFill>
                  <a:schemeClr val="accent3"/>
                </a:solidFill>
              </a:rPr>
              <a:t>E</a:t>
            </a:r>
            <a:r>
              <a:rPr lang="en-US" sz="3600" spc="-35" dirty="0">
                <a:solidFill>
                  <a:schemeClr val="accent3"/>
                </a:solidFill>
              </a:rPr>
              <a:t> </a:t>
            </a:r>
            <a:r>
              <a:rPr lang="en-US" sz="3600" spc="-10" dirty="0">
                <a:solidFill>
                  <a:schemeClr val="accent3"/>
                </a:solidFill>
              </a:rPr>
              <a:t>T</a:t>
            </a:r>
            <a:r>
              <a:rPr lang="en-US" sz="3600" spc="-15" dirty="0">
                <a:solidFill>
                  <a:schemeClr val="accent3"/>
                </a:solidFill>
              </a:rPr>
              <a:t>H</a:t>
            </a:r>
            <a:r>
              <a:rPr lang="en-US" sz="3600" spc="15" dirty="0">
                <a:solidFill>
                  <a:schemeClr val="accent3"/>
                </a:solidFill>
              </a:rPr>
              <a:t>E</a:t>
            </a:r>
            <a:r>
              <a:rPr lang="en-US" sz="3600" spc="-35" dirty="0">
                <a:solidFill>
                  <a:schemeClr val="accent3"/>
                </a:solidFill>
              </a:rPr>
              <a:t> </a:t>
            </a:r>
            <a:r>
              <a:rPr lang="en-US" sz="3600" spc="-20" dirty="0">
                <a:solidFill>
                  <a:schemeClr val="accent3"/>
                </a:solidFill>
              </a:rPr>
              <a:t>E</a:t>
            </a:r>
            <a:r>
              <a:rPr lang="en-US" sz="3600" spc="30" dirty="0">
                <a:solidFill>
                  <a:schemeClr val="accent3"/>
                </a:solidFill>
              </a:rPr>
              <a:t>N</a:t>
            </a:r>
            <a:r>
              <a:rPr lang="en-US" sz="3600" spc="15" dirty="0">
                <a:solidFill>
                  <a:schemeClr val="accent3"/>
                </a:solidFill>
              </a:rPr>
              <a:t>D</a:t>
            </a:r>
            <a:r>
              <a:rPr lang="en-US" sz="3600" spc="-45" dirty="0">
                <a:solidFill>
                  <a:schemeClr val="accent3"/>
                </a:solidFill>
              </a:rPr>
              <a:t> </a:t>
            </a:r>
            <a:r>
              <a:rPr lang="en-US" sz="3600" dirty="0">
                <a:solidFill>
                  <a:schemeClr val="accent3"/>
                </a:solidFill>
              </a:rPr>
              <a:t>U</a:t>
            </a:r>
            <a:r>
              <a:rPr lang="en-US" sz="3600" spc="10" dirty="0">
                <a:solidFill>
                  <a:schemeClr val="accent3"/>
                </a:solidFill>
              </a:rPr>
              <a:t>S</a:t>
            </a:r>
            <a:r>
              <a:rPr lang="en-US" sz="3600" spc="-25" dirty="0">
                <a:solidFill>
                  <a:schemeClr val="accent3"/>
                </a:solidFill>
              </a:rPr>
              <a:t>E</a:t>
            </a:r>
            <a:r>
              <a:rPr lang="en-US" sz="3600" spc="-10" dirty="0">
                <a:solidFill>
                  <a:schemeClr val="accent3"/>
                </a:solidFill>
              </a:rPr>
              <a:t>R</a:t>
            </a:r>
            <a:r>
              <a:rPr lang="en-US" sz="3600" spc="5" dirty="0">
                <a:solidFill>
                  <a:schemeClr val="accent3"/>
                </a:solidFill>
              </a:rPr>
              <a:t>S?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2B5923-9540-CF97-67F8-423C66FE3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7868" y="1258551"/>
            <a:ext cx="749687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Students / Applicants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use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 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enter their personal and academic details for admission.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interact with the form fields, validations, and submit their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College / University Administration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use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records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view, sort, and search student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managing admission records efficiently.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Teachers / Staff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can check student details, marks, and grades from the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maintaining departmental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System Developers / Designers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(secondary end users)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test and enhance the form and table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project as a learning/demo tool for frontend web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0" dirty="0">
                <a:solidFill>
                  <a:schemeClr val="accent3"/>
                </a:solidFill>
              </a:rPr>
              <a:t>TOOLS AND TECHNIQUES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453551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TOOLS</a:t>
            </a:r>
          </a:p>
          <a:p>
            <a:r>
              <a:rPr lang="en-US" b="1" dirty="0"/>
              <a:t>🔹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Tools Used: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HTML5</a:t>
            </a:r>
            <a:r>
              <a:rPr lang="en-US" dirty="0">
                <a:solidFill>
                  <a:schemeClr val="tx1"/>
                </a:solidFill>
              </a:rPr>
              <a:t> – for creating the structure of the form and table.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CSS3</a:t>
            </a:r>
            <a:r>
              <a:rPr lang="en-US" dirty="0">
                <a:solidFill>
                  <a:schemeClr val="tx1"/>
                </a:solidFill>
              </a:rPr>
              <a:t> – for styling (colors, fonts, borders, hover effects, responsiveness).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– for adding validation to the form, sorting, and searching in the table.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Text Editor / IDE</a:t>
            </a:r>
            <a:r>
              <a:rPr lang="en-US" dirty="0">
                <a:solidFill>
                  <a:schemeClr val="tx1"/>
                </a:solidFill>
              </a:rPr>
              <a:t> – e.g., Visual Studio Code, Sublime Text, or Notepad++.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Web Browser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e.g., Google Chrome / Mozilla Firefox for testing and execution.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82065" y="1613744"/>
            <a:ext cx="5082740" cy="431056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TECHNIQUES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D24D8E-2CFF-7695-6320-DAB8FEE9A168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251127" y="1980783"/>
            <a:ext cx="5544615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TECHNIQUES APPLIED: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Form Creation Techniques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fields (text, email,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date, radio, checkbox, file upload).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using HTML attributes (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required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pattern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minlength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JavaScript.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styling for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Table Creation Techniques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structure with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&lt;table&gt;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thead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tbody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&lt;tr&gt;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&lt;td&gt;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styling: borders, row striping, hover highlighting, responsive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15" dirty="0">
                <a:solidFill>
                  <a:schemeClr val="accent3"/>
                </a:solidFill>
                <a:latin typeface="Trebuchet MS"/>
                <a:cs typeface="Trebuchet MS"/>
              </a:rPr>
              <a:t>POTFOLIO DESIGN AND LAYOUT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0B4D6F-C8FD-5797-41D4-D3E28F82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99" y="1844824"/>
            <a:ext cx="1102898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Cover 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Project Title, Your Name/Roll No, College/Dept, Year.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List of sections with page numbers.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Brief on forms &amp; tables in web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Problem Statement &amp; Objectives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Why the project is needed and its goals.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Tools &amp; Techniques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HTML, CSS, JavaScript, Browser, Editor.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System 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Layout diagrams/wireframes of form and table.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Code snippets + screenshots of output.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Successful form validation &amp; interactive table.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Key learnings &amp; outcomes.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Future Scope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Database integration, login, export features.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References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Books, websites, or tutorials used.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7434C-8673-2D8D-E666-77C19CF00D2F}"/>
              </a:ext>
            </a:extLst>
          </p:cNvPr>
          <p:cNvSpPr txBox="1"/>
          <p:nvPr/>
        </p:nvSpPr>
        <p:spPr>
          <a:xfrm>
            <a:off x="909836" y="692696"/>
            <a:ext cx="806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3"/>
                </a:solidFill>
                <a:latin typeface="+mj-lt"/>
              </a:rPr>
              <a:t>FEATURES AND FUNCTIONALITY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EFEBA-55DE-299A-3B9B-A0D8F74A050B}"/>
              </a:ext>
            </a:extLst>
          </p:cNvPr>
          <p:cNvSpPr txBox="1"/>
          <p:nvPr/>
        </p:nvSpPr>
        <p:spPr>
          <a:xfrm>
            <a:off x="1053852" y="1505447"/>
            <a:ext cx="611247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🔹 </a:t>
            </a:r>
            <a:r>
              <a:rPr lang="en-IN" b="1" dirty="0">
                <a:solidFill>
                  <a:schemeClr val="accent1"/>
                </a:solidFill>
              </a:rPr>
              <a:t>Form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User-friendly form</a:t>
            </a:r>
            <a:r>
              <a:rPr lang="en-IN" dirty="0"/>
              <a:t> with </a:t>
            </a:r>
            <a:r>
              <a:rPr lang="en-IN" dirty="0" err="1"/>
              <a:t>labeled</a:t>
            </a:r>
            <a:r>
              <a:rPr lang="en-IN" dirty="0"/>
              <a:t> fields (Name, Email, Phone, DOB,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Validation</a:t>
            </a:r>
            <a:r>
              <a:rPr lang="en-IN" dirty="0"/>
              <a:t> using HTML5 and JavaScript (required fields, email format, number limits).</a:t>
            </a:r>
          </a:p>
          <a:p>
            <a:r>
              <a:rPr lang="en-US" b="1" dirty="0"/>
              <a:t>🔹 </a:t>
            </a:r>
            <a:r>
              <a:rPr lang="en-US" b="1" dirty="0">
                <a:solidFill>
                  <a:schemeClr val="accent1"/>
                </a:solidFill>
              </a:rPr>
              <a:t>Table Creation</a:t>
            </a:r>
          </a:p>
          <a:p>
            <a:r>
              <a:rPr lang="en-US" b="1" dirty="0"/>
              <a:t>Structured data display</a:t>
            </a:r>
            <a:r>
              <a:rPr lang="en-US" dirty="0"/>
              <a:t> using rows and columns.</a:t>
            </a:r>
          </a:p>
          <a:p>
            <a:r>
              <a:rPr lang="en-US" b="1" dirty="0"/>
              <a:t>Styled layout</a:t>
            </a:r>
            <a:r>
              <a:rPr lang="en-US" dirty="0"/>
              <a:t> with CSS (borders, alternating row colors, hover effects).</a:t>
            </a:r>
          </a:p>
          <a:p>
            <a:r>
              <a:rPr lang="en-US" b="1" dirty="0"/>
              <a:t>Dynamic update</a:t>
            </a:r>
            <a:r>
              <a:rPr lang="en-US" dirty="0"/>
              <a:t> (new entries can be added from form into table).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110</TotalTime>
  <Words>943</Words>
  <Application>Microsoft Office PowerPoint</Application>
  <PresentationFormat>Custom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Unicode MS</vt:lpstr>
      <vt:lpstr>Baskerville Old Face</vt:lpstr>
      <vt:lpstr>Calibri</vt:lpstr>
      <vt:lpstr>Calisto MT</vt:lpstr>
      <vt:lpstr>High Tower Text</vt:lpstr>
      <vt:lpstr>HP Simplified Light</vt:lpstr>
      <vt:lpstr>Roboto</vt:lpstr>
      <vt:lpstr>Times New Roman</vt:lpstr>
      <vt:lpstr>Trebuchet MS</vt:lpstr>
      <vt:lpstr>Wingdings</vt:lpstr>
      <vt:lpstr>Tech 16x9</vt:lpstr>
      <vt:lpstr>Digital Portfolio  </vt:lpstr>
      <vt:lpstr>WEBDEVELOPMENT:</vt:lpstr>
      <vt:lpstr>AGENDA:</vt:lpstr>
      <vt:lpstr>PROBLEM STATEMENT:</vt:lpstr>
      <vt:lpstr>PROJECT OVERVIEW:</vt:lpstr>
      <vt:lpstr>WHO ARE THE END USERS?</vt:lpstr>
      <vt:lpstr>TOOLS AND TECHNIQUES</vt:lpstr>
      <vt:lpstr>POTFOLIO DESIGN AND LAYOUT</vt:lpstr>
      <vt:lpstr>PowerPoint Presentation</vt:lpstr>
      <vt:lpstr>RESULT AND OUTPUT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Sudharsan R</dc:creator>
  <cp:lastModifiedBy>Sudharsan R</cp:lastModifiedBy>
  <cp:revision>1</cp:revision>
  <dcterms:created xsi:type="dcterms:W3CDTF">2025-08-30T12:01:02Z</dcterms:created>
  <dcterms:modified xsi:type="dcterms:W3CDTF">2025-08-30T13:51:43Z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