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1A05"/>
    <a:srgbClr val="660066"/>
    <a:srgbClr val="000000"/>
    <a:srgbClr val="CCCCFF"/>
    <a:srgbClr val="CC99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C995E-A5EE-4FFA-9AAA-4A9484C6E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62629-40C2-4454-9A7E-4FC38009A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E417-0D50-41DF-B41D-D2EEAC31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985-62F6-44DD-9EC5-E7476249FD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C26B5-EEDC-4799-B06C-23495C3C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27842-9A25-47C9-9DA1-58924F6E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FE5-F804-41D1-ABB0-820E5869F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55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6E6E-C0C9-4978-B6AD-345F83D1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C3C23-55BF-4813-B916-4F180E942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04063-D4A5-446F-B428-C3927981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985-62F6-44DD-9EC5-E7476249FD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DA8A-F33A-4FE0-8335-AB9C3B14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E9B3B-5A06-4D81-9872-B0E5B057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FE5-F804-41D1-ABB0-820E5869F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88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CCDE0-B418-4F7A-A7F1-955017A65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6028E-CA1F-4273-A53E-062988ADC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B337-8052-466C-AD37-1079A262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985-62F6-44DD-9EC5-E7476249FD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39FD2-52D4-4635-ABBB-DFA1747E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DCB1-23C5-429A-8F45-D379DDC5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FE5-F804-41D1-ABB0-820E5869F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63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6779-B6E2-4DC7-9B01-45E0C728A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FFFD-6A7A-4918-A1BA-0EFEEE02F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EC0A-5412-494C-9CC5-A6D938D8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985-62F6-44DD-9EC5-E7476249FD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54563-A567-4627-8E28-817F60C62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16CB1-DE5F-4064-9A84-4893E14E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FE5-F804-41D1-ABB0-820E5869F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51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C463-1A6F-4CE4-93E1-0F6A9A90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20-7650-4B6C-8945-B3A54FC4E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9AC41-C799-4210-B7E3-96E6D29F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985-62F6-44DD-9EC5-E7476249FD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743D-24D4-4055-8B60-A8D0DB46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0515A-9AE1-4D48-87B6-9288BD05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FE5-F804-41D1-ABB0-820E5869F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4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6146-203C-4EFE-BB86-A1416F4B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5C77-FE1E-419B-90FE-1109F47A8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E9A50-F3E0-40CE-847D-E6CA2E447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46F5C-725C-4936-A06E-72CDFA45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985-62F6-44DD-9EC5-E7476249FD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3BAEB-12E0-4728-8702-C737903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4C035-0A6F-4B20-BC14-862E4F89D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FE5-F804-41D1-ABB0-820E5869F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66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9D5C-3557-4867-B374-0BA43922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F4181-48E0-4FB6-A6B7-090C0F5E0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F3E53-59A7-4160-8537-7B1819A9C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83E7A-E5D9-4C63-A4F7-BE145E942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0799D-1187-4AA9-BF83-14EBEF8A7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09029-5C89-46CA-99DC-8F89C6A0B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985-62F6-44DD-9EC5-E7476249FD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F691F9-C2E1-494C-9597-CEF8518B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14767-04CE-4B2E-B77F-0F4A8916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FE5-F804-41D1-ABB0-820E5869F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0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13A0-4BEB-4ACA-85DE-12A4B46E7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EFAB8-35EE-44D3-9101-D51C61A1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985-62F6-44DD-9EC5-E7476249FD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6B40D-5299-4D21-A3EC-14C2EE88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87890-C183-4128-8642-2B472815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FE5-F804-41D1-ABB0-820E5869F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11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CB3FF-6DD0-4BB9-A172-B74C7DD57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985-62F6-44DD-9EC5-E7476249FD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3F12E-8634-4941-8CBB-59450F6D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01101-FEE6-40B6-AF23-704C940F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FE5-F804-41D1-ABB0-820E5869F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9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77073-3CC6-40C9-A781-59B7B5C9E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C30B-A0D3-43F8-89B8-A90347D1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E090E-5AC0-49D9-9F2E-53F7D763B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48E85-33AB-4D0A-ADC7-856EED3B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985-62F6-44DD-9EC5-E7476249FD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70552-005B-4D34-A15C-F40B9A3F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1886E-F747-4418-AA39-0D882AE1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FE5-F804-41D1-ABB0-820E5869F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07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85C4-C186-41A1-85A8-B570C6B6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546CD-0175-4A9F-9FC5-4BF9A97BB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F9585-7D95-40FC-92BE-740CDAAC2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C4812-184B-4ED9-ABD5-0A5A50F5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6985-62F6-44DD-9EC5-E7476249FD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67212-0935-4D92-B6A1-E0AAA58C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1149F-DDBF-4FCA-AF08-CB5DBB1E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B1FE5-F804-41D1-ABB0-820E5869F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30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8E664-4C9D-49F9-B128-73439A2E1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2FCD5-C4DC-4440-AC12-F6EC2176F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F1D4E-1C87-47E6-BC0A-8CB78F7E2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A6985-62F6-44DD-9EC5-E7476249FD8A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8B2E3-9F42-4BDF-969D-B69423F47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94A5D-1895-4FA9-A9AB-0F7C15307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B1FE5-F804-41D1-ABB0-820E5869F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54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CCFF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C897-453D-4F8C-811A-54EB1D3D9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4351"/>
            <a:ext cx="9144000" cy="1085850"/>
          </a:xfrm>
        </p:spPr>
        <p:txBody>
          <a:bodyPr/>
          <a:lstStyle/>
          <a:p>
            <a:r>
              <a:rPr lang="en-IN" b="0" i="0" dirty="0">
                <a:solidFill>
                  <a:srgbClr val="7030A0"/>
                </a:solidFill>
                <a:effectLst/>
                <a:latin typeface="Berlin Sans FB Demi" panose="020E0802020502020306" pitchFamily="34" charset="0"/>
                <a:ea typeface="MS Gothic" panose="020B0609070205080204" pitchFamily="49" charset="-128"/>
              </a:rPr>
              <a:t>TECH PHANTOMS</a:t>
            </a:r>
            <a:endParaRPr lang="en-IN" dirty="0">
              <a:solidFill>
                <a:srgbClr val="7030A0"/>
              </a:solidFill>
              <a:latin typeface="Berlin Sans FB Demi" panose="020E0802020502020306" pitchFamily="34" charset="0"/>
              <a:ea typeface="MS Gothic" panose="020B0609070205080204" pitchFamily="49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D853F-CB8D-4F37-A7FD-95BF7936A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5025"/>
            <a:ext cx="9144000" cy="3152775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spcBef>
                <a:spcPct val="0"/>
              </a:spcBef>
            </a:pPr>
            <a:r>
              <a:rPr lang="en-US" sz="6000" dirty="0">
                <a:solidFill>
                  <a:srgbClr val="7030A0"/>
                </a:solidFill>
                <a:latin typeface="Baskerville Old Face" panose="02020602080505020303" pitchFamily="18" charset="0"/>
                <a:ea typeface="MS Gothic" panose="020B0609070205080204" pitchFamily="49" charset="-128"/>
                <a:cs typeface="+mj-cs"/>
              </a:rPr>
              <a:t>HACKAHTON</a:t>
            </a:r>
          </a:p>
          <a:p>
            <a:endParaRPr lang="en-US" sz="5800" dirty="0">
              <a:solidFill>
                <a:srgbClr val="000000"/>
              </a:solidFill>
              <a:latin typeface="Baskerville Old Face" panose="02020602080505020303" pitchFamily="18" charset="0"/>
              <a:ea typeface="MS Gothic" panose="020B0609070205080204" pitchFamily="49" charset="-128"/>
            </a:endParaRPr>
          </a:p>
          <a:p>
            <a:r>
              <a:rPr lang="en-US" sz="3900" dirty="0">
                <a:solidFill>
                  <a:srgbClr val="660066"/>
                </a:solidFill>
                <a:latin typeface="Lucida Handwriting" panose="03010101010101010101" pitchFamily="66" charset="0"/>
                <a:cs typeface="Calibri" panose="020F0502020204030204" pitchFamily="34" charset="0"/>
              </a:rPr>
              <a:t>Theme</a:t>
            </a:r>
            <a:r>
              <a:rPr lang="en-US" sz="6000" dirty="0">
                <a:solidFill>
                  <a:srgbClr val="660066"/>
                </a:solidFill>
                <a:latin typeface="Lucida Handwriting" panose="03010101010101010101" pitchFamily="66" charset="0"/>
                <a:cs typeface="Calibri" panose="020F0502020204030204" pitchFamily="34" charset="0"/>
              </a:rPr>
              <a:t> </a:t>
            </a:r>
            <a:r>
              <a:rPr lang="en-US" sz="4000" dirty="0">
                <a:latin typeface="Lucida Handwriting" panose="03010101010101010101" pitchFamily="66" charset="0"/>
                <a:cs typeface="Calibri" panose="020F0502020204030204" pitchFamily="34" charset="0"/>
              </a:rPr>
              <a:t>: </a:t>
            </a:r>
            <a:r>
              <a:rPr lang="en-US" sz="4000" dirty="0">
                <a:solidFill>
                  <a:srgbClr val="660066"/>
                </a:solidFill>
                <a:latin typeface="Lucida Handwriting" panose="03010101010101010101" pitchFamily="66" charset="0"/>
                <a:cs typeface="Calibri" panose="020F0502020204030204" pitchFamily="34" charset="0"/>
              </a:rPr>
              <a:t>WEB DEVELOPMENT</a:t>
            </a:r>
          </a:p>
          <a:p>
            <a:endParaRPr lang="en-US" sz="4000" dirty="0">
              <a:latin typeface="Lucida Handwriting" panose="03010101010101010101" pitchFamily="66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6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accent2">
                <a:lumMod val="40000"/>
                <a:lumOff val="60000"/>
              </a:schemeClr>
            </a:gs>
            <a:gs pos="79000">
              <a:schemeClr val="accent1">
                <a:lumMod val="45000"/>
                <a:lumOff val="55000"/>
              </a:schemeClr>
            </a:gs>
            <a:gs pos="92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522668-FB44-43AE-B154-1FB4C297C52F}"/>
              </a:ext>
            </a:extLst>
          </p:cNvPr>
          <p:cNvSpPr txBox="1"/>
          <p:nvPr/>
        </p:nvSpPr>
        <p:spPr>
          <a:xfrm>
            <a:off x="1334595" y="300603"/>
            <a:ext cx="879856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Showcard Gothic" panose="04020904020102020604" pitchFamily="82" charset="0"/>
              </a:rPr>
              <a:t>TUNE-IN</a:t>
            </a:r>
          </a:p>
          <a:p>
            <a:endParaRPr lang="en-US" dirty="0"/>
          </a:p>
          <a:p>
            <a:pPr algn="ctr"/>
            <a:r>
              <a:rPr lang="en-US" sz="2400" dirty="0">
                <a:latin typeface="Sitka Subheading" panose="02000505000000020004" pitchFamily="2" charset="0"/>
              </a:rPr>
              <a:t> </a:t>
            </a:r>
            <a:r>
              <a:rPr lang="en-US" sz="3600" b="1" i="0" dirty="0">
                <a:solidFill>
                  <a:schemeClr val="accent1">
                    <a:lumMod val="75000"/>
                  </a:schemeClr>
                </a:solidFill>
                <a:effectLst/>
                <a:latin typeface="Sitka Subheading" panose="02000505000000020004" pitchFamily="2" charset="0"/>
              </a:rPr>
              <a:t>Play your favorites</a:t>
            </a:r>
            <a:endParaRPr lang="en-US" sz="2400" b="1" i="0" dirty="0">
              <a:solidFill>
                <a:schemeClr val="accent1">
                  <a:lumMod val="75000"/>
                </a:schemeClr>
              </a:solidFill>
              <a:effectLst/>
              <a:latin typeface="Sitka Subheading" panose="02000505000000020004" pitchFamily="2" charset="0"/>
            </a:endParaRPr>
          </a:p>
          <a:p>
            <a:pPr algn="ctr"/>
            <a:endParaRPr lang="en-US" sz="2400" b="1" i="0" dirty="0">
              <a:solidFill>
                <a:srgbClr val="000000"/>
              </a:solidFill>
              <a:effectLst/>
              <a:latin typeface="Sitka Subheading" panose="02000505000000020004" pitchFamily="2" charset="0"/>
            </a:endParaRPr>
          </a:p>
          <a:p>
            <a:pPr algn="ctr"/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Tempus Sans ITC" panose="04020404030D07020202" pitchFamily="82" charset="0"/>
              </a:rPr>
              <a:t>Listen to the songs you love.</a:t>
            </a:r>
          </a:p>
          <a:p>
            <a:pPr algn="ctr"/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Tempus Sans ITC" panose="04020404030D07020202" pitchFamily="82" charset="0"/>
              </a:rPr>
              <a:t>You can browse popular playlists</a:t>
            </a:r>
          </a:p>
          <a:p>
            <a:pPr algn="ctr"/>
            <a:endParaRPr lang="en-US" b="0" i="0" dirty="0">
              <a:solidFill>
                <a:srgbClr val="000000"/>
              </a:solidFill>
              <a:effectLst/>
              <a:latin typeface="spotify-circular"/>
            </a:endParaRP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Sitka Subheading" panose="02000505000000020004" pitchFamily="2" charset="0"/>
              </a:rPr>
              <a:t>DISCOVER NEW MUSIC AND PODCASTS</a:t>
            </a:r>
            <a:endParaRPr lang="en-US" sz="2400" b="0" i="0" dirty="0">
              <a:solidFill>
                <a:schemeClr val="accent1">
                  <a:lumMod val="75000"/>
                </a:schemeClr>
              </a:solidFill>
              <a:effectLst/>
              <a:latin typeface="Sitka Subheading" panose="02000505000000020004" pitchFamily="2" charset="0"/>
            </a:endParaRPr>
          </a:p>
          <a:p>
            <a:pPr algn="ctr"/>
            <a:endParaRPr lang="en-US" b="0" i="0" dirty="0">
              <a:solidFill>
                <a:srgbClr val="000000"/>
              </a:solidFill>
              <a:effectLst/>
              <a:latin typeface="spotify-circular"/>
            </a:endParaRPr>
          </a:p>
          <a:p>
            <a:pPr algn="ctr"/>
            <a:r>
              <a:rPr lang="en-US" b="1" i="0" dirty="0">
                <a:solidFill>
                  <a:schemeClr val="accent2">
                    <a:lumMod val="50000"/>
                  </a:schemeClr>
                </a:solidFill>
                <a:effectLst/>
                <a:latin typeface="Tempus Sans ITC" panose="04020404030D07020202" pitchFamily="82" charset="0"/>
              </a:rPr>
              <a:t>PODCASTS ARE JUST PLENTIFUL,</a:t>
            </a:r>
          </a:p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empus Sans ITC" panose="04020404030D07020202" pitchFamily="82" charset="0"/>
              </a:rPr>
              <a:t>SO WHETHER YOU LOVE LISTENING TO</a:t>
            </a:r>
            <a:endParaRPr lang="en-US" b="1" i="0" dirty="0">
              <a:solidFill>
                <a:schemeClr val="accent2">
                  <a:lumMod val="50000"/>
                </a:schemeClr>
              </a:solidFill>
              <a:effectLst/>
              <a:latin typeface="Tempus Sans ITC" panose="04020404030D07020202" pitchFamily="82" charset="0"/>
            </a:endParaRPr>
          </a:p>
          <a:p>
            <a:pPr algn="ctr"/>
            <a:endParaRPr lang="en-US" dirty="0">
              <a:solidFill>
                <a:srgbClr val="000000"/>
              </a:solidFill>
              <a:latin typeface="app-sans"/>
            </a:endParaRP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app-sans"/>
              </a:rPr>
              <a:t> </a:t>
            </a:r>
            <a:r>
              <a:rPr lang="en-US" b="0" i="0" dirty="0">
                <a:solidFill>
                  <a:srgbClr val="391A05"/>
                </a:solidFill>
                <a:effectLst/>
                <a:latin typeface="app-sans"/>
              </a:rPr>
              <a:t>TRUE CRIME STORIES</a:t>
            </a:r>
          </a:p>
          <a:p>
            <a:pPr algn="ctr"/>
            <a:r>
              <a:rPr lang="en-US" b="0" i="0" dirty="0">
                <a:solidFill>
                  <a:srgbClr val="391A05"/>
                </a:solidFill>
                <a:effectLst/>
                <a:latin typeface="app-sans"/>
              </a:rPr>
              <a:t>Or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91A05"/>
                </a:solidFill>
                <a:effectLst/>
                <a:latin typeface="app-sans"/>
              </a:rPr>
              <a:t>TO TECH DISCUSSIONS</a:t>
            </a:r>
          </a:p>
          <a:p>
            <a:pPr algn="ctr"/>
            <a:r>
              <a:rPr lang="en-US" sz="4800" b="0" i="0" dirty="0">
                <a:solidFill>
                  <a:srgbClr val="000000"/>
                </a:solidFill>
                <a:effectLst/>
                <a:latin typeface="Brush Script MT" panose="03060802040406070304" pitchFamily="66" charset="0"/>
              </a:rPr>
              <a:t> </a:t>
            </a:r>
            <a:r>
              <a:rPr lang="en-US" sz="4800" b="0" i="0" dirty="0">
                <a:effectLst/>
                <a:latin typeface="Brush Script MT" panose="03060802040406070304" pitchFamily="66" charset="0"/>
              </a:rPr>
              <a:t>There is something for everyone  !!!</a:t>
            </a:r>
            <a:endParaRPr lang="en-US" sz="4800" dirty="0">
              <a:latin typeface="Brush Script MT" panose="03060802040406070304" pitchFamily="66" charset="0"/>
            </a:endParaRPr>
          </a:p>
          <a:p>
            <a:pPr algn="ctr"/>
            <a:endParaRPr lang="en-US" sz="4800" b="0" i="0" dirty="0">
              <a:solidFill>
                <a:srgbClr val="000000"/>
              </a:solidFill>
              <a:effectLst/>
              <a:latin typeface="Brush Script MT" panose="03060802040406070304" pitchFamily="66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7FFA5-1037-448C-B04A-719583B47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172" y="180975"/>
            <a:ext cx="2085013" cy="1383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5E00D-9EB9-4D39-92B7-BCFC7A57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9387" y="4677604"/>
            <a:ext cx="2085013" cy="1383912"/>
          </a:xfrm>
          <a:prstGeom prst="rect">
            <a:avLst/>
          </a:prstGeom>
        </p:spPr>
      </p:pic>
      <p:pic>
        <p:nvPicPr>
          <p:cNvPr id="16" name="Graphic 15" descr="Dancing">
            <a:extLst>
              <a:ext uri="{FF2B5EF4-FFF2-40B4-BE49-F238E27FC236}">
                <a16:creationId xmlns:a16="http://schemas.microsoft.com/office/drawing/2014/main" id="{1995464E-3BB4-42DC-B3F4-35622E71D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4826" y="163829"/>
            <a:ext cx="914400" cy="914400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3CF307C-8B50-4EDF-82D5-E8FE32F38442}"/>
              </a:ext>
            </a:extLst>
          </p:cNvPr>
          <p:cNvSpPr/>
          <p:nvPr/>
        </p:nvSpPr>
        <p:spPr>
          <a:xfrm>
            <a:off x="2596195" y="1940560"/>
            <a:ext cx="1021103" cy="1080499"/>
          </a:xfrm>
          <a:custGeom>
            <a:avLst/>
            <a:gdLst>
              <a:gd name="connsiteX0" fmla="*/ 397787 w 457244"/>
              <a:gd name="connsiteY0" fmla="*/ 143572 h 284164"/>
              <a:gd name="connsiteX1" fmla="*/ 200718 w 457244"/>
              <a:gd name="connsiteY1" fmla="*/ 2312 h 284164"/>
              <a:gd name="connsiteX2" fmla="*/ 59458 w 457244"/>
              <a:gd name="connsiteY2" fmla="*/ 143572 h 284164"/>
              <a:gd name="connsiteX3" fmla="*/ 22 w 457244"/>
              <a:gd name="connsiteY3" fmla="*/ 213295 h 284164"/>
              <a:gd name="connsiteX4" fmla="*/ 66697 w 457244"/>
              <a:gd name="connsiteY4" fmla="*/ 283495 h 284164"/>
              <a:gd name="connsiteX5" fmla="*/ 66697 w 457244"/>
              <a:gd name="connsiteY5" fmla="*/ 283495 h 284164"/>
              <a:gd name="connsiteX6" fmla="*/ 70698 w 457244"/>
              <a:gd name="connsiteY6" fmla="*/ 284161 h 284164"/>
              <a:gd name="connsiteX7" fmla="*/ 84223 w 457244"/>
              <a:gd name="connsiteY7" fmla="*/ 271214 h 284164"/>
              <a:gd name="connsiteX8" fmla="*/ 84223 w 457244"/>
              <a:gd name="connsiteY8" fmla="*/ 270636 h 284164"/>
              <a:gd name="connsiteX9" fmla="*/ 84223 w 457244"/>
              <a:gd name="connsiteY9" fmla="*/ 170052 h 284164"/>
              <a:gd name="connsiteX10" fmla="*/ 228622 w 457244"/>
              <a:gd name="connsiteY10" fmla="*/ 25653 h 284164"/>
              <a:gd name="connsiteX11" fmla="*/ 373022 w 457244"/>
              <a:gd name="connsiteY11" fmla="*/ 170052 h 284164"/>
              <a:gd name="connsiteX12" fmla="*/ 373022 w 457244"/>
              <a:gd name="connsiteY12" fmla="*/ 270160 h 284164"/>
              <a:gd name="connsiteX13" fmla="*/ 386478 w 457244"/>
              <a:gd name="connsiteY13" fmla="*/ 283563 h 284164"/>
              <a:gd name="connsiteX14" fmla="*/ 390548 w 457244"/>
              <a:gd name="connsiteY14" fmla="*/ 282923 h 284164"/>
              <a:gd name="connsiteX15" fmla="*/ 390548 w 457244"/>
              <a:gd name="connsiteY15" fmla="*/ 283495 h 284164"/>
              <a:gd name="connsiteX16" fmla="*/ 457223 w 457244"/>
              <a:gd name="connsiteY16" fmla="*/ 213295 h 284164"/>
              <a:gd name="connsiteX17" fmla="*/ 397787 w 457244"/>
              <a:gd name="connsiteY17" fmla="*/ 143572 h 28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57244" h="284164">
                <a:moveTo>
                  <a:pt x="397787" y="143572"/>
                </a:moveTo>
                <a:cubicBezTo>
                  <a:pt x="382375" y="50145"/>
                  <a:pt x="294145" y="-13099"/>
                  <a:pt x="200718" y="2312"/>
                </a:cubicBezTo>
                <a:cubicBezTo>
                  <a:pt x="128229" y="14270"/>
                  <a:pt x="71416" y="71083"/>
                  <a:pt x="59458" y="143572"/>
                </a:cubicBezTo>
                <a:cubicBezTo>
                  <a:pt x="24818" y="148352"/>
                  <a:pt x="-741" y="178335"/>
                  <a:pt x="22" y="213295"/>
                </a:cubicBezTo>
                <a:cubicBezTo>
                  <a:pt x="-937" y="251087"/>
                  <a:pt x="28907" y="282508"/>
                  <a:pt x="66697" y="283495"/>
                </a:cubicBezTo>
                <a:lnTo>
                  <a:pt x="66697" y="283495"/>
                </a:lnTo>
                <a:cubicBezTo>
                  <a:pt x="67990" y="283916"/>
                  <a:pt x="69339" y="284141"/>
                  <a:pt x="70698" y="284161"/>
                </a:cubicBezTo>
                <a:cubicBezTo>
                  <a:pt x="78008" y="284320"/>
                  <a:pt x="84063" y="278524"/>
                  <a:pt x="84223" y="271214"/>
                </a:cubicBezTo>
                <a:cubicBezTo>
                  <a:pt x="84227" y="271021"/>
                  <a:pt x="84227" y="270828"/>
                  <a:pt x="84223" y="270636"/>
                </a:cubicBezTo>
                <a:lnTo>
                  <a:pt x="84223" y="170052"/>
                </a:lnTo>
                <a:cubicBezTo>
                  <a:pt x="84223" y="90303"/>
                  <a:pt x="148873" y="25653"/>
                  <a:pt x="228622" y="25653"/>
                </a:cubicBezTo>
                <a:cubicBezTo>
                  <a:pt x="308372" y="25653"/>
                  <a:pt x="373022" y="90303"/>
                  <a:pt x="373022" y="170052"/>
                </a:cubicBezTo>
                <a:lnTo>
                  <a:pt x="373022" y="270160"/>
                </a:lnTo>
                <a:cubicBezTo>
                  <a:pt x="373037" y="277577"/>
                  <a:pt x="379061" y="283577"/>
                  <a:pt x="386478" y="283563"/>
                </a:cubicBezTo>
                <a:cubicBezTo>
                  <a:pt x="387860" y="283560"/>
                  <a:pt x="389232" y="283344"/>
                  <a:pt x="390548" y="282923"/>
                </a:cubicBezTo>
                <a:lnTo>
                  <a:pt x="390548" y="283495"/>
                </a:lnTo>
                <a:cubicBezTo>
                  <a:pt x="428338" y="282508"/>
                  <a:pt x="458182" y="251087"/>
                  <a:pt x="457223" y="213295"/>
                </a:cubicBezTo>
                <a:cubicBezTo>
                  <a:pt x="457986" y="178335"/>
                  <a:pt x="432427" y="148352"/>
                  <a:pt x="397787" y="143572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26" name="Graphic 25" descr="DJ">
            <a:extLst>
              <a:ext uri="{FF2B5EF4-FFF2-40B4-BE49-F238E27FC236}">
                <a16:creationId xmlns:a16="http://schemas.microsoft.com/office/drawing/2014/main" id="{5D06E0E7-E6FA-4053-BAC4-06E322B4B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85254" y="28905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E49891-7ECA-4863-AD32-873FC454BA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0" t="10972" r="6718" b="5972"/>
          <a:stretch/>
        </p:blipFill>
        <p:spPr>
          <a:xfrm>
            <a:off x="1" y="266701"/>
            <a:ext cx="9182100" cy="5124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9666B1-0C9F-4AEF-904F-782E9DAE8E6F}"/>
              </a:ext>
            </a:extLst>
          </p:cNvPr>
          <p:cNvSpPr txBox="1"/>
          <p:nvPr/>
        </p:nvSpPr>
        <p:spPr>
          <a:xfrm>
            <a:off x="9067801" y="57150"/>
            <a:ext cx="276225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Sign up by filling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      the details.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And click on submit.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We also have  option to remember your password and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  mail-id ,this can be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  done by clicking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  on the check box           below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If already signed up  ,then we have an option to log-in, this will take you to the login page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06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E0D530-8870-43FA-994C-82B8433361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03" t="12798" r="8907" b="12377"/>
          <a:stretch/>
        </p:blipFill>
        <p:spPr>
          <a:xfrm>
            <a:off x="5476875" y="2238376"/>
            <a:ext cx="6715125" cy="45910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0DE4F2-1AA7-4CD9-89E0-77DCF3C470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0" t="10000" r="8984" b="5694"/>
          <a:stretch/>
        </p:blipFill>
        <p:spPr>
          <a:xfrm>
            <a:off x="123826" y="0"/>
            <a:ext cx="5581650" cy="398317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761CC42-AFC2-48BF-BF74-52BD259AB399}"/>
              </a:ext>
            </a:extLst>
          </p:cNvPr>
          <p:cNvSpPr/>
          <p:nvPr/>
        </p:nvSpPr>
        <p:spPr>
          <a:xfrm>
            <a:off x="2943226" y="2990850"/>
            <a:ext cx="533400" cy="438150"/>
          </a:xfrm>
          <a:prstGeom prst="ellipse">
            <a:avLst/>
          </a:prstGeom>
          <a:noFill/>
          <a:ln w="47625" cap="rnd" cmpd="sng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2A6BB748-9C92-43E8-8DF1-CF5CB948A8D3}"/>
              </a:ext>
            </a:extLst>
          </p:cNvPr>
          <p:cNvSpPr/>
          <p:nvPr/>
        </p:nvSpPr>
        <p:spPr>
          <a:xfrm rot="18304755">
            <a:off x="3202843" y="3372334"/>
            <a:ext cx="1629151" cy="3204042"/>
          </a:xfrm>
          <a:prstGeom prst="curvedRightArrow">
            <a:avLst>
              <a:gd name="adj1" fmla="val 10577"/>
              <a:gd name="adj2" fmla="val 33092"/>
              <a:gd name="adj3" fmla="val 41129"/>
            </a:avLst>
          </a:prstGeom>
          <a:solidFill>
            <a:srgbClr val="391A05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8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1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8035F-5E02-42FD-BC5A-7CD56EEDF2D2}"/>
              </a:ext>
            </a:extLst>
          </p:cNvPr>
          <p:cNvSpPr/>
          <p:nvPr/>
        </p:nvSpPr>
        <p:spPr>
          <a:xfrm>
            <a:off x="3240598" y="2071985"/>
            <a:ext cx="529170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  <a:p>
            <a:pPr algn="ctr"/>
            <a:r>
              <a:rPr lang="en-US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sym typeface="Wingdings" panose="05000000000000000000" pitchFamily="2" charset="2"/>
              </a:rPr>
              <a:t></a:t>
            </a:r>
            <a:endParaRPr lang="en-US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8A4FB-6F18-4FD3-AFF0-667661A8EEB2}"/>
              </a:ext>
            </a:extLst>
          </p:cNvPr>
          <p:cNvSpPr txBox="1"/>
          <p:nvPr/>
        </p:nvSpPr>
        <p:spPr>
          <a:xfrm rot="10800000" flipH="1" flipV="1">
            <a:off x="9551868" y="4346142"/>
            <a:ext cx="25000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P.VASAVI</a:t>
            </a:r>
          </a:p>
          <a:p>
            <a:pPr algn="just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V.SREE KOUMUDI</a:t>
            </a:r>
          </a:p>
          <a:p>
            <a:pPr algn="just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SRAVANI</a:t>
            </a:r>
          </a:p>
          <a:p>
            <a:pPr algn="just"/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SWETHA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0273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128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app-sans</vt:lpstr>
      <vt:lpstr>Arial</vt:lpstr>
      <vt:lpstr>Baskerville Old Face</vt:lpstr>
      <vt:lpstr>Berlin Sans FB Demi</vt:lpstr>
      <vt:lpstr>Brush Script MT</vt:lpstr>
      <vt:lpstr>Calibri</vt:lpstr>
      <vt:lpstr>Calibri Light</vt:lpstr>
      <vt:lpstr>Lucida Handwriting</vt:lpstr>
      <vt:lpstr>Showcard Gothic</vt:lpstr>
      <vt:lpstr>Sitka Subheading</vt:lpstr>
      <vt:lpstr>spotify-circular</vt:lpstr>
      <vt:lpstr>Tempus Sans ITC</vt:lpstr>
      <vt:lpstr>Wingdings</vt:lpstr>
      <vt:lpstr>Office Theme</vt:lpstr>
      <vt:lpstr>TECH PHANTOMS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PHANTOMS</dc:title>
  <dc:creator>Sree_koumudi_vootukuri@outlook.com</dc:creator>
  <cp:lastModifiedBy>Sree_koumudi_vootukuri@outlook.com</cp:lastModifiedBy>
  <cp:revision>1</cp:revision>
  <dcterms:created xsi:type="dcterms:W3CDTF">2021-12-25T19:25:22Z</dcterms:created>
  <dcterms:modified xsi:type="dcterms:W3CDTF">2021-12-25T20:16:32Z</dcterms:modified>
</cp:coreProperties>
</file>