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6444-51B3-9A47-9A56-B5446A6AB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88FBA-9045-4648-B923-4ECB8C62A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AAE4-913A-464D-81CA-482E773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8861-3965-7D47-B7E4-5B9AE7B1D1C5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4116A-1FDB-854D-8B65-F5E92433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7046-7ED4-7943-8621-A015449A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674-C513-0145-B253-593CBBCB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430D-09B7-634E-BAFE-83759B46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0C6D2-553E-144F-BCD1-EDF6BD96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9C437-DEEE-1947-A861-6685266A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8861-3965-7D47-B7E4-5B9AE7B1D1C5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9EF9-D699-4346-98DE-34F0F4F5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CDBC-A450-1040-8D88-B89FF260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674-C513-0145-B253-593CBBCB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7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09C20-50A6-4D43-B4AB-2AE14A3FA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FC281-0E9F-A44B-A5F7-3FA3613B9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5465-5EE7-0A48-A743-5128DC19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8861-3965-7D47-B7E4-5B9AE7B1D1C5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8E94-D064-764D-B550-0936602D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C3052-EC61-9E4F-896F-55080D7D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674-C513-0145-B253-593CBBCB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E8B4-BFD2-FD4F-828F-395A8E4D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1B680-E0AA-6940-AFBB-F0E3B708C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DDCF9-219E-2A4D-9683-99997463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8861-3965-7D47-B7E4-5B9AE7B1D1C5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1276D-8480-9940-A1FB-A9A4DDB9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D0CA9-2D1A-CB4B-A2B6-064F1214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674-C513-0145-B253-593CBBCB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6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4E3F-9D4B-E349-831A-87C79B8B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5EE21-D0F8-5743-808E-37B899491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2E6BE-6CCE-5745-B6A2-41DB1452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8861-3965-7D47-B7E4-5B9AE7B1D1C5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73C91-3B0C-4344-89EF-1E2D0080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26833-DA64-A145-A12C-6C20B075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674-C513-0145-B253-593CBBCB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5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83E9-BBE6-3D4E-BCA1-246A9B8A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8BBDA-CC4E-E047-A545-FE2758E31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D76EE-0D4E-8147-899F-5B45EE4B2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B469B-DC8A-734A-9F2F-BEEA9A4B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8861-3965-7D47-B7E4-5B9AE7B1D1C5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63AED-3B6F-2340-AABB-37491252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1D07D-29AC-BD44-B633-FE00988E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674-C513-0145-B253-593CBBCB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9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5CC8-AE8D-0643-B966-FEB7CC4D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1B026-5BF4-0E4F-B0D9-73C938839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543F4-A6B5-9B4F-BAC3-D006D1AC0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91C99-8441-BA4F-984F-90D7606A1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8CFBF-EFF4-DF40-AFB3-D58ED91CA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AB194-FE60-AD43-BE01-09D9BB56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8861-3965-7D47-B7E4-5B9AE7B1D1C5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7A86E-E3C4-7546-9F61-F284E62D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99E72-CD8F-2B49-9477-2C39BBC4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674-C513-0145-B253-593CBBCB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4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E9B4-F52A-E440-B665-4977B404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6D618-BBDF-F24B-9320-D59308DD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8861-3965-7D47-B7E4-5B9AE7B1D1C5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E4BFB-D835-614C-A4BA-6522EC2B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1D3DB-8AD2-FF4C-A753-66F8D167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674-C513-0145-B253-593CBBCB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0F527-9AAE-EA42-B79B-038A231F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8861-3965-7D47-B7E4-5B9AE7B1D1C5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3E0B2-B6AC-CC4A-9991-EE3FFC66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880A2-98FA-2947-9F2D-21D3E921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674-C513-0145-B253-593CBBCB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8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AE01-AC60-0A4C-BF65-395B4137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35EE-36F2-AF42-9B64-A0F9EC88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4A23C-2E7B-3C41-8B63-6B6B8E723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1FAEF-6103-1443-AE25-5C8C7167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8861-3965-7D47-B7E4-5B9AE7B1D1C5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7ED3B-A3F1-C14A-8D8C-ECFBAEA9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03E5D-ADB6-C944-A5CF-74861BB9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674-C513-0145-B253-593CBBCB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7803-BD86-DF4A-9A31-DE1442C7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FBF4F-73E5-9742-8B1E-65E211D28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1E0BB-1C8B-EC42-8806-D86320D0F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7A4DD-8D29-3F40-AEC9-C0B35B59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8861-3965-7D47-B7E4-5B9AE7B1D1C5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66559-36FF-7B45-A522-8E363F28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39D85-DEE1-1447-88A1-9E589867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674-C513-0145-B253-593CBBCB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8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E50A0-922A-9D4F-BCD2-614F34DA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D4E48-D827-AE49-91DC-B6AD7963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8DAC-244D-294C-9E27-9609E69E3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D8861-3965-7D47-B7E4-5B9AE7B1D1C5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6FF6D-9B8F-4D49-9FCB-0EB48ED02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AFA46-8131-F144-AC66-9B593A9DD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44674-C513-0145-B253-593CBBCB3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5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C80DDC-7EFC-3F42-A107-5CB51DA4C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703453"/>
              </p:ext>
            </p:extLst>
          </p:nvPr>
        </p:nvGraphicFramePr>
        <p:xfrm>
          <a:off x="538865" y="488169"/>
          <a:ext cx="11336760" cy="5831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920">
                  <a:extLst>
                    <a:ext uri="{9D8B030D-6E8A-4147-A177-3AD203B41FA5}">
                      <a16:colId xmlns:a16="http://schemas.microsoft.com/office/drawing/2014/main" val="3984127144"/>
                    </a:ext>
                  </a:extLst>
                </a:gridCol>
                <a:gridCol w="3778920">
                  <a:extLst>
                    <a:ext uri="{9D8B030D-6E8A-4147-A177-3AD203B41FA5}">
                      <a16:colId xmlns:a16="http://schemas.microsoft.com/office/drawing/2014/main" val="3639520109"/>
                    </a:ext>
                  </a:extLst>
                </a:gridCol>
                <a:gridCol w="3778920">
                  <a:extLst>
                    <a:ext uri="{9D8B030D-6E8A-4147-A177-3AD203B41FA5}">
                      <a16:colId xmlns:a16="http://schemas.microsoft.com/office/drawing/2014/main" val="341246585"/>
                    </a:ext>
                  </a:extLst>
                </a:gridCol>
              </a:tblGrid>
              <a:tr h="29158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423953"/>
                  </a:ext>
                </a:extLst>
              </a:tr>
              <a:tr h="29158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08180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D3CFCA3-3C39-034A-B2BE-BB035EC06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65" y="488169"/>
            <a:ext cx="3778492" cy="2916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D75899-35F7-064C-93E8-CF0F0F26FA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810"/>
          <a:stretch/>
        </p:blipFill>
        <p:spPr>
          <a:xfrm>
            <a:off x="4317357" y="488169"/>
            <a:ext cx="3778492" cy="2916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41E382-649D-7E49-A7B4-104ABCD208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810"/>
          <a:stretch/>
        </p:blipFill>
        <p:spPr>
          <a:xfrm>
            <a:off x="8095849" y="488169"/>
            <a:ext cx="3778492" cy="29166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6AC271-F941-CB4F-A3B6-B6CCC875C9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473" b="13311"/>
          <a:stretch/>
        </p:blipFill>
        <p:spPr>
          <a:xfrm>
            <a:off x="532439" y="3428999"/>
            <a:ext cx="3783634" cy="28899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8F26E0-7734-3444-9956-EA6CA442A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2215" y="3393615"/>
            <a:ext cx="3783634" cy="29166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A6305B-7367-1548-BB10-DCA3696690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2245"/>
          <a:stretch/>
        </p:blipFill>
        <p:spPr>
          <a:xfrm>
            <a:off x="8091991" y="3393617"/>
            <a:ext cx="3783634" cy="29166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DF6025-03B1-CC45-8E25-1BB75F22A319}"/>
              </a:ext>
            </a:extLst>
          </p:cNvPr>
          <p:cNvSpPr/>
          <p:nvPr/>
        </p:nvSpPr>
        <p:spPr>
          <a:xfrm>
            <a:off x="533723" y="2766730"/>
            <a:ext cx="3778492" cy="62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Roman" panose="02000503020000020003" pitchFamily="2" charset="0"/>
                <a:cs typeface="Sanskrit Text" panose="020B0604020202020204" pitchFamily="34" charset="0"/>
              </a:rPr>
              <a:t>Fires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FA9F46-21B4-5148-A043-38ECADB5E688}"/>
              </a:ext>
            </a:extLst>
          </p:cNvPr>
          <p:cNvSpPr/>
          <p:nvPr/>
        </p:nvSpPr>
        <p:spPr>
          <a:xfrm>
            <a:off x="4323783" y="2766730"/>
            <a:ext cx="3778492" cy="62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Roman" panose="02000503020000020003" pitchFamily="2" charset="0"/>
                <a:cs typeface="Sanskrit Text" panose="020B0604020202020204" pitchFamily="34" charset="0"/>
              </a:rPr>
              <a:t>Floods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A3598C-C048-434F-B426-CF307A34A980}"/>
              </a:ext>
            </a:extLst>
          </p:cNvPr>
          <p:cNvSpPr/>
          <p:nvPr/>
        </p:nvSpPr>
        <p:spPr>
          <a:xfrm>
            <a:off x="8094561" y="2753631"/>
            <a:ext cx="3792631" cy="64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Roman" panose="02000503020000020003" pitchFamily="2" charset="0"/>
                <a:cs typeface="Sanskrit Text" panose="020B0604020202020204" pitchFamily="34" charset="0"/>
              </a:rPr>
              <a:t>Natural Landscape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390005-3C09-9A49-9414-0EDDEDC0947E}"/>
              </a:ext>
            </a:extLst>
          </p:cNvPr>
          <p:cNvSpPr/>
          <p:nvPr/>
        </p:nvSpPr>
        <p:spPr>
          <a:xfrm>
            <a:off x="542723" y="5686643"/>
            <a:ext cx="3778492" cy="62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Roman" panose="02000503020000020003" pitchFamily="2" charset="0"/>
                <a:cs typeface="Sanskrit Text" panose="020B0604020202020204" pitchFamily="34" charset="0"/>
              </a:rPr>
              <a:t>Infrastructural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224DE0-4EA9-3D42-9F01-CAB8D12FAAF8}"/>
              </a:ext>
            </a:extLst>
          </p:cNvPr>
          <p:cNvSpPr/>
          <p:nvPr/>
        </p:nvSpPr>
        <p:spPr>
          <a:xfrm>
            <a:off x="4332783" y="5686643"/>
            <a:ext cx="3778492" cy="62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Roman" panose="02000503020000020003" pitchFamily="2" charset="0"/>
                <a:cs typeface="Sanskrit Text" panose="020B0604020202020204" pitchFamily="34" charset="0"/>
              </a:rPr>
              <a:t>Human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EF4061-FA1E-BB4F-B63C-3E1F3BA36D6B}"/>
              </a:ext>
            </a:extLst>
          </p:cNvPr>
          <p:cNvSpPr/>
          <p:nvPr/>
        </p:nvSpPr>
        <p:spPr>
          <a:xfrm>
            <a:off x="8103561" y="5673544"/>
            <a:ext cx="3792631" cy="64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Roman" panose="02000503020000020003" pitchFamily="2" charset="0"/>
                <a:cs typeface="Sanskrit Text" panose="020B0604020202020204" pitchFamily="34" charset="0"/>
              </a:rPr>
              <a:t>Non-Damage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7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9610A44-5038-6A4B-A397-7A0FF2B8C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41842"/>
              </p:ext>
            </p:extLst>
          </p:nvPr>
        </p:nvGraphicFramePr>
        <p:xfrm>
          <a:off x="538865" y="488169"/>
          <a:ext cx="7557840" cy="8747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920">
                  <a:extLst>
                    <a:ext uri="{9D8B030D-6E8A-4147-A177-3AD203B41FA5}">
                      <a16:colId xmlns:a16="http://schemas.microsoft.com/office/drawing/2014/main" val="3984127144"/>
                    </a:ext>
                  </a:extLst>
                </a:gridCol>
                <a:gridCol w="3778920">
                  <a:extLst>
                    <a:ext uri="{9D8B030D-6E8A-4147-A177-3AD203B41FA5}">
                      <a16:colId xmlns:a16="http://schemas.microsoft.com/office/drawing/2014/main" val="3639520109"/>
                    </a:ext>
                  </a:extLst>
                </a:gridCol>
              </a:tblGrid>
              <a:tr h="29158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423953"/>
                  </a:ext>
                </a:extLst>
              </a:tr>
              <a:tr h="29158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081804"/>
                  </a:ext>
                </a:extLst>
              </a:tr>
              <a:tr h="29158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894488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E304A883-906E-ED4F-A4B0-32A8B7952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65" y="488169"/>
            <a:ext cx="3778492" cy="29166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A6052D-0C5A-DC48-B31D-1468AE2B4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810"/>
          <a:stretch/>
        </p:blipFill>
        <p:spPr>
          <a:xfrm>
            <a:off x="4317357" y="488169"/>
            <a:ext cx="3778492" cy="291664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018445D-8686-F14C-AABC-F56877D77C1A}"/>
              </a:ext>
            </a:extLst>
          </p:cNvPr>
          <p:cNvSpPr/>
          <p:nvPr/>
        </p:nvSpPr>
        <p:spPr>
          <a:xfrm>
            <a:off x="533723" y="2766730"/>
            <a:ext cx="3778492" cy="62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Roman" panose="02000503020000020003" pitchFamily="2" charset="0"/>
                <a:cs typeface="Sanskrit Text" panose="020B0604020202020204" pitchFamily="34" charset="0"/>
              </a:rPr>
              <a:t>Fires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5EF142-0FAB-BA41-99EC-9ABD22FF6C34}"/>
              </a:ext>
            </a:extLst>
          </p:cNvPr>
          <p:cNvSpPr/>
          <p:nvPr/>
        </p:nvSpPr>
        <p:spPr>
          <a:xfrm>
            <a:off x="4323783" y="2766730"/>
            <a:ext cx="3778492" cy="62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Roman" panose="02000503020000020003" pitchFamily="2" charset="0"/>
                <a:cs typeface="Sanskrit Text" panose="020B0604020202020204" pitchFamily="34" charset="0"/>
              </a:rPr>
              <a:t>Floods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5B15C44-AD3C-8E47-ACFF-1171A034AA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810"/>
          <a:stretch/>
        </p:blipFill>
        <p:spPr>
          <a:xfrm>
            <a:off x="533716" y="3393615"/>
            <a:ext cx="3778492" cy="29404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4EE8A23-D9E7-3148-9FCF-8763AEE77DE1}"/>
              </a:ext>
            </a:extLst>
          </p:cNvPr>
          <p:cNvSpPr/>
          <p:nvPr/>
        </p:nvSpPr>
        <p:spPr>
          <a:xfrm>
            <a:off x="532428" y="5682887"/>
            <a:ext cx="3792631" cy="64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Roman" panose="02000503020000020003" pitchFamily="2" charset="0"/>
                <a:cs typeface="Sanskrit Text" panose="020B0604020202020204" pitchFamily="34" charset="0"/>
              </a:rPr>
              <a:t>Natural Landscape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A4E2A89-9394-4F4E-B0CB-FA166D8F3C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473" b="13311"/>
          <a:stretch/>
        </p:blipFill>
        <p:spPr>
          <a:xfrm>
            <a:off x="4318626" y="3388096"/>
            <a:ext cx="3783634" cy="291664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1D51B7D-5710-2B4D-9E15-D07E79AB3A0A}"/>
              </a:ext>
            </a:extLst>
          </p:cNvPr>
          <p:cNvSpPr/>
          <p:nvPr/>
        </p:nvSpPr>
        <p:spPr>
          <a:xfrm>
            <a:off x="4328910" y="5672440"/>
            <a:ext cx="3778492" cy="62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Roman" panose="02000503020000020003" pitchFamily="2" charset="0"/>
                <a:cs typeface="Sanskrit Text" panose="020B0604020202020204" pitchFamily="34" charset="0"/>
              </a:rPr>
              <a:t>Infrastructural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06C9664-11B5-294F-A06B-42745CA027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567" y="6322871"/>
            <a:ext cx="3783634" cy="29166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7C1313-B8E9-F840-B513-950D4E1FC09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2245"/>
          <a:stretch/>
        </p:blipFill>
        <p:spPr>
          <a:xfrm>
            <a:off x="4326343" y="6322873"/>
            <a:ext cx="3783634" cy="291664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2EF07C9-FDF3-774E-8A07-7693F7E01BAF}"/>
              </a:ext>
            </a:extLst>
          </p:cNvPr>
          <p:cNvSpPr/>
          <p:nvPr/>
        </p:nvSpPr>
        <p:spPr>
          <a:xfrm>
            <a:off x="567135" y="8615899"/>
            <a:ext cx="3778492" cy="62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Roman" panose="02000503020000020003" pitchFamily="2" charset="0"/>
                <a:cs typeface="Sanskrit Text" panose="020B0604020202020204" pitchFamily="34" charset="0"/>
              </a:rPr>
              <a:t>Human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98AF8A-ABBB-9B4D-A8A1-5CA74D2F3508}"/>
              </a:ext>
            </a:extLst>
          </p:cNvPr>
          <p:cNvSpPr/>
          <p:nvPr/>
        </p:nvSpPr>
        <p:spPr>
          <a:xfrm>
            <a:off x="4337913" y="8602800"/>
            <a:ext cx="3792631" cy="64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Roman" panose="02000503020000020003" pitchFamily="2" charset="0"/>
                <a:cs typeface="Sanskrit Text" panose="020B0604020202020204" pitchFamily="34" charset="0"/>
              </a:rPr>
              <a:t>Non-Damage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61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Roman</vt:lpstr>
      <vt:lpstr>Calibri</vt:lpstr>
      <vt:lpstr>Calibri Light</vt:lpstr>
      <vt:lpstr>Sanskrit Text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Swetha Revanur</dc:creator>
  <cp:lastModifiedBy>Swetha Revanur</cp:lastModifiedBy>
  <cp:revision>14</cp:revision>
  <dcterms:created xsi:type="dcterms:W3CDTF">2018-11-18T12:48:56Z</dcterms:created>
  <dcterms:modified xsi:type="dcterms:W3CDTF">2018-11-18T13:26:02Z</dcterms:modified>
</cp:coreProperties>
</file>