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71" r:id="rId5"/>
    <p:sldId id="272" r:id="rId6"/>
    <p:sldId id="273" r:id="rId7"/>
    <p:sldId id="274" r:id="rId8"/>
    <p:sldId id="275" r:id="rId9"/>
    <p:sldId id="263" r:id="rId10"/>
    <p:sldId id="276" r:id="rId11"/>
    <p:sldId id="270"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8168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03586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42193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 Id="rId9"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755332" y="385443"/>
            <a:ext cx="10749215" cy="2232662"/>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092641" y="2903264"/>
            <a:ext cx="8850526" cy="1938992"/>
          </a:xfrm>
          <a:prstGeom prst="rect">
            <a:avLst/>
          </a:prstGeom>
          <a:noFill/>
        </p:spPr>
        <p:txBody>
          <a:bodyPr wrap="square" rtlCol="0">
            <a:spAutoFit/>
          </a:bodyPr>
          <a:lstStyle/>
          <a:p>
            <a:r>
              <a:rPr lang="en-US" sz="2400" dirty="0"/>
              <a:t>STUDENT NAME:  S.SWETHA</a:t>
            </a:r>
          </a:p>
          <a:p>
            <a:r>
              <a:rPr lang="en-US" sz="2400" dirty="0"/>
              <a:t>REGISTER NO     :  312220783</a:t>
            </a:r>
          </a:p>
          <a:p>
            <a:r>
              <a:rPr lang="en-US" sz="2400" dirty="0"/>
              <a:t>                              494CA12FBE0014BB1FA456C2A98C69B0</a:t>
            </a:r>
          </a:p>
          <a:p>
            <a:r>
              <a:rPr lang="en-US" sz="2400" dirty="0"/>
              <a:t>DEPARTMENT   :   </a:t>
            </a:r>
            <a:r>
              <a:rPr lang="en-US" sz="2400" dirty="0" err="1"/>
              <a:t>B.com</a:t>
            </a:r>
            <a:r>
              <a:rPr lang="en-US" sz="2400" dirty="0"/>
              <a:t>(GENERAL)</a:t>
            </a:r>
          </a:p>
          <a:p>
            <a:r>
              <a:rPr lang="en-US" sz="2400" dirty="0"/>
              <a:t>COLLEGE            : </a:t>
            </a:r>
            <a:r>
              <a:rPr lang="en-US" sz="2400" dirty="0" err="1"/>
              <a:t>Arulmigu</a:t>
            </a:r>
            <a:r>
              <a:rPr lang="en-US" sz="2400" dirty="0"/>
              <a:t> </a:t>
            </a:r>
            <a:r>
              <a:rPr lang="en-US" sz="2400" dirty="0" err="1"/>
              <a:t>Kapaleeswarar</a:t>
            </a:r>
            <a:r>
              <a:rPr lang="en-US" sz="2400" dirty="0"/>
              <a:t> Arts And Science college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itle 1"/>
          <p:cNvSpPr>
            <a:spLocks noGrp="1"/>
          </p:cNvSpPr>
          <p:nvPr>
            <p:ph type="title"/>
          </p:nvPr>
        </p:nvSpPr>
        <p:spPr/>
        <p:txBody>
          <a:bodyPr/>
          <a:lstStyle/>
          <a:p>
            <a:r>
              <a:rPr lang="en-US" b="1" dirty="0"/>
              <a:t>MODELLING</a:t>
            </a:r>
            <a:endParaRPr lang="en-IN" b="1" dirty="0"/>
          </a:p>
        </p:txBody>
      </p:sp>
      <p:sp>
        <p:nvSpPr>
          <p:cNvPr id="3" name="Content Placeholder 2"/>
          <p:cNvSpPr>
            <a:spLocks noGrp="1"/>
          </p:cNvSpPr>
          <p:nvPr>
            <p:ph idx="1"/>
          </p:nvPr>
        </p:nvSpPr>
        <p:spPr/>
        <p:txBody>
          <a:bodyPr/>
          <a:lstStyle/>
          <a:p>
            <a:pPr marL="0" indent="0">
              <a:buNone/>
            </a:pPr>
            <a:r>
              <a:rPr lang="en-US" dirty="0"/>
              <a:t>The modelling in this employee performance analysis project includes the following:</a:t>
            </a:r>
            <a:endParaRPr lang="en-IN" dirty="0"/>
          </a:p>
          <a:p>
            <a:pPr marL="400050" lvl="1" indent="0">
              <a:buNone/>
            </a:pPr>
            <a:r>
              <a:rPr lang="en-US" sz="1800" dirty="0"/>
              <a:t>*Data collection</a:t>
            </a:r>
          </a:p>
          <a:p>
            <a:pPr marL="400050" lvl="1" indent="0">
              <a:buNone/>
            </a:pPr>
            <a:r>
              <a:rPr lang="en-US" sz="1800" dirty="0"/>
              <a:t>*Data cleaning</a:t>
            </a:r>
          </a:p>
          <a:p>
            <a:pPr marL="400050" lvl="1" indent="0">
              <a:buNone/>
            </a:pPr>
            <a:r>
              <a:rPr lang="en-US" sz="1800" dirty="0"/>
              <a:t>*Techniques</a:t>
            </a:r>
          </a:p>
          <a:p>
            <a:pPr marL="400050" lvl="1" indent="0">
              <a:buNone/>
            </a:pPr>
            <a:r>
              <a:rPr lang="en-US" sz="1800" dirty="0"/>
              <a:t>*Results</a:t>
            </a:r>
          </a:p>
          <a:p>
            <a:pPr marL="400050" lvl="1" indent="0">
              <a:buNone/>
            </a:pPr>
            <a:r>
              <a:rPr lang="en-US" sz="1800" dirty="0"/>
              <a:t>*Pivot table</a:t>
            </a:r>
          </a:p>
          <a:p>
            <a:pPr marL="400050" lvl="1" indent="0">
              <a:buNone/>
            </a:pPr>
            <a:r>
              <a:rPr lang="en-US" sz="1800" dirty="0"/>
              <a:t>*Chart graphs</a:t>
            </a:r>
          </a:p>
        </p:txBody>
      </p:sp>
    </p:spTree>
    <p:extLst>
      <p:ext uri="{BB962C8B-B14F-4D97-AF65-F5344CB8AC3E}">
        <p14:creationId xmlns:p14="http://schemas.microsoft.com/office/powerpoint/2010/main" val="70842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3" name="Text Placeholder 2">
            <a:extLst>
              <a:ext uri="{FF2B5EF4-FFF2-40B4-BE49-F238E27FC236}">
                <a16:creationId xmlns:a16="http://schemas.microsoft.com/office/drawing/2014/main" id="{97C29974-BE35-D9E4-2E26-58E14233C026}"/>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1E47F2B5-AABC-4DB7-4390-F2A2A9310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8834" y="1321435"/>
            <a:ext cx="9089537" cy="4782186"/>
          </a:xfrm>
          <a:prstGeom prst="rect">
            <a:avLst/>
          </a:prstGeom>
        </p:spPr>
      </p:pic>
    </p:spTree>
    <p:extLst>
      <p:ext uri="{BB962C8B-B14F-4D97-AF65-F5344CB8AC3E}">
        <p14:creationId xmlns:p14="http://schemas.microsoft.com/office/powerpoint/2010/main" val="3089505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3BED95D-EA6E-CCE3-4C49-2CA828CA2CC4}"/>
              </a:ext>
            </a:extLst>
          </p:cNvPr>
          <p:cNvSpPr txBox="1">
            <a:spLocks/>
          </p:cNvSpPr>
          <p:nvPr/>
        </p:nvSpPr>
        <p:spPr>
          <a:xfrm>
            <a:off x="677334" y="2160589"/>
            <a:ext cx="7171266" cy="4392611"/>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a:t>To conclude, the employee data analysis reveals the key insights in workforce performance and areas needed for improvement. </a:t>
            </a:r>
            <a:r>
              <a:rPr lang="en-US" sz="2000" dirty="0"/>
              <a:t>By analyzing the data such as productivity, turnover rates and engagement levels, these organizations can identify the strengths and weakness in their workforce environment. This analysis supports decision-making, enabling targeted inventions to enhance employee performance and improve overall organizational effectiveness. The effective data analysis provides a foundation for the improvised planning and operational developments, which leads to a motivated and productive workforce environment.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7334" y="609600"/>
            <a:ext cx="859666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lang="en-US"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12" name="Content Placeholder 11"/>
          <p:cNvSpPr>
            <a:spLocks noGrp="1"/>
          </p:cNvSpPr>
          <p:nvPr>
            <p:ph sz="half" idx="1"/>
          </p:nvPr>
        </p:nvSpPr>
        <p:spPr/>
        <p:txBody>
          <a:bodyPr/>
          <a:lstStyle/>
          <a:p>
            <a:pPr marL="0" indent="0">
              <a:buNone/>
            </a:pPr>
            <a:r>
              <a:rPr lang="en-US" dirty="0"/>
              <a:t>Employee performance is defined as how well a person executes their job duties and responsibilities. The companies assess their employees performance on an annual or quarterly basis to define certain areas that they need improvement and to encourage further success in the expected areas.  </a:t>
            </a:r>
            <a:endParaRPr lang="en-IN" dirty="0"/>
          </a:p>
        </p:txBody>
      </p:sp>
      <p:sp>
        <p:nvSpPr>
          <p:cNvPr id="13" name="Content Placeholder 12"/>
          <p:cNvSpPr>
            <a:spLocks noGrp="1"/>
          </p:cNvSpPr>
          <p:nvPr>
            <p:ph sz="half" idx="2"/>
          </p:nvPr>
        </p:nvSpPr>
        <p:spPr>
          <a:xfrm>
            <a:off x="5089970" y="2160589"/>
            <a:ext cx="2821957" cy="3880773"/>
          </a:xfrm>
        </p:spPr>
        <p:txBody>
          <a:bodyPr/>
          <a:lstStyle/>
          <a:p>
            <a:pPr marL="0" indent="0">
              <a:buNone/>
            </a:pPr>
            <a:r>
              <a:rPr lang="en-US" dirty="0"/>
              <a:t>The Dataset overview of an employee, contains the information about employees in a company, including their educational backgrounds, work history, demographics and employment related factors.</a:t>
            </a:r>
            <a:endParaRPr lang="en-IN"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6" name="TextBox 5">
            <a:extLst>
              <a:ext uri="{FF2B5EF4-FFF2-40B4-BE49-F238E27FC236}">
                <a16:creationId xmlns:a16="http://schemas.microsoft.com/office/drawing/2014/main" id="{E714640C-DA8B-3211-ADE5-5CA91B1D7003}"/>
              </a:ext>
            </a:extLst>
          </p:cNvPr>
          <p:cNvSpPr txBox="1"/>
          <p:nvPr/>
        </p:nvSpPr>
        <p:spPr>
          <a:xfrm>
            <a:off x="5186891" y="2519891"/>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722205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t>PROJECT</a:t>
            </a:r>
            <a:r>
              <a:rPr lang="en-US" sz="4250" b="1" spc="5" dirty="0"/>
              <a:t> </a:t>
            </a:r>
            <a:r>
              <a:rPr sz="4250" b="1" spc="-20" dirty="0"/>
              <a:t>OVERVIEW</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248400" cy="2308324"/>
          </a:xfrm>
          <a:prstGeom prst="rect">
            <a:avLst/>
          </a:prstGeom>
          <a:noFill/>
        </p:spPr>
        <p:txBody>
          <a:bodyPr wrap="square" rtlCol="0">
            <a:spAutoFit/>
          </a:bodyPr>
          <a:lstStyle/>
          <a:p>
            <a:r>
              <a:rPr lang="en-US" sz="2400" dirty="0">
                <a:solidFill>
                  <a:srgbClr val="0D0D0D"/>
                </a:solidFill>
                <a:latin typeface="Times New Roman" panose="02020603050405020304" pitchFamily="18" charset="0"/>
                <a:cs typeface="Times New Roman" panose="02020603050405020304" pitchFamily="18" charset="0"/>
              </a:rPr>
              <a:t>The project involves analyzing employee data using Excel which helps in gaining the knowledge regarding organizational data, performance statistical analysis by creating visualizations to understand the employee performances.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729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dirty="0"/>
          </a:p>
        </p:txBody>
      </p:sp>
      <p:sp>
        <p:nvSpPr>
          <p:cNvPr id="7" name="Content Placeholder 6"/>
          <p:cNvSpPr>
            <a:spLocks noGrp="1"/>
          </p:cNvSpPr>
          <p:nvPr>
            <p:ph idx="1"/>
          </p:nvPr>
        </p:nvSpPr>
        <p:spPr/>
        <p:txBody>
          <a:bodyPr/>
          <a:lstStyle/>
          <a:p>
            <a:pPr marL="0" indent="0">
              <a:buNone/>
            </a:pPr>
            <a:r>
              <a:rPr lang="en-US" dirty="0"/>
              <a:t> The end users in employee performance analysis include:</a:t>
            </a:r>
          </a:p>
          <a:p>
            <a:pPr marL="0" indent="0">
              <a:buNone/>
            </a:pPr>
            <a:r>
              <a:rPr lang="en-US" dirty="0"/>
              <a:t>	1. Human Resource management professionals.</a:t>
            </a:r>
          </a:p>
          <a:p>
            <a:pPr marL="0" indent="0">
              <a:buNone/>
            </a:pPr>
            <a:r>
              <a:rPr lang="en-US" dirty="0"/>
              <a:t>	2. Data Analysts.</a:t>
            </a:r>
          </a:p>
          <a:p>
            <a:pPr marL="0" indent="0">
              <a:buNone/>
            </a:pPr>
            <a:r>
              <a:rPr lang="en-US" dirty="0"/>
              <a:t>	3. Team Leaders.</a:t>
            </a:r>
          </a:p>
          <a:p>
            <a:pPr marL="0" indent="0">
              <a:buNone/>
            </a:pPr>
            <a:r>
              <a:rPr lang="en-US" dirty="0"/>
              <a:t>	4. Superiors.</a:t>
            </a:r>
          </a:p>
          <a:p>
            <a:pPr marL="0" indent="0">
              <a:buNone/>
            </a:pPr>
            <a:r>
              <a:rPr lang="en-US" dirty="0"/>
              <a:t>	5. Department supervisors.</a:t>
            </a:r>
          </a:p>
          <a:p>
            <a:pPr marL="0" indent="0">
              <a:buNone/>
            </a:pPr>
            <a:r>
              <a:rPr lang="en-US" dirty="0"/>
              <a:t>	 </a:t>
            </a:r>
            <a:endParaRPr lang="en-IN"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2" name="TextBox 1">
            <a:extLst>
              <a:ext uri="{FF2B5EF4-FFF2-40B4-BE49-F238E27FC236}">
                <a16:creationId xmlns:a16="http://schemas.microsoft.com/office/drawing/2014/main" id="{040CA23A-A0D4-1CAF-FB0B-292D59852C01}"/>
              </a:ext>
            </a:extLst>
          </p:cNvPr>
          <p:cNvSpPr txBox="1"/>
          <p:nvPr/>
        </p:nvSpPr>
        <p:spPr>
          <a:xfrm>
            <a:off x="5186891" y="2519891"/>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57A251B6-4E86-AEAA-74A2-020E44D55012}"/>
              </a:ext>
            </a:extLst>
          </p:cNvPr>
          <p:cNvSpPr txBox="1"/>
          <p:nvPr/>
        </p:nvSpPr>
        <p:spPr>
          <a:xfrm>
            <a:off x="5186891" y="2519891"/>
            <a:ext cx="1828800" cy="369332"/>
          </a:xfrm>
          <a:prstGeom prst="rect">
            <a:avLst/>
          </a:prstGeom>
          <a:noFill/>
        </p:spPr>
        <p:txBody>
          <a:bodyPr wrap="square" rtlCol="0">
            <a:spAutoFit/>
          </a:bodyPr>
          <a:lstStyle/>
          <a:p>
            <a:pPr lvl="1"/>
            <a:endParaRPr lang="en-US" b="1"/>
          </a:p>
        </p:txBody>
      </p:sp>
    </p:spTree>
    <p:extLst>
      <p:ext uri="{BB962C8B-B14F-4D97-AF65-F5344CB8AC3E}">
        <p14:creationId xmlns:p14="http://schemas.microsoft.com/office/powerpoint/2010/main" val="3600537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77334" y="838200"/>
            <a:ext cx="3854528" cy="1278466"/>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10" name="Text Placeholder 9"/>
          <p:cNvSpPr>
            <a:spLocks noGrp="1"/>
          </p:cNvSpPr>
          <p:nvPr>
            <p:ph type="body" sz="half" idx="2"/>
          </p:nvPr>
        </p:nvSpPr>
        <p:spPr>
          <a:xfrm>
            <a:off x="677334" y="2438401"/>
            <a:ext cx="3854528" cy="4267200"/>
          </a:xfrm>
        </p:spPr>
        <p:txBody>
          <a:bodyPr>
            <a:normAutofit/>
          </a:bodyPr>
          <a:lstStyle/>
          <a:p>
            <a:r>
              <a:rPr lang="en-US" sz="2400" dirty="0"/>
              <a:t>*Filtering- purpose to fill the missing values.</a:t>
            </a:r>
          </a:p>
          <a:p>
            <a:r>
              <a:rPr lang="en-US" sz="2400" dirty="0"/>
              <a:t>*Conditional formatting- blank values.</a:t>
            </a:r>
          </a:p>
          <a:p>
            <a:r>
              <a:rPr lang="en-US" sz="2400" dirty="0"/>
              <a:t>*Usage- Pivot table and data chart.</a:t>
            </a:r>
            <a:endParaRPr lang="en-IN" sz="2400" dirty="0"/>
          </a:p>
        </p:txBody>
      </p:sp>
      <p:pic>
        <p:nvPicPr>
          <p:cNvPr id="16" name="object 2"/>
          <p:cNvPicPr>
            <a:picLocks/>
          </p:cNvPicPr>
          <p:nvPr/>
        </p:nvPicPr>
        <p:blipFill>
          <a:blip r:embed="rId2" cstate="print"/>
          <a:stretch>
            <a:fillRect/>
          </a:stretch>
        </p:blipFill>
        <p:spPr>
          <a:xfrm>
            <a:off x="4760913" y="559815"/>
            <a:ext cx="4002087" cy="4393185"/>
          </a:xfrm>
          <a:prstGeom prst="rect">
            <a:avLst/>
          </a:prstGeom>
        </p:spPr>
      </p:pic>
    </p:spTree>
    <p:extLst>
      <p:ext uri="{BB962C8B-B14F-4D97-AF65-F5344CB8AC3E}">
        <p14:creationId xmlns:p14="http://schemas.microsoft.com/office/powerpoint/2010/main" val="956548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t>Dataset Description</a:t>
            </a:r>
          </a:p>
        </p:txBody>
      </p:sp>
      <p:sp>
        <p:nvSpPr>
          <p:cNvPr id="3" name="Content Placeholder 2"/>
          <p:cNvSpPr>
            <a:spLocks noGrp="1"/>
          </p:cNvSpPr>
          <p:nvPr>
            <p:ph idx="1"/>
          </p:nvPr>
        </p:nvSpPr>
        <p:spPr>
          <a:xfrm>
            <a:off x="677334" y="1524001"/>
            <a:ext cx="8596668" cy="4517362"/>
          </a:xfrm>
        </p:spPr>
        <p:txBody>
          <a:bodyPr>
            <a:normAutofit/>
          </a:bodyPr>
          <a:lstStyle/>
          <a:p>
            <a:r>
              <a:rPr lang="en-US" sz="1900" dirty="0"/>
              <a:t>Employee data set- </a:t>
            </a:r>
            <a:r>
              <a:rPr lang="en-US" sz="1900" dirty="0" err="1"/>
              <a:t>Kaggle</a:t>
            </a:r>
            <a:endParaRPr lang="en-IN" sz="1900" dirty="0"/>
          </a:p>
          <a:p>
            <a:r>
              <a:rPr lang="en-IN" sz="1900" dirty="0"/>
              <a:t>There are </a:t>
            </a:r>
            <a:r>
              <a:rPr lang="en-US" sz="1900" dirty="0"/>
              <a:t>26 features</a:t>
            </a:r>
            <a:endParaRPr lang="en-IN" sz="1900" dirty="0"/>
          </a:p>
          <a:p>
            <a:r>
              <a:rPr lang="en-IN" sz="1900" dirty="0"/>
              <a:t>The important ten features are,</a:t>
            </a:r>
          </a:p>
          <a:p>
            <a:pPr lvl="1"/>
            <a:r>
              <a:rPr lang="en-IN" sz="1900" dirty="0"/>
              <a:t>Employment ID</a:t>
            </a:r>
          </a:p>
          <a:p>
            <a:pPr lvl="1"/>
            <a:r>
              <a:rPr lang="en-IN" sz="1900" dirty="0"/>
              <a:t>First name</a:t>
            </a:r>
          </a:p>
          <a:p>
            <a:pPr lvl="1"/>
            <a:r>
              <a:rPr lang="en-IN" sz="1900" dirty="0"/>
              <a:t>Last name</a:t>
            </a:r>
          </a:p>
          <a:p>
            <a:pPr lvl="1"/>
            <a:r>
              <a:rPr lang="en-IN" sz="1900" dirty="0"/>
              <a:t>Gender</a:t>
            </a:r>
          </a:p>
          <a:p>
            <a:pPr lvl="1"/>
            <a:r>
              <a:rPr lang="en-IN" sz="1900" dirty="0"/>
              <a:t>Employee status</a:t>
            </a:r>
          </a:p>
          <a:p>
            <a:pPr lvl="1"/>
            <a:r>
              <a:rPr lang="en-IN" sz="1900" dirty="0"/>
              <a:t>Employee type</a:t>
            </a:r>
          </a:p>
          <a:p>
            <a:pPr lvl="1"/>
            <a:r>
              <a:rPr lang="en-IN" sz="1900" dirty="0"/>
              <a:t>Employee classification</a:t>
            </a:r>
          </a:p>
          <a:p>
            <a:pPr lvl="1"/>
            <a:r>
              <a:rPr lang="en-IN" sz="1900" dirty="0"/>
              <a:t>Performance score</a:t>
            </a:r>
          </a:p>
          <a:p>
            <a:pPr lvl="1"/>
            <a:r>
              <a:rPr lang="en-IN" sz="1900" dirty="0"/>
              <a:t>Current employee ratings</a:t>
            </a:r>
          </a:p>
          <a:p>
            <a:pPr lvl="1"/>
            <a:r>
              <a:rPr lang="en-IN" sz="1900" dirty="0"/>
              <a:t>Business units</a:t>
            </a:r>
          </a:p>
          <a:p>
            <a:pPr marL="400050" lvl="1" indent="0">
              <a:buNone/>
            </a:pPr>
            <a:endParaRPr lang="en-US" sz="1700" dirty="0"/>
          </a:p>
        </p:txBody>
      </p:sp>
      <p:sp>
        <p:nvSpPr>
          <p:cNvPr id="4" name="TextBox 3">
            <a:extLst>
              <a:ext uri="{FF2B5EF4-FFF2-40B4-BE49-F238E27FC236}">
                <a16:creationId xmlns:a16="http://schemas.microsoft.com/office/drawing/2014/main" id="{47D964D0-4BE8-6DA2-ED02-872B412906BC}"/>
              </a:ext>
            </a:extLst>
          </p:cNvPr>
          <p:cNvSpPr txBox="1"/>
          <p:nvPr/>
        </p:nvSpPr>
        <p:spPr>
          <a:xfrm>
            <a:off x="5186891" y="2519891"/>
            <a:ext cx="1828800" cy="369332"/>
          </a:xfrm>
          <a:prstGeom prst="rect">
            <a:avLst/>
          </a:prstGeom>
          <a:noFill/>
        </p:spPr>
        <p:txBody>
          <a:bodyPr wrap="square" rtlCol="0">
            <a:spAutoFit/>
          </a:bodyPr>
          <a:lstStyle/>
          <a:p>
            <a:pPr algn="l"/>
            <a:endParaRPr lang="en-US" i="1"/>
          </a:p>
        </p:txBody>
      </p:sp>
    </p:spTree>
    <p:extLst>
      <p:ext uri="{BB962C8B-B14F-4D97-AF65-F5344CB8AC3E}">
        <p14:creationId xmlns:p14="http://schemas.microsoft.com/office/powerpoint/2010/main" val="4200107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Content Placeholder 9">
            <a:extLst>
              <a:ext uri="{FF2B5EF4-FFF2-40B4-BE49-F238E27FC236}">
                <a16:creationId xmlns:a16="http://schemas.microsoft.com/office/drawing/2014/main" id="{8ACEF408-225C-8D77-70F9-026E88991EE1}"/>
              </a:ext>
            </a:extLst>
          </p:cNvPr>
          <p:cNvSpPr txBox="1">
            <a:spLocks/>
          </p:cNvSpPr>
          <p:nvPr/>
        </p:nvSpPr>
        <p:spPr>
          <a:xfrm>
            <a:off x="2302551" y="2591362"/>
            <a:ext cx="8028517" cy="402206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3200" dirty="0">
                <a:latin typeface="Times New Roman" panose="02020603050405020304" pitchFamily="18" charset="0"/>
                <a:cs typeface="Times New Roman" panose="02020603050405020304" pitchFamily="18" charset="0"/>
              </a:rPr>
              <a:t>Performance Level– These include the categories such as Levels in very high, high, medium, low, etc...</a:t>
            </a:r>
          </a:p>
          <a:p>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Using Pivot table and charts for analysing the employees performance. </a:t>
            </a:r>
          </a:p>
          <a:p>
            <a:pPr marL="0" indent="0">
              <a:buFont typeface="Wingdings 3" charset="2"/>
              <a:buNone/>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naveenkumar16622@gmail.com</cp:lastModifiedBy>
  <cp:revision>28</cp:revision>
  <dcterms:created xsi:type="dcterms:W3CDTF">2024-03-29T15:07:22Z</dcterms:created>
  <dcterms:modified xsi:type="dcterms:W3CDTF">2024-08-30T04:14:19Z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