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67" r:id="rId2"/>
    <p:sldId id="272" r:id="rId3"/>
    <p:sldId id="257" r:id="rId4"/>
    <p:sldId id="273" r:id="rId5"/>
    <p:sldId id="274" r:id="rId6"/>
    <p:sldId id="275" r:id="rId7"/>
    <p:sldId id="259" r:id="rId8"/>
    <p:sldId id="293" r:id="rId9"/>
    <p:sldId id="294" r:id="rId10"/>
    <p:sldId id="278" r:id="rId11"/>
    <p:sldId id="279" r:id="rId12"/>
    <p:sldId id="280" r:id="rId13"/>
    <p:sldId id="260" r:id="rId14"/>
    <p:sldId id="290" r:id="rId15"/>
    <p:sldId id="29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9" r:id="rId24"/>
    <p:sldId id="289" r:id="rId25"/>
    <p:sldId id="292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51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earch/searchresult.jsp?newsearch=true&amp;queryText=Travel%20panning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1-4302-6356-2_9" TargetMode="External"/><Relationship Id="rId2" Type="http://schemas.openxmlformats.org/officeDocument/2006/relationships/hyperlink" Target="https://scholar.google.com/scholar?as_q=Designing+Agent+Based+Travel+Support+System&amp;as_occt=title&amp;hl=en&amp;as_sdt=0,31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2514600"/>
          </a:xfrm>
        </p:spPr>
        <p:txBody>
          <a:bodyPr/>
          <a:lstStyle/>
          <a:p>
            <a:pPr algn="ctr"/>
            <a:r>
              <a:rPr lang="en-IN" sz="3600" dirty="0">
                <a:latin typeface="Sylfaen" pitchFamily="18" charset="0"/>
              </a:rPr>
              <a:t>DESIGN AND IMPLEMENTATION OF EFFICIENT </a:t>
            </a:r>
            <a:r>
              <a:rPr lang="en-IN" sz="3600" dirty="0" smtClean="0">
                <a:latin typeface="Sylfaen" pitchFamily="18" charset="0"/>
              </a:rPr>
              <a:t> TRAVEL  PLANNING MANAGEMENT </a:t>
            </a:r>
            <a:r>
              <a:rPr lang="en-IN" sz="3600" dirty="0">
                <a:latin typeface="Sylfaen" pitchFamily="18" charset="0"/>
              </a:rPr>
              <a:t>SYSTEM USING RPA</a:t>
            </a:r>
            <a:r>
              <a:rPr lang="en-IN" sz="4000" dirty="0">
                <a:latin typeface="Sylfaen" pitchFamily="18" charset="0"/>
              </a:rPr>
              <a:t/>
            </a:r>
            <a:br>
              <a:rPr lang="en-IN" sz="4000" dirty="0">
                <a:latin typeface="Sylfaen" pitchFamily="18" charset="0"/>
              </a:rPr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         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1.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Prakathi.P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[711715104046]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Suvetha.S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[711715104061]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3.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Senthilnathan.J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[711715104053]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Guide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Dr.S.K.Mydhili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Industrial Guide  :                        						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Ms.Pavithra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Professor			    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Designation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Literature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92384033"/>
              </p:ext>
            </p:extLst>
          </p:nvPr>
        </p:nvGraphicFramePr>
        <p:xfrm>
          <a:off x="457200" y="1752600"/>
          <a:ext cx="8229600" cy="49006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2826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974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and mobile based tourist travel guide system for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fiji's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tourism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tourism sector is leading Fiji's Economy. There are limited technologies are used in this sector.</a:t>
                      </a:r>
                      <a:endParaRPr lang="en-US" dirty="0"/>
                    </a:p>
                  </a:txBody>
                  <a:tcPr/>
                </a:tc>
              </a:tr>
              <a:tr h="2243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a Creative Travel Management System Based on Software Reuse and Abstraction Techniques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Tourism became a common topic while the level of tourist requirements increased dramatically.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911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89671277"/>
              </p:ext>
            </p:extLst>
          </p:nvPr>
        </p:nvGraphicFramePr>
        <p:xfrm>
          <a:off x="457200" y="1066800"/>
          <a:ext cx="8229600" cy="458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/>
                <a:gridCol w="2133600"/>
                <a:gridCol w="2057400"/>
                <a:gridCol w="2057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 management system using GPS &amp; geo tagging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application will also be used by travelling agencies to manage their customer trips, acquire information,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 Management System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main objective of this project is to create a fast, effective and reliable.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44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81488539"/>
              </p:ext>
            </p:extLst>
          </p:nvPr>
        </p:nvGraphicFramePr>
        <p:xfrm>
          <a:off x="304800" y="838200"/>
          <a:ext cx="8382000" cy="57604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790644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823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 Planner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traveler need to plan prior their traveling for energy saving and visiting maximum places of interest within the specific travel time.</a:t>
                      </a:r>
                      <a:endParaRPr lang="en-US" dirty="0"/>
                    </a:p>
                  </a:txBody>
                  <a:tcPr/>
                </a:tc>
              </a:tr>
              <a:tr h="2146032">
                <a:tc>
                  <a:txBody>
                    <a:bodyPr/>
                    <a:lstStyle/>
                    <a:p>
                      <a:r>
                        <a:rPr lang="en-US" dirty="0" smtClean="0"/>
                        <a:t>Augmented Reality Based Mobile Travel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Guide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greatly enriched travel information provided to the tourists on the Internet.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60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62484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br>
              <a:rPr lang="en-US" sz="4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over existing method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should be system where the customer should find the best package through mail notification with a single click  </a:t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-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 ‘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drag and drop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method you can shape and create a workflow that is easy to understand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Implementation of  notification processing through message in upcoming years.</a:t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The 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drawbacks of existing methods ,</a:t>
            </a:r>
            <a:b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             -  Network traffic .</a:t>
            </a:r>
            <a:b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             -Process is not applicable to all.</a:t>
            </a:r>
            <a:b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             -  Not in offline process. </a:t>
            </a:r>
            <a:r>
              <a:rPr lang="en-US" sz="2800" dirty="0" smtClean="0">
                <a:latin typeface="Cambria" pitchFamily="18" charset="0"/>
              </a:rPr>
              <a:t/>
            </a:r>
            <a:br>
              <a:rPr lang="en-US" sz="2800" dirty="0" smtClean="0">
                <a:latin typeface="Cambria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971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733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RPA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629400" y="2819400"/>
            <a:ext cx="1219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181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90800" y="33528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267200" y="3505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1"/>
          </p:cNvCxnSpPr>
          <p:nvPr/>
        </p:nvCxnSpPr>
        <p:spPr>
          <a:xfrm rot="10800000">
            <a:off x="1752600" y="41148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62100" y="3924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</p:cNvCxnSpPr>
          <p:nvPr/>
        </p:nvCxnSpPr>
        <p:spPr>
          <a:xfrm rot="5400000">
            <a:off x="4038600" y="50292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rot="10800000">
            <a:off x="2514600" y="55626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38800" y="41148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7239794" y="3962400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5181600" y="31242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8768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304800" y="67055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762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676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</a:t>
            </a:r>
            <a:r>
              <a:rPr lang="en-US" dirty="0" err="1" smtClean="0"/>
              <a:t>avabile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286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ticket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048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657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3505200" y="4648200"/>
            <a:ext cx="1295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Yes/no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5715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46482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details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981450" y="1504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rot="5400000">
            <a:off x="39243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438400" y="5105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1524000" y="548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6800" y="5029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0"/>
          </p:cNvCxnSpPr>
          <p:nvPr/>
        </p:nvCxnSpPr>
        <p:spPr>
          <a:xfrm rot="5400000">
            <a:off x="4076700" y="22479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</p:cNvCxnSpPr>
          <p:nvPr/>
        </p:nvCxnSpPr>
        <p:spPr>
          <a:xfrm rot="5400000">
            <a:off x="4038600" y="2895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0"/>
          </p:cNvCxnSpPr>
          <p:nvPr/>
        </p:nvCxnSpPr>
        <p:spPr>
          <a:xfrm rot="5400000">
            <a:off x="4095750" y="356235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200" b="1" dirty="0" err="1" smtClean="0"/>
              <a:t>UiPath</a:t>
            </a:r>
            <a:r>
              <a:rPr lang="en-US" sz="3200" b="1" dirty="0"/>
              <a:t> </a:t>
            </a:r>
            <a:r>
              <a:rPr lang="en-US" sz="3200" dirty="0"/>
              <a:t>is a Robotic Process Automation tool which is used for Windows desktop automation.</a:t>
            </a:r>
          </a:p>
          <a:p>
            <a:r>
              <a:rPr lang="en-US" sz="3200" dirty="0" smtClean="0"/>
              <a:t>         It </a:t>
            </a:r>
            <a:r>
              <a:rPr lang="en-US" sz="3200" dirty="0"/>
              <a:t>is used to automate repetitive/redundant tasks and eliminates human intervention.</a:t>
            </a:r>
          </a:p>
          <a:p>
            <a:r>
              <a:rPr lang="en-US" sz="3200" dirty="0" smtClean="0"/>
              <a:t>         The </a:t>
            </a:r>
            <a:r>
              <a:rPr lang="en-US" sz="3200" dirty="0"/>
              <a:t>tool is simple to use and has a </a:t>
            </a:r>
            <a:r>
              <a:rPr lang="en-US" sz="3200" b="1" dirty="0"/>
              <a:t>drag and drop functionality</a:t>
            </a:r>
            <a:r>
              <a:rPr lang="en-US" sz="3200" dirty="0"/>
              <a:t> of activities.</a:t>
            </a:r>
          </a:p>
          <a:p>
            <a:r>
              <a:rPr lang="en-US" sz="3200" dirty="0" smtClean="0"/>
              <a:t>         </a:t>
            </a:r>
            <a:r>
              <a:rPr lang="en-US" sz="3200" dirty="0" err="1" smtClean="0"/>
              <a:t>UiPath</a:t>
            </a:r>
            <a:r>
              <a:rPr lang="en-US" sz="3200" dirty="0" smtClean="0"/>
              <a:t> </a:t>
            </a:r>
            <a:r>
              <a:rPr lang="en-US" sz="3200" dirty="0"/>
              <a:t>has a standard Studio version which has a trial period of 60 days.</a:t>
            </a:r>
          </a:p>
          <a:p>
            <a:r>
              <a:rPr lang="en-US" sz="3200" dirty="0" smtClean="0"/>
              <a:t>          The </a:t>
            </a:r>
            <a:r>
              <a:rPr lang="en-US" sz="3200" dirty="0"/>
              <a:t>best part is, </a:t>
            </a:r>
            <a:r>
              <a:rPr lang="en-US" sz="3200" dirty="0" err="1"/>
              <a:t>UiPath</a:t>
            </a:r>
            <a:r>
              <a:rPr lang="en-US" sz="3200" dirty="0"/>
              <a:t> also comes with a </a:t>
            </a:r>
            <a:r>
              <a:rPr lang="en-US" sz="3200" b="1" dirty="0"/>
              <a:t>Community Edition</a:t>
            </a:r>
            <a:r>
              <a:rPr lang="en-US" sz="3200" dirty="0"/>
              <a:t> which is</a:t>
            </a:r>
            <a:r>
              <a:rPr lang="en-US" sz="3200" b="1" dirty="0"/>
              <a:t> free for lifetime</a:t>
            </a:r>
            <a:r>
              <a:rPr lang="en-US" sz="3200" dirty="0"/>
              <a:t> and has most of the functionality of the Studio version. </a:t>
            </a:r>
          </a:p>
          <a:p>
            <a:pPr marL="0" indent="0"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76400"/>
            <a:ext cx="380999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5715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1" y="609600"/>
            <a:ext cx="4190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6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543050"/>
            <a:ext cx="57054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019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00138"/>
            <a:ext cx="79057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94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atin typeface="Sylfaen" pitchFamily="18" charset="0"/>
                <a:cs typeface="Times New Roman" pitchFamily="18" charset="0"/>
              </a:rPr>
              <a:t>Agenda</a:t>
            </a:r>
            <a:br>
              <a:rPr lang="en-US" sz="5400" b="1" dirty="0">
                <a:latin typeface="Sylfae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49530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Abstract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Objective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Introduction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Literature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survey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System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Equalization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92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23950"/>
            <a:ext cx="8153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489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14425"/>
            <a:ext cx="78962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883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1"/>
            <a:ext cx="8610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47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029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   -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computerize the different operations in travel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agencies</a:t>
            </a:r>
            <a:b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- is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very flexible and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secured</a:t>
            </a:r>
            <a:b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-</a:t>
            </a:r>
            <a:r>
              <a:rPr lang="en-US" sz="3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incorporate new features and manage the modules of the system as per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requirements       	</a:t>
            </a:r>
            <a:b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-Being 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web-based software, it can be accessed from anywhere with internet.</a:t>
            </a:r>
            <a:b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05800" cy="63246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Vineet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 School of Computing Science, Information System and Mathematics, The University of the South Pacific,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Laucala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Bay, Suva, Fiji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Akeshnil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Bali School of Computing Science, Information System and Mathematics, The University of the South Pacific,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Laucala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Bay, Suva, Fiji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Avinesh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Adhikthikar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School of Computing Science, Information System and Mathematics, The University of the South Pacific,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Laucala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Bay, Suva, Fiji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Rohitash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Chandra School of Computing Science, Information System and Mathematics, The University of the South Pacific,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Laucala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Bay, Suva, Fiji  Citation Map  April 2013, [online] Available: FijiAccommodation.onlinetravel.com. https://ieeexplore.ieee.org/document/8029967 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[5]B. Brown, M. Chalmers, "Tourism and mobile technology", pp. 339, 2003.  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https://ieeexplore.ieee.org/search/searchresult.jsp?newsearch=true&amp;queryText=Travel%20panning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https://ieeexplore.ieee.org/document/7759019 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73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7620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[6] M. Gordon, 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Paprzycki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"Designing Agent Based Travel Support System".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G. M, P. M., "Designing Agent Based Travel Support System",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Parallel and Distributed Computing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2005.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[7]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"Agents that Reduce Work and Information Overload",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Communications of the ACM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vol. 37, no. 7, pp. 31-40, 1994.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[8] 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Paprzycki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A. Abraham, "Agent Systems Today; Methodological Considerations",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in: Proceedings of 2003 International Conference on Management of e-Commerce and e-Government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Jangxi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Science and Technology 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pp. 416-421, 2003. https://ieeexplore.ieee.org/document/7759019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[9] H.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Nwana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Ndumu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"A perspective on software agents research",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Knowledge Engineering Review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vol. 14, no. 2, pp. 1-18, 1999.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[10]D.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Ndumu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J. Collins, H.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Nwana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"Towards Desktop Personal Travel Agents",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BT Technological Journal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vol. 16, no. 3, pp. 69-78, 1998. Travel Market: Real-Life Application of the FIPA Standards",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Technical Report BT Project AC317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1999.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[11] 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Umlauft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Pospischil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Niklfeld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Michlmayr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Werthner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 a Mobile Tourist Guide for UMTS" in Journal on Information Technology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Toursim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Congnizant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vol. 5, no. 3, pp. 151-164, March 2003.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590800"/>
            <a:ext cx="4953000" cy="3779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Many travel packages are existing from different websites to almost all the places over the world.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travellers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receive the ticket availabilities through mail notifications based on their frequent booking locations.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be helpful for them to plan their travel accordingly.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Robotic Processing Automation (RPA) is an emerging form of business process automation technology based on the notion of software robots  or artificial intelligence workers.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Objective &amp;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Objective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objective of the project is to develop a system that automates the processes and activities of a travel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agency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3200" b="1" dirty="0" smtClean="0"/>
              <a:t>Expected</a:t>
            </a:r>
            <a:r>
              <a:rPr lang="en-US" b="1" dirty="0" smtClean="0"/>
              <a:t> </a:t>
            </a:r>
            <a:r>
              <a:rPr lang="en-US" sz="3200" b="1" dirty="0" smtClean="0"/>
              <a:t>Outcome: 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Users can decide about places they want to visit and make bookings online for travel and accommodation</a:t>
            </a:r>
            <a:r>
              <a:rPr lang="en-US" sz="3200" dirty="0"/>
              <a:t>.</a:t>
            </a:r>
            <a:r>
              <a:rPr lang="en-US" sz="3200" b="1" dirty="0" smtClean="0"/>
              <a:t>     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4276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>
                <a:latin typeface="Sylfaen" pitchFamily="18" charset="0"/>
                <a:cs typeface="Times New Roman" pitchFamily="18" charset="0"/>
              </a:rPr>
              <a:t/>
            </a:r>
            <a:br>
              <a:rPr lang="en-US" dirty="0">
                <a:latin typeface="Sylfae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RPA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RPA stands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obotic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rocess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utomation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process of automating business operations with the help of robots to reduce human intervention is said to be 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Robotic Process Automation(RPA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/>
              <a:t>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Robotic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-mimic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-sequence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Automation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-done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robot without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human intervention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2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991599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17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477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Role  of RPA 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Calibri" pitchFamily="34" charset="0"/>
                <a:cs typeface="Calibri" pitchFamily="34" charset="0"/>
              </a:rPr>
              <a:t>        -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Robotic 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Automation (RPA) emerging as software based solution to automate rules-based business processes that involve routine task, structured data and deterministic outcome.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-Recent 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studies report the benefit of the application of RPA in terms of productivity, costs, speed and error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reduction</a:t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-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RPA </a:t>
            </a:r>
            <a:r>
              <a:rPr lang="en-IN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stands for Robotic Process Automation 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application of technology that allows employees in a company to configure computer software or a “robot” to capture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-Interpret 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applications for processing a transaction, manipulating data, triggering responses and communicating with other digital systems.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477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Existing System 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-</a:t>
            </a:r>
            <a:r>
              <a:rPr lang="en-US" sz="2400" dirty="0" smtClean="0">
                <a:solidFill>
                  <a:schemeClr val="tx1"/>
                </a:solidFill>
              </a:rPr>
              <a:t>In the existing manual system of travel management, much time and money is wasted in reservation of bus or plane to destination, hotel at destination, etc.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-It involves a lot of manual paper works and the customers need to stay on queue for a long time.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-To root out such drawbacks of travel agencies, the whole system of management requires to be automated using computer and internet technology.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- Implemented in Android APP using JAVA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477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Proposed System 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-</a:t>
            </a:r>
            <a:r>
              <a:rPr lang="en-US" sz="2400" dirty="0" smtClean="0">
                <a:solidFill>
                  <a:schemeClr val="tx1"/>
                </a:solidFill>
              </a:rPr>
              <a:t>An attempt to overcome the drawbacks of the existing system, the whole system of management is automated using computer and internet technology.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- Implemented in RPA using </a:t>
            </a:r>
            <a:r>
              <a:rPr lang="en-US" sz="2400" dirty="0" err="1" smtClean="0">
                <a:solidFill>
                  <a:schemeClr val="tx1"/>
                </a:solidFill>
              </a:rPr>
              <a:t>Ui</a:t>
            </a:r>
            <a:r>
              <a:rPr lang="en-US" sz="2400" dirty="0" smtClean="0">
                <a:solidFill>
                  <a:schemeClr val="tx1"/>
                </a:solidFill>
              </a:rPr>
              <a:t> Path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759</TotalTime>
  <Words>498</Words>
  <Application>Microsoft Office PowerPoint</Application>
  <PresentationFormat>On-screen Show (4:3)</PresentationFormat>
  <Paragraphs>121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DESIGN AND IMPLEMENTATION OF EFFICIENT  TRAVEL  PLANNING MANAGEMENT SYSTEM USING RPA </vt:lpstr>
      <vt:lpstr>Agenda </vt:lpstr>
      <vt:lpstr>Abstract</vt:lpstr>
      <vt:lpstr>Objective &amp; Outcome</vt:lpstr>
      <vt:lpstr>Introduction </vt:lpstr>
      <vt:lpstr>Slide 6</vt:lpstr>
      <vt:lpstr>Role  of RPA          -Robotic Process Automation (RPA) emerging as software based solution to automate rules-based business processes that involve routine task, structured data and deterministic outcome.             -Recent studies report the benefit of the application of RPA in terms of productivity, costs, speed and error reduction             -RPA stands for Robotic Process Automation is the application of technology that allows employees in a company to configure computer software or a “robot” to capture .              -Interpret existing applications for processing a transaction, manipulating data, triggering responses and communicating with other digital systems. </vt:lpstr>
      <vt:lpstr>Existing System          -In the existing manual system of travel management, much time and money is wasted in reservation of bus or plane to destination, hotel at destination, etc.  -It involves a lot of manual paper works and the customers need to stay on queue for a long time.  -To root out such drawbacks of travel agencies, the whole system of management requires to be automated using computer and internet technology. - Implemented in Android APP using JAVA  </vt:lpstr>
      <vt:lpstr>Proposed System          -An attempt to overcome the drawbacks of the existing system, the whole system of management is automated using computer and internet technology. - Implemented in RPA using Ui Path  </vt:lpstr>
      <vt:lpstr>Literature</vt:lpstr>
      <vt:lpstr>Slide 11</vt:lpstr>
      <vt:lpstr>Slide 12</vt:lpstr>
      <vt:lpstr> Proposed System Advantages over existing method         - There should be system where the customer should find the best package through mail notification with a single click            - Using a ‘drag and drop’ method you can shape and create a workflow that is easy to understand.  Future Enhancements             Implementation of  notification processing through message in upcoming years.              The drawbacks of existing methods ,               -  Network traffic .               -Process is not applicable to all.               -  Not in offline process.   </vt:lpstr>
      <vt:lpstr>Architecture diagram</vt:lpstr>
      <vt:lpstr>Flowchart</vt:lpstr>
      <vt:lpstr>   UiPath: </vt:lpstr>
      <vt:lpstr>Slide 17</vt:lpstr>
      <vt:lpstr>Slide 18</vt:lpstr>
      <vt:lpstr>Slide 19</vt:lpstr>
      <vt:lpstr>Slide 20</vt:lpstr>
      <vt:lpstr>Slide 21</vt:lpstr>
      <vt:lpstr>Slide 22</vt:lpstr>
      <vt:lpstr>Conclusion          -To computerize the different operations in travel agencies          - is very flexible and secured          -Admins can incorporate new features and manage the modules of the system as per the requirements                  -Being a web-based software, it can be accessed from anywhere with internet. </vt:lpstr>
      <vt:lpstr>  Reference  [1]Vineet Singh School of Computing Science, Information System and Mathematics, The University of the South Pacific, Laucala Bay, Suva, Fiji [2]Akeshnil Bali School of Computing Science, Information System and Mathematics, The University of the South Pacific, Laucala Bay, Suva, Fiji [3]Avinesh Adhikthikar School of Computing Science, Information System and Mathematics, The University of the South Pacific, Laucala Bay, Suva, Fiji [4]Rohitash Chandra School of Computing Science, Information System and Mathematics, The University of the South Pacific, Laucala Bay, Suva, Fiji  Citation Map  April 2013, [online] Available: FijiAccommodation.onlinetravel.com. https://ieeexplore.ieee.org/document/8029967   [5]B. Brown, M. Chalmers, "Tourism and mobile technology", pp. 339, 2003.    https://ieeexplore.ieee.org/search/searchresult.jsp?newsearch=true&amp;queryText=Travel%20panning https://ieeexplore.ieee.org/document/7759019  </vt:lpstr>
      <vt:lpstr>Slide 25</vt:lpstr>
      <vt:lpstr>Slide 26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User</cp:lastModifiedBy>
  <cp:revision>77</cp:revision>
  <dcterms:created xsi:type="dcterms:W3CDTF">2011-12-09T06:36:35Z</dcterms:created>
  <dcterms:modified xsi:type="dcterms:W3CDTF">2019-03-07T08:19:46Z</dcterms:modified>
</cp:coreProperties>
</file>