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E3C8-C195-FB53-A8E6-C8B9331DA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18A2A-E2C6-1A25-17EA-FC5469063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30709-FA8E-9004-7BA9-BC7397DC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2621-CC6E-49F0-8859-84B1B228AF20}" type="datetimeFigureOut">
              <a:rPr lang="en-IN" smtClean="0"/>
              <a:t>24-May-2024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B4E31-5A88-31D9-68CA-F3EA5E7B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D2BA-AD77-B54D-6AEB-7758D5BD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25B-9835-45EC-83E0-7D0F2ABD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97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2C22-481D-70A7-249A-25293F6D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90ADA-BE8F-7FF4-21F6-BE027E0DC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23DA9-18C7-72F8-5E0E-E1D57DC3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2621-CC6E-49F0-8859-84B1B228AF20}" type="datetimeFigureOut">
              <a:rPr lang="en-IN" smtClean="0"/>
              <a:t>24-May-2024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4283F-3144-8CCD-441F-D419D2B5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72205-3896-0335-E3FF-CE377904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25B-9835-45EC-83E0-7D0F2ABD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907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1E826-70A7-A7C8-8420-55BB2A9F5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69254-D6C2-C74F-F33E-31627DF07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F2633-42E2-914F-ECC7-C250A111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2621-CC6E-49F0-8859-84B1B228AF20}" type="datetimeFigureOut">
              <a:rPr lang="en-IN" smtClean="0"/>
              <a:t>24-May-2024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F3559-E235-34EB-625F-6BE6E7B3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41ED-5827-C115-4230-DA94D9B2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25B-9835-45EC-83E0-7D0F2ABD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70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4465-2723-356A-EDF9-7E478804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E088-81FF-9B02-28C2-8998509D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8E326-546B-DC31-C388-D17B28BA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2621-CC6E-49F0-8859-84B1B228AF20}" type="datetimeFigureOut">
              <a:rPr lang="en-IN" smtClean="0"/>
              <a:t>24-May-2024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A273E-325C-62A3-E192-4C047ADC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B1A9-2BF6-6824-1102-9BC4AE13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25B-9835-45EC-83E0-7D0F2ABD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64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A4BC-3E9A-C8E6-6EFE-58C17E70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C98C3-D551-82F3-CF92-7499B632A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B51A-3738-57EA-99E7-70356FF4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2621-CC6E-49F0-8859-84B1B228AF20}" type="datetimeFigureOut">
              <a:rPr lang="en-IN" smtClean="0"/>
              <a:t>24-May-2024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C4C79-B32B-DB92-B9A7-5F5B1D14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978FD-698C-7B23-BBF2-F3E8925C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25B-9835-45EC-83E0-7D0F2ABD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8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4048-9EFC-5CB6-B2A5-2DDB3A25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3374-D794-22A4-2155-2D0CE4DAA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9881A-431E-A493-BD79-647B78B2F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DFC02-0A6E-2EEC-1B9F-5EDE48C4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2621-CC6E-49F0-8859-84B1B228AF20}" type="datetimeFigureOut">
              <a:rPr lang="en-IN" smtClean="0"/>
              <a:t>24-May-2024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6B37A-4C23-F595-BC87-BD3B3F89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25562-0D31-B347-49D6-5B4785F2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25B-9835-45EC-83E0-7D0F2ABD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53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5CEE-B3AF-060C-38EA-A0959297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F14E8-4279-689E-40B5-E1098A6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7E47A-00F7-CFF6-ED22-DDE65E718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D3518-158D-063E-0425-A93E76F5C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E4068-8D71-1B3A-764C-3581B9AEB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A43A0-B09B-3F6C-B755-8349E257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2621-CC6E-49F0-8859-84B1B228AF20}" type="datetimeFigureOut">
              <a:rPr lang="en-IN" smtClean="0"/>
              <a:t>24-May-2024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E5BE7-C0F5-7D9B-CFC3-887FC7C7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F7234-5DE3-263A-7043-63A1FE77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25B-9835-45EC-83E0-7D0F2ABD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4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0BC3-D24C-91AD-80EA-E84AEBDE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E509D-A30E-2798-E77B-7A918451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2621-CC6E-49F0-8859-84B1B228AF20}" type="datetimeFigureOut">
              <a:rPr lang="en-IN" smtClean="0"/>
              <a:t>24-May-2024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AFFC-BFAA-D179-E7CA-6BE5C4E3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03878-AA8B-69BF-3E60-EF741077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25B-9835-45EC-83E0-7D0F2ABD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1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CD3FD-A942-4F81-186C-AB7C3272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2621-CC6E-49F0-8859-84B1B228AF20}" type="datetimeFigureOut">
              <a:rPr lang="en-IN" smtClean="0"/>
              <a:t>24-May-2024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C00A0-B111-FC7F-CB54-BDFCAB12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3E3FE-0093-970D-44C2-9FE83E26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25B-9835-45EC-83E0-7D0F2ABD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34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B4FC-5CD9-CB25-2395-4211907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5A981-AFD4-0EAB-5197-52B763069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A9357-07AF-51A7-8BB4-50D0EDC4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9FD74-2361-7C47-5E43-182C833D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2621-CC6E-49F0-8859-84B1B228AF20}" type="datetimeFigureOut">
              <a:rPr lang="en-IN" smtClean="0"/>
              <a:t>24-May-2024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68486-7D67-46E1-1EDE-2DA851DB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9AAD-5091-676B-BDE4-95E9399E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25B-9835-45EC-83E0-7D0F2ABD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74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441B-76B5-5F13-0439-7F5A979A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6D8D3-1898-3DBD-10F9-E71B18631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E00E6-998C-2F5A-0BEB-C54B64EE8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98D1E-A74A-EB90-1C15-93BABF7B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72621-CC6E-49F0-8859-84B1B228AF20}" type="datetimeFigureOut">
              <a:rPr lang="en-IN" smtClean="0"/>
              <a:t>24-May-2024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7D4B8-C823-2459-C519-2F39ABCD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E45E9-8D11-B9A3-A093-3E910CAB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B225B-9835-45EC-83E0-7D0F2ABD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1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18573-12CC-5E1F-8107-9906C753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3A168-FF06-176C-D53C-1E47E3176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55FE6-6E50-BB9D-AAEB-91000C313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72621-CC6E-49F0-8859-84B1B228AF20}" type="datetimeFigureOut">
              <a:rPr lang="en-IN" smtClean="0"/>
              <a:t>24-May-2024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245F0-FD27-BC42-70BE-867455492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AD9E-23CF-7D13-EA09-CEDE8448F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B225B-9835-45EC-83E0-7D0F2ABD1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67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trypython.asp?filename=demo_matplotlib_marker_plus" TargetMode="External"/><Relationship Id="rId13" Type="http://schemas.openxmlformats.org/officeDocument/2006/relationships/hyperlink" Target="https://www.w3schools.com/python/trypython.asp?filename=demo_matplotlib_marker_p" TargetMode="External"/><Relationship Id="rId18" Type="http://schemas.openxmlformats.org/officeDocument/2006/relationships/hyperlink" Target="https://www.w3schools.com/python/trypython.asp?filename=demo_matplotlib_marker_triangle_left" TargetMode="External"/><Relationship Id="rId3" Type="http://schemas.openxmlformats.org/officeDocument/2006/relationships/hyperlink" Target="https://www.w3schools.com/python/trypython.asp?filename=demo_matplotlib_marker_star" TargetMode="External"/><Relationship Id="rId21" Type="http://schemas.openxmlformats.org/officeDocument/2006/relationships/hyperlink" Target="https://www.w3schools.com/python/trypython.asp?filename=demo_matplotlib_marker_2" TargetMode="External"/><Relationship Id="rId7" Type="http://schemas.openxmlformats.org/officeDocument/2006/relationships/hyperlink" Target="https://www.w3schools.com/python/trypython.asp?filename=demo_matplotlib_marker_x_filled" TargetMode="External"/><Relationship Id="rId12" Type="http://schemas.openxmlformats.org/officeDocument/2006/relationships/hyperlink" Target="https://www.w3schools.com/python/trypython.asp?filename=demo_matplotlib_marker_thin_d" TargetMode="External"/><Relationship Id="rId17" Type="http://schemas.openxmlformats.org/officeDocument/2006/relationships/hyperlink" Target="https://www.w3schools.com/python/trypython.asp?filename=demo_matplotlib_marker_triangle_up" TargetMode="External"/><Relationship Id="rId2" Type="http://schemas.openxmlformats.org/officeDocument/2006/relationships/hyperlink" Target="https://www.w3schools.com/python/trypython.asp?filename=demo_matplotlib_marker_o" TargetMode="External"/><Relationship Id="rId16" Type="http://schemas.openxmlformats.org/officeDocument/2006/relationships/hyperlink" Target="https://www.w3schools.com/python/trypython.asp?filename=demo_matplotlib_marker_v" TargetMode="External"/><Relationship Id="rId20" Type="http://schemas.openxmlformats.org/officeDocument/2006/relationships/hyperlink" Target="https://www.w3schools.com/python/trypython.asp?filename=demo_matplotlib_marker_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python/trypython.asp?filename=demo_matplotlib_marker_x" TargetMode="External"/><Relationship Id="rId11" Type="http://schemas.openxmlformats.org/officeDocument/2006/relationships/hyperlink" Target="https://www.w3schools.com/python/trypython.asp?filename=demo_matplotlib_marker_D" TargetMode="External"/><Relationship Id="rId24" Type="http://schemas.openxmlformats.org/officeDocument/2006/relationships/hyperlink" Target="https://www.w3schools.com/python/trypython.asp?filename=demo_matplotlib_marker_vline" TargetMode="External"/><Relationship Id="rId5" Type="http://schemas.openxmlformats.org/officeDocument/2006/relationships/hyperlink" Target="https://www.w3schools.com/python/trypython.asp?filename=demo_matplotlib_marker_pixel" TargetMode="External"/><Relationship Id="rId15" Type="http://schemas.openxmlformats.org/officeDocument/2006/relationships/hyperlink" Target="https://www.w3schools.com/python/trypython.asp?filename=demo_matplotlib_marker_hexagon" TargetMode="External"/><Relationship Id="rId23" Type="http://schemas.openxmlformats.org/officeDocument/2006/relationships/hyperlink" Target="https://www.w3schools.com/python/trypython.asp?filename=demo_matplotlib_marker_4" TargetMode="External"/><Relationship Id="rId10" Type="http://schemas.openxmlformats.org/officeDocument/2006/relationships/hyperlink" Target="https://www.w3schools.com/python/trypython.asp?filename=demo_matplotlib_marker_s" TargetMode="External"/><Relationship Id="rId19" Type="http://schemas.openxmlformats.org/officeDocument/2006/relationships/hyperlink" Target="https://www.w3schools.com/python/trypython.asp?filename=demo_matplotlib_marker_triangle_right" TargetMode="External"/><Relationship Id="rId4" Type="http://schemas.openxmlformats.org/officeDocument/2006/relationships/hyperlink" Target="https://www.w3schools.com/python/trypython.asp?filename=demo_matplotlib_marker_point" TargetMode="External"/><Relationship Id="rId9" Type="http://schemas.openxmlformats.org/officeDocument/2006/relationships/hyperlink" Target="https://www.w3schools.com/python/trypython.asp?filename=demo_matplotlib_marker_plus_filled" TargetMode="External"/><Relationship Id="rId14" Type="http://schemas.openxmlformats.org/officeDocument/2006/relationships/hyperlink" Target="https://www.w3schools.com/python/trypython.asp?filename=demo_matplotlib_marker_H" TargetMode="External"/><Relationship Id="rId22" Type="http://schemas.openxmlformats.org/officeDocument/2006/relationships/hyperlink" Target="https://www.w3schools.com/python/trypython.asp?filename=demo_matplotlib_marker_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w3schools.com/python/trypython.asp?filename=demo_matplotlib_scatter_cmap_PRGn" TargetMode="External"/><Relationship Id="rId21" Type="http://schemas.openxmlformats.org/officeDocument/2006/relationships/hyperlink" Target="https://www.w3schools.com/python/trypython.asp?filename=demo_matplotlib_scatter_cmap_Greys_r" TargetMode="External"/><Relationship Id="rId34" Type="http://schemas.openxmlformats.org/officeDocument/2006/relationships/hyperlink" Target="https://www.w3schools.com/python/trypython.asp?filename=demo_matplotlib_scatter_cmap_PiYG_r" TargetMode="External"/><Relationship Id="rId42" Type="http://schemas.openxmlformats.org/officeDocument/2006/relationships/hyperlink" Target="https://www.w3schools.com/python/trypython.asp?filename=demo_matplotlib_scatter_cmap_PuRd_r" TargetMode="External"/><Relationship Id="rId47" Type="http://schemas.openxmlformats.org/officeDocument/2006/relationships/hyperlink" Target="https://www.w3schools.com/python/trypython.asp?filename=demo_matplotlib_scatter_cmap_RdGy" TargetMode="External"/><Relationship Id="rId50" Type="http://schemas.openxmlformats.org/officeDocument/2006/relationships/hyperlink" Target="https://www.w3schools.com/python/trypython.asp?filename=demo_matplotlib_scatter_cmap_RdPu_r" TargetMode="External"/><Relationship Id="rId55" Type="http://schemas.openxmlformats.org/officeDocument/2006/relationships/hyperlink" Target="https://www.w3schools.com/python/trypython.asp?filename=demo_matplotlib_scatter_cmap_Reds" TargetMode="External"/><Relationship Id="rId63" Type="http://schemas.openxmlformats.org/officeDocument/2006/relationships/hyperlink" Target="https://www.w3schools.com/python/trypython.asp?filename=demo_matplotlib_scatter_cmap_Spectral" TargetMode="External"/><Relationship Id="rId7" Type="http://schemas.openxmlformats.org/officeDocument/2006/relationships/hyperlink" Target="https://www.w3schools.com/python/trypython.asp?filename=demo_matplotlib_scatter_cmap_BrBG_r" TargetMode="External"/><Relationship Id="rId2" Type="http://schemas.openxmlformats.org/officeDocument/2006/relationships/hyperlink" Target="https://www.w3schools.com/python/trypython.asp?filename=demo_matplotlib_scatter_cmap_Accent" TargetMode="External"/><Relationship Id="rId16" Type="http://schemas.openxmlformats.org/officeDocument/2006/relationships/hyperlink" Target="https://www.w3schools.com/python/trypython.asp?filename=demo_matplotlib_scatter_cmap_GnBu" TargetMode="External"/><Relationship Id="rId29" Type="http://schemas.openxmlformats.org/officeDocument/2006/relationships/hyperlink" Target="https://www.w3schools.com/python/trypython.asp?filename=demo_matplotlib_scatter_cmap_Paired_r" TargetMode="External"/><Relationship Id="rId11" Type="http://schemas.openxmlformats.org/officeDocument/2006/relationships/hyperlink" Target="https://www.w3schools.com/python/trypython.asp?filename=demo_matplotlib_scatter_cmap_BuPu_r" TargetMode="External"/><Relationship Id="rId24" Type="http://schemas.openxmlformats.org/officeDocument/2006/relationships/hyperlink" Target="https://www.w3schools.com/python/trypython.asp?filename=demo_matplotlib_scatter_cmap_Oranges" TargetMode="External"/><Relationship Id="rId32" Type="http://schemas.openxmlformats.org/officeDocument/2006/relationships/hyperlink" Target="https://www.w3schools.com/python/trypython.asp?filename=demo_matplotlib_scatter_cmap_Pastel2" TargetMode="External"/><Relationship Id="rId37" Type="http://schemas.openxmlformats.org/officeDocument/2006/relationships/hyperlink" Target="https://www.w3schools.com/python/trypython.asp?filename=demo_matplotlib_scatter_cmap_PuBuGn" TargetMode="External"/><Relationship Id="rId40" Type="http://schemas.openxmlformats.org/officeDocument/2006/relationships/hyperlink" Target="https://www.w3schools.com/python/trypython.asp?filename=demo_matplotlib_scatter_cmap_PuOr_r" TargetMode="External"/><Relationship Id="rId45" Type="http://schemas.openxmlformats.org/officeDocument/2006/relationships/hyperlink" Target="https://www.w3schools.com/python/trypython.asp?filename=demo_matplotlib_scatter_cmap_RdBu" TargetMode="External"/><Relationship Id="rId53" Type="http://schemas.openxmlformats.org/officeDocument/2006/relationships/hyperlink" Target="https://www.w3schools.com/python/trypython.asp?filename=demo_matplotlib_scatter_cmap_RdYlGn" TargetMode="External"/><Relationship Id="rId58" Type="http://schemas.openxmlformats.org/officeDocument/2006/relationships/hyperlink" Target="https://www.w3schools.com/python/trypython.asp?filename=demo_matplotlib_scatter_cmap_Set1_r" TargetMode="External"/><Relationship Id="rId66" Type="http://schemas.openxmlformats.org/officeDocument/2006/relationships/hyperlink" Target="https://www.w3schools.com/python/trypython.asp?filename=demo_matplotlib_scatter_cmap_Wistia_r" TargetMode="External"/><Relationship Id="rId5" Type="http://schemas.openxmlformats.org/officeDocument/2006/relationships/hyperlink" Target="https://www.w3schools.com/python/trypython.asp?filename=demo_matplotlib_scatter_cmap_Blues_r" TargetMode="External"/><Relationship Id="rId61" Type="http://schemas.openxmlformats.org/officeDocument/2006/relationships/hyperlink" Target="https://www.w3schools.com/python/trypython.asp?filename=demo_matplotlib_scatter_cmap_Set3" TargetMode="External"/><Relationship Id="rId19" Type="http://schemas.openxmlformats.org/officeDocument/2006/relationships/hyperlink" Target="https://www.w3schools.com/python/trypython.asp?filename=demo_matplotlib_scatter_cmap_Greens_r" TargetMode="External"/><Relationship Id="rId14" Type="http://schemas.openxmlformats.org/officeDocument/2006/relationships/hyperlink" Target="https://www.w3schools.com/python/trypython.asp?filename=demo_matplotlib_scatter_cmap_Dark2" TargetMode="External"/><Relationship Id="rId22" Type="http://schemas.openxmlformats.org/officeDocument/2006/relationships/hyperlink" Target="https://www.w3schools.com/python/trypython.asp?filename=demo_matplotlib_scatter_cmap_OrRd" TargetMode="External"/><Relationship Id="rId27" Type="http://schemas.openxmlformats.org/officeDocument/2006/relationships/hyperlink" Target="https://www.w3schools.com/python/trypython.asp?filename=demo_matplotlib_scatter_cmap_PRGn_r" TargetMode="External"/><Relationship Id="rId30" Type="http://schemas.openxmlformats.org/officeDocument/2006/relationships/hyperlink" Target="https://www.w3schools.com/python/trypython.asp?filename=demo_matplotlib_scatter_cmap_Pastel1" TargetMode="External"/><Relationship Id="rId35" Type="http://schemas.openxmlformats.org/officeDocument/2006/relationships/hyperlink" Target="https://www.w3schools.com/python/trypython.asp?filename=demo_matplotlib_scatter_cmap_PuBu" TargetMode="External"/><Relationship Id="rId43" Type="http://schemas.openxmlformats.org/officeDocument/2006/relationships/hyperlink" Target="https://www.w3schools.com/python/trypython.asp?filename=demo_matplotlib_scatter_cmap_Purples" TargetMode="External"/><Relationship Id="rId48" Type="http://schemas.openxmlformats.org/officeDocument/2006/relationships/hyperlink" Target="https://www.w3schools.com/python/trypython.asp?filename=demo_matplotlib_scatter_cmap_RdGy_r" TargetMode="External"/><Relationship Id="rId56" Type="http://schemas.openxmlformats.org/officeDocument/2006/relationships/hyperlink" Target="https://www.w3schools.com/python/trypython.asp?filename=demo_matplotlib_scatter_cmap_Reds_r" TargetMode="External"/><Relationship Id="rId64" Type="http://schemas.openxmlformats.org/officeDocument/2006/relationships/hyperlink" Target="https://www.w3schools.com/python/trypython.asp?filename=demo_matplotlib_scatter_cmap_Spectral_r" TargetMode="External"/><Relationship Id="rId8" Type="http://schemas.openxmlformats.org/officeDocument/2006/relationships/hyperlink" Target="https://www.w3schools.com/python/trypython.asp?filename=demo_matplotlib_scatter_cmap_BuGn" TargetMode="External"/><Relationship Id="rId51" Type="http://schemas.openxmlformats.org/officeDocument/2006/relationships/hyperlink" Target="https://www.w3schools.com/python/trypython.asp?filename=demo_matplotlib_scatter_cmap_RdYlBu" TargetMode="External"/><Relationship Id="rId3" Type="http://schemas.openxmlformats.org/officeDocument/2006/relationships/hyperlink" Target="https://www.w3schools.com/python/trypython.asp?filename=demo_matplotlib_scatter_cmap_Accent_r" TargetMode="External"/><Relationship Id="rId12" Type="http://schemas.openxmlformats.org/officeDocument/2006/relationships/hyperlink" Target="https://www.w3schools.com/python/trypython.asp?filename=demo_matplotlib_scatter_cmap_CMRmap" TargetMode="External"/><Relationship Id="rId17" Type="http://schemas.openxmlformats.org/officeDocument/2006/relationships/hyperlink" Target="https://www.w3schools.com/python/trypython.asp?filename=demo_matplotlib_scatter_cmap_GnBu_r" TargetMode="External"/><Relationship Id="rId25" Type="http://schemas.openxmlformats.org/officeDocument/2006/relationships/hyperlink" Target="https://www.w3schools.com/python/trypython.asp?filename=demo_matplotlib_scatter_cmap_Oranges_r" TargetMode="External"/><Relationship Id="rId33" Type="http://schemas.openxmlformats.org/officeDocument/2006/relationships/hyperlink" Target="https://www.w3schools.com/python/trypython.asp?filename=demo_matplotlib_scatter_cmap_PiYG" TargetMode="External"/><Relationship Id="rId38" Type="http://schemas.openxmlformats.org/officeDocument/2006/relationships/hyperlink" Target="https://www.w3schools.com/python/trypython.asp?filename=demo_matplotlib_scatter_cmap_PuBuGn_r" TargetMode="External"/><Relationship Id="rId46" Type="http://schemas.openxmlformats.org/officeDocument/2006/relationships/hyperlink" Target="https://www.w3schools.com/python/trypython.asp?filename=demo_matplotlib_scatter_cmap_RdBu_r" TargetMode="External"/><Relationship Id="rId59" Type="http://schemas.openxmlformats.org/officeDocument/2006/relationships/hyperlink" Target="https://www.w3schools.com/python/trypython.asp?filename=demo_matplotlib_scatter_cmap_Set2" TargetMode="External"/><Relationship Id="rId67" Type="http://schemas.openxmlformats.org/officeDocument/2006/relationships/hyperlink" Target="https://www.w3schools.com/python/trypython.asp?filename=demo_matplotlib_scatter_cmap_YlGn" TargetMode="External"/><Relationship Id="rId20" Type="http://schemas.openxmlformats.org/officeDocument/2006/relationships/hyperlink" Target="https://www.w3schools.com/python/trypython.asp?filename=demo_matplotlib_scatter_cmap_Greys" TargetMode="External"/><Relationship Id="rId41" Type="http://schemas.openxmlformats.org/officeDocument/2006/relationships/hyperlink" Target="https://www.w3schools.com/python/trypython.asp?filename=demo_matplotlib_scatter_cmap_PuRd" TargetMode="External"/><Relationship Id="rId54" Type="http://schemas.openxmlformats.org/officeDocument/2006/relationships/hyperlink" Target="https://www.w3schools.com/python/trypython.asp?filename=demo_matplotlib_scatter_cmap_RdYlGn_r" TargetMode="External"/><Relationship Id="rId62" Type="http://schemas.openxmlformats.org/officeDocument/2006/relationships/hyperlink" Target="https://www.w3schools.com/python/trypython.asp?filename=demo_matplotlib_scatter_cmap_Set3_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python/trypython.asp?filename=demo_matplotlib_scatter_cmap_BrBG" TargetMode="External"/><Relationship Id="rId15" Type="http://schemas.openxmlformats.org/officeDocument/2006/relationships/hyperlink" Target="https://www.w3schools.com/python/trypython.asp?filename=demo_matplotlib_scatter_cmap_Dark2_r" TargetMode="External"/><Relationship Id="rId23" Type="http://schemas.openxmlformats.org/officeDocument/2006/relationships/hyperlink" Target="https://www.w3schools.com/python/trypython.asp?filename=demo_matplotlib_scatter_cmap_OrRd_r" TargetMode="External"/><Relationship Id="rId28" Type="http://schemas.openxmlformats.org/officeDocument/2006/relationships/hyperlink" Target="https://www.w3schools.com/python/trypython.asp?filename=demo_matplotlib_scatter_cmap_Paired" TargetMode="External"/><Relationship Id="rId36" Type="http://schemas.openxmlformats.org/officeDocument/2006/relationships/hyperlink" Target="https://www.w3schools.com/python/trypython.asp?filename=demo_matplotlib_scatter_cmap_PuBu_r" TargetMode="External"/><Relationship Id="rId49" Type="http://schemas.openxmlformats.org/officeDocument/2006/relationships/hyperlink" Target="https://www.w3schools.com/python/trypython.asp?filename=demo_matplotlib_scatter_cmap_RdPu" TargetMode="External"/><Relationship Id="rId57" Type="http://schemas.openxmlformats.org/officeDocument/2006/relationships/hyperlink" Target="https://www.w3schools.com/python/trypython.asp?filename=demo_matplotlib_scatter_cmap_Set1" TargetMode="External"/><Relationship Id="rId10" Type="http://schemas.openxmlformats.org/officeDocument/2006/relationships/hyperlink" Target="https://www.w3schools.com/python/trypython.asp?filename=demo_matplotlib_scatter_cmap_BuPu" TargetMode="External"/><Relationship Id="rId31" Type="http://schemas.openxmlformats.org/officeDocument/2006/relationships/hyperlink" Target="https://www.w3schools.com/python/trypython.asp?filename=demo_matplotlib_scatter_cmap_Pastel1_r" TargetMode="External"/><Relationship Id="rId44" Type="http://schemas.openxmlformats.org/officeDocument/2006/relationships/hyperlink" Target="https://www.w3schools.com/python/trypython.asp?filename=demo_matplotlib_scatter_cmap_Purples_r" TargetMode="External"/><Relationship Id="rId52" Type="http://schemas.openxmlformats.org/officeDocument/2006/relationships/hyperlink" Target="https://www.w3schools.com/python/trypython.asp?filename=demo_matplotlib_scatter_cmap_RdYlBu_r" TargetMode="External"/><Relationship Id="rId60" Type="http://schemas.openxmlformats.org/officeDocument/2006/relationships/hyperlink" Target="https://www.w3schools.com/python/trypython.asp?filename=demo_matplotlib_scatter_cmap_Set2_r" TargetMode="External"/><Relationship Id="rId65" Type="http://schemas.openxmlformats.org/officeDocument/2006/relationships/hyperlink" Target="https://www.w3schools.com/python/trypython.asp?filename=demo_matplotlib_scatter_cmap_Wistia" TargetMode="External"/><Relationship Id="rId4" Type="http://schemas.openxmlformats.org/officeDocument/2006/relationships/hyperlink" Target="https://www.w3schools.com/python/trypython.asp?filename=demo_matplotlib_scatter_cmap_Blues" TargetMode="External"/><Relationship Id="rId9" Type="http://schemas.openxmlformats.org/officeDocument/2006/relationships/hyperlink" Target="https://www.w3schools.com/python/trypython.asp?filename=demo_matplotlib_scatter_cmap_BuGn_r" TargetMode="External"/><Relationship Id="rId13" Type="http://schemas.openxmlformats.org/officeDocument/2006/relationships/hyperlink" Target="https://www.w3schools.com/python/trypython.asp?filename=demo_matplotlib_scatter_cmap_CMRmap_r" TargetMode="External"/><Relationship Id="rId18" Type="http://schemas.openxmlformats.org/officeDocument/2006/relationships/hyperlink" Target="https://www.w3schools.com/python/trypython.asp?filename=demo_matplotlib_scatter_cmap_Greens" TargetMode="External"/><Relationship Id="rId39" Type="http://schemas.openxmlformats.org/officeDocument/2006/relationships/hyperlink" Target="https://www.w3schools.com/python/trypython.asp?filename=demo_matplotlib_scatter_cmap_PuOr" TargetMode="Externa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w3schools.com/python/trypython.asp?filename=demo_matplotlib_scatter_cmap_binary_r" TargetMode="External"/><Relationship Id="rId18" Type="http://schemas.openxmlformats.org/officeDocument/2006/relationships/hyperlink" Target="https://www.w3schools.com/python/trypython.asp?filename=demo_matplotlib_scatter_cmap_bwr" TargetMode="External"/><Relationship Id="rId26" Type="http://schemas.openxmlformats.org/officeDocument/2006/relationships/hyperlink" Target="https://www.w3schools.com/python/trypython.asp?filename=demo_matplotlib_scatter_cmap_copper" TargetMode="External"/><Relationship Id="rId39" Type="http://schemas.openxmlformats.org/officeDocument/2006/relationships/hyperlink" Target="https://www.w3schools.com/python/trypython.asp?filename=demo_matplotlib_scatter_cmap_gist_rainbow" TargetMode="External"/><Relationship Id="rId21" Type="http://schemas.openxmlformats.org/officeDocument/2006/relationships/hyperlink" Target="https://www.w3schools.com/python/trypython.asp?filename=demo_matplotlib_scatter_cmap_cividis_r" TargetMode="External"/><Relationship Id="rId34" Type="http://schemas.openxmlformats.org/officeDocument/2006/relationships/hyperlink" Target="https://www.w3schools.com/python/trypython.asp?filename=demo_matplotlib_scatter_cmap_gist_gray_r" TargetMode="External"/><Relationship Id="rId42" Type="http://schemas.openxmlformats.org/officeDocument/2006/relationships/hyperlink" Target="https://www.w3schools.com/python/trypython.asp?filename=demo_matplotlib_scatter_cmap_gist_stern_r" TargetMode="External"/><Relationship Id="rId47" Type="http://schemas.openxmlformats.org/officeDocument/2006/relationships/hyperlink" Target="https://www.w3schools.com/python/trypython.asp?filename=demo_matplotlib_scatter_cmap_gnuplot2" TargetMode="External"/><Relationship Id="rId50" Type="http://schemas.openxmlformats.org/officeDocument/2006/relationships/hyperlink" Target="https://www.w3schools.com/python/trypython.asp?filename=demo_matplotlib_scatter_cmap_gray_r" TargetMode="External"/><Relationship Id="rId55" Type="http://schemas.openxmlformats.org/officeDocument/2006/relationships/hyperlink" Target="https://www.w3schools.com/python/trypython.asp?filename=demo_matplotlib_scatter_cmap_inferno" TargetMode="External"/><Relationship Id="rId63" Type="http://schemas.openxmlformats.org/officeDocument/2006/relationships/hyperlink" Target="https://www.w3schools.com/python/trypython.asp?filename=demo_matplotlib_scatter_cmap_ocean" TargetMode="External"/><Relationship Id="rId7" Type="http://schemas.openxmlformats.org/officeDocument/2006/relationships/hyperlink" Target="https://www.w3schools.com/python/trypython.asp?filename=demo_matplotlib_scatter_cmap_YlOrRd_r" TargetMode="External"/><Relationship Id="rId2" Type="http://schemas.openxmlformats.org/officeDocument/2006/relationships/hyperlink" Target="https://www.w3schools.com/python/trypython.asp?filename=demo_matplotlib_scatter_cmap_YlGnBu" TargetMode="External"/><Relationship Id="rId16" Type="http://schemas.openxmlformats.org/officeDocument/2006/relationships/hyperlink" Target="https://www.w3schools.com/python/trypython.asp?filename=demo_matplotlib_scatter_cmap_brg" TargetMode="External"/><Relationship Id="rId29" Type="http://schemas.openxmlformats.org/officeDocument/2006/relationships/hyperlink" Target="https://www.w3schools.com/python/trypython.asp?filename=demo_matplotlib_scatter_cmap_cubehelix_r" TargetMode="External"/><Relationship Id="rId11" Type="http://schemas.openxmlformats.org/officeDocument/2006/relationships/hyperlink" Target="https://www.w3schools.com/python/trypython.asp?filename=demo_matplotlib_scatter_cmap_autumn_r" TargetMode="External"/><Relationship Id="rId24" Type="http://schemas.openxmlformats.org/officeDocument/2006/relationships/hyperlink" Target="https://www.w3schools.com/python/trypython.asp?filename=demo_matplotlib_scatter_cmap_coolwarm" TargetMode="External"/><Relationship Id="rId32" Type="http://schemas.openxmlformats.org/officeDocument/2006/relationships/hyperlink" Target="https://www.w3schools.com/python/trypython.asp?filename=demo_matplotlib_scatter_cmap_gist_earth_r" TargetMode="External"/><Relationship Id="rId37" Type="http://schemas.openxmlformats.org/officeDocument/2006/relationships/hyperlink" Target="https://www.w3schools.com/python/trypython.asp?filename=demo_matplotlib_scatter_cmap_gist_ncar" TargetMode="External"/><Relationship Id="rId40" Type="http://schemas.openxmlformats.org/officeDocument/2006/relationships/hyperlink" Target="https://www.w3schools.com/python/trypython.asp?filename=demo_matplotlib_scatter_cmap_gist_rainbow_r" TargetMode="External"/><Relationship Id="rId45" Type="http://schemas.openxmlformats.org/officeDocument/2006/relationships/hyperlink" Target="https://www.w3schools.com/python/trypython.asp?filename=demo_matplotlib_scatter_cmap_gnuplot" TargetMode="External"/><Relationship Id="rId53" Type="http://schemas.openxmlformats.org/officeDocument/2006/relationships/hyperlink" Target="https://www.w3schools.com/python/trypython.asp?filename=demo_matplotlib_scatter_cmap_hsv" TargetMode="External"/><Relationship Id="rId58" Type="http://schemas.openxmlformats.org/officeDocument/2006/relationships/hyperlink" Target="https://www.w3schools.com/python/trypython.asp?filename=demo_matplotlib_scatter_cmap_jet_r" TargetMode="External"/><Relationship Id="rId5" Type="http://schemas.openxmlformats.org/officeDocument/2006/relationships/hyperlink" Target="https://www.w3schools.com/python/trypython.asp?filename=demo_matplotlib_scatter_cmap_YlOrBr_r" TargetMode="External"/><Relationship Id="rId61" Type="http://schemas.openxmlformats.org/officeDocument/2006/relationships/hyperlink" Target="https://www.w3schools.com/python/trypython.asp?filename=demo_matplotlib_scatter_cmap_nipy_spectral" TargetMode="External"/><Relationship Id="rId19" Type="http://schemas.openxmlformats.org/officeDocument/2006/relationships/hyperlink" Target="https://www.w3schools.com/python/trypython.asp?filename=demo_matplotlib_scatter_cmap_bwr_r" TargetMode="External"/><Relationship Id="rId14" Type="http://schemas.openxmlformats.org/officeDocument/2006/relationships/hyperlink" Target="https://www.w3schools.com/python/trypython.asp?filename=demo_matplotlib_scatter_cmap_bone" TargetMode="External"/><Relationship Id="rId22" Type="http://schemas.openxmlformats.org/officeDocument/2006/relationships/hyperlink" Target="https://www.w3schools.com/python/trypython.asp?filename=demo_matplotlib_scatter_cmap_cool" TargetMode="External"/><Relationship Id="rId27" Type="http://schemas.openxmlformats.org/officeDocument/2006/relationships/hyperlink" Target="https://www.w3schools.com/python/trypython.asp?filename=demo_matplotlib_scatter_cmap_copper_r" TargetMode="External"/><Relationship Id="rId30" Type="http://schemas.openxmlformats.org/officeDocument/2006/relationships/hyperlink" Target="https://www.w3schools.com/python/trypython.asp?filename=demo_matplotlib_scatter_cmap_flag" TargetMode="External"/><Relationship Id="rId35" Type="http://schemas.openxmlformats.org/officeDocument/2006/relationships/hyperlink" Target="https://www.w3schools.com/python/trypython.asp?filename=demo_matplotlib_scatter_cmap_gist_heat" TargetMode="External"/><Relationship Id="rId43" Type="http://schemas.openxmlformats.org/officeDocument/2006/relationships/hyperlink" Target="https://www.w3schools.com/python/trypython.asp?filename=demo_matplotlib_scatter_cmap_gist_yarg" TargetMode="External"/><Relationship Id="rId48" Type="http://schemas.openxmlformats.org/officeDocument/2006/relationships/hyperlink" Target="https://www.w3schools.com/python/trypython.asp?filename=demo_matplotlib_scatter_cmap_gnuplot2_r" TargetMode="External"/><Relationship Id="rId56" Type="http://schemas.openxmlformats.org/officeDocument/2006/relationships/hyperlink" Target="https://www.w3schools.com/python/trypython.asp?filename=demo_matplotlib_scatter_cmap_inferno_r" TargetMode="External"/><Relationship Id="rId8" Type="http://schemas.openxmlformats.org/officeDocument/2006/relationships/hyperlink" Target="https://www.w3schools.com/python/trypython.asp?filename=demo_matplotlib_scatter_cmap_afmhot" TargetMode="External"/><Relationship Id="rId51" Type="http://schemas.openxmlformats.org/officeDocument/2006/relationships/hyperlink" Target="https://www.w3schools.com/python/trypython.asp?filename=demo_matplotlib_scatter_cmap_hot" TargetMode="External"/><Relationship Id="rId3" Type="http://schemas.openxmlformats.org/officeDocument/2006/relationships/hyperlink" Target="https://www.w3schools.com/python/trypython.asp?filename=demo_matplotlib_scatter_cmap_YlGnBu_r" TargetMode="External"/><Relationship Id="rId12" Type="http://schemas.openxmlformats.org/officeDocument/2006/relationships/hyperlink" Target="https://www.w3schools.com/python/trypython.asp?filename=demo_matplotlib_scatter_cmap_binary" TargetMode="External"/><Relationship Id="rId17" Type="http://schemas.openxmlformats.org/officeDocument/2006/relationships/hyperlink" Target="https://www.w3schools.com/python/trypython.asp?filename=demo_matplotlib_scatter_cmap_brg_r" TargetMode="External"/><Relationship Id="rId25" Type="http://schemas.openxmlformats.org/officeDocument/2006/relationships/hyperlink" Target="https://www.w3schools.com/python/trypython.asp?filename=demo_matplotlib_scatter_cmap_coolwarm_r" TargetMode="External"/><Relationship Id="rId33" Type="http://schemas.openxmlformats.org/officeDocument/2006/relationships/hyperlink" Target="https://www.w3schools.com/python/trypython.asp?filename=demo_matplotlib_scatter_cmap_gist_gray" TargetMode="External"/><Relationship Id="rId38" Type="http://schemas.openxmlformats.org/officeDocument/2006/relationships/hyperlink" Target="https://www.w3schools.com/python/trypython.asp?filename=demo_matplotlib_scatter_cmap_gist_ncar_r" TargetMode="External"/><Relationship Id="rId46" Type="http://schemas.openxmlformats.org/officeDocument/2006/relationships/hyperlink" Target="https://www.w3schools.com/python/trypython.asp?filename=demo_matplotlib_scatter_cmap_gnuplot_r" TargetMode="External"/><Relationship Id="rId59" Type="http://schemas.openxmlformats.org/officeDocument/2006/relationships/hyperlink" Target="https://www.w3schools.com/python/trypython.asp?filename=demo_matplotlib_scatter_cmap_magma" TargetMode="External"/><Relationship Id="rId20" Type="http://schemas.openxmlformats.org/officeDocument/2006/relationships/hyperlink" Target="https://www.w3schools.com/python/trypython.asp?filename=demo_matplotlib_scatter_cmap_cividis" TargetMode="External"/><Relationship Id="rId41" Type="http://schemas.openxmlformats.org/officeDocument/2006/relationships/hyperlink" Target="https://www.w3schools.com/python/trypython.asp?filename=demo_matplotlib_scatter_cmap_gist_stern" TargetMode="External"/><Relationship Id="rId54" Type="http://schemas.openxmlformats.org/officeDocument/2006/relationships/hyperlink" Target="https://www.w3schools.com/python/trypython.asp?filename=demo_matplotlib_scatter_cmap_hsv_r" TargetMode="External"/><Relationship Id="rId62" Type="http://schemas.openxmlformats.org/officeDocument/2006/relationships/hyperlink" Target="https://www.w3schools.com/python/trypython.asp?filename=demo_matplotlib_scatter_cmap_nipy_spectral_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python/trypython.asp?filename=demo_matplotlib_scatter_cmap_YlOrRd" TargetMode="External"/><Relationship Id="rId15" Type="http://schemas.openxmlformats.org/officeDocument/2006/relationships/hyperlink" Target="https://www.w3schools.com/python/trypython.asp?filename=demo_matplotlib_scatter_cmap_bone_r" TargetMode="External"/><Relationship Id="rId23" Type="http://schemas.openxmlformats.org/officeDocument/2006/relationships/hyperlink" Target="https://www.w3schools.com/python/trypython.asp?filename=demo_matplotlib_scatter_cmap_cool_r" TargetMode="External"/><Relationship Id="rId28" Type="http://schemas.openxmlformats.org/officeDocument/2006/relationships/hyperlink" Target="https://www.w3schools.com/python/trypython.asp?filename=demo_matplotlib_scatter_cmap_cubehelix" TargetMode="External"/><Relationship Id="rId36" Type="http://schemas.openxmlformats.org/officeDocument/2006/relationships/hyperlink" Target="https://www.w3schools.com/python/trypython.asp?filename=demo_matplotlib_scatter_cmap_gist_heat_r" TargetMode="External"/><Relationship Id="rId49" Type="http://schemas.openxmlformats.org/officeDocument/2006/relationships/hyperlink" Target="https://www.w3schools.com/python/trypython.asp?filename=demo_matplotlib_scatter_cmap_gray" TargetMode="External"/><Relationship Id="rId57" Type="http://schemas.openxmlformats.org/officeDocument/2006/relationships/hyperlink" Target="https://www.w3schools.com/python/trypython.asp?filename=demo_matplotlib_scatter_cmap_jet" TargetMode="External"/><Relationship Id="rId10" Type="http://schemas.openxmlformats.org/officeDocument/2006/relationships/hyperlink" Target="https://www.w3schools.com/python/trypython.asp?filename=demo_matplotlib_scatter_cmap_autumn" TargetMode="External"/><Relationship Id="rId31" Type="http://schemas.openxmlformats.org/officeDocument/2006/relationships/hyperlink" Target="https://www.w3schools.com/python/trypython.asp?filename=demo_matplotlib_scatter_cmap_gist_earth" TargetMode="External"/><Relationship Id="rId44" Type="http://schemas.openxmlformats.org/officeDocument/2006/relationships/hyperlink" Target="https://www.w3schools.com/python/trypython.asp?filename=demo_matplotlib_scatter_cmap_gist_yarg_r" TargetMode="External"/><Relationship Id="rId52" Type="http://schemas.openxmlformats.org/officeDocument/2006/relationships/hyperlink" Target="https://www.w3schools.com/python/trypython.asp?filename=demo_matplotlib_scatter_cmap_hot_r" TargetMode="External"/><Relationship Id="rId60" Type="http://schemas.openxmlformats.org/officeDocument/2006/relationships/hyperlink" Target="https://www.w3schools.com/python/trypython.asp?filename=demo_matplotlib_scatter_cmap_magma_r" TargetMode="External"/><Relationship Id="rId4" Type="http://schemas.openxmlformats.org/officeDocument/2006/relationships/hyperlink" Target="https://www.w3schools.com/python/trypython.asp?filename=demo_matplotlib_scatter_cmap_YlOrBr" TargetMode="External"/><Relationship Id="rId9" Type="http://schemas.openxmlformats.org/officeDocument/2006/relationships/hyperlink" Target="https://www.w3schools.com/python/trypython.asp?filename=demo_matplotlib_scatter_cmap_afmhot_r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trypython.asp?filename=demo_matplotlib_scatter_cmap_rainbow" TargetMode="External"/><Relationship Id="rId13" Type="http://schemas.openxmlformats.org/officeDocument/2006/relationships/hyperlink" Target="https://www.w3schools.com/python/trypython.asp?filename=demo_matplotlib_scatter_cmap_spring_r" TargetMode="External"/><Relationship Id="rId18" Type="http://schemas.openxmlformats.org/officeDocument/2006/relationships/hyperlink" Target="https://www.w3schools.com/python/trypython.asp?filename=demo_matplotlib_scatter_cmap_tab20" TargetMode="External"/><Relationship Id="rId26" Type="http://schemas.openxmlformats.org/officeDocument/2006/relationships/hyperlink" Target="https://www.w3schools.com/python/trypython.asp?filename=demo_matplotlib_scatter_cmap_twilight" TargetMode="External"/><Relationship Id="rId3" Type="http://schemas.openxmlformats.org/officeDocument/2006/relationships/hyperlink" Target="https://www.w3schools.com/python/trypython.asp?filename=demo_matplotlib_scatter_cmap_pink_r" TargetMode="External"/><Relationship Id="rId21" Type="http://schemas.openxmlformats.org/officeDocument/2006/relationships/hyperlink" Target="https://www.w3schools.com/python/trypython.asp?filename=demo_matplotlib_scatter_cmap_tab20b_r" TargetMode="External"/><Relationship Id="rId7" Type="http://schemas.openxmlformats.org/officeDocument/2006/relationships/hyperlink" Target="https://www.w3schools.com/python/trypython.asp?filename=demo_matplotlib_scatter_cmap_prism_r" TargetMode="External"/><Relationship Id="rId12" Type="http://schemas.openxmlformats.org/officeDocument/2006/relationships/hyperlink" Target="https://www.w3schools.com/python/trypython.asp?filename=demo_matplotlib_scatter_cmap_spring" TargetMode="External"/><Relationship Id="rId17" Type="http://schemas.openxmlformats.org/officeDocument/2006/relationships/hyperlink" Target="https://www.w3schools.com/python/trypython.asp?filename=demo_matplotlib_scatter_cmap_tab10_r" TargetMode="External"/><Relationship Id="rId25" Type="http://schemas.openxmlformats.org/officeDocument/2006/relationships/hyperlink" Target="https://www.w3schools.com/python/trypython.asp?filename=demo_matplotlib_scatter_cmap_terrain_r" TargetMode="External"/><Relationship Id="rId2" Type="http://schemas.openxmlformats.org/officeDocument/2006/relationships/hyperlink" Target="https://www.w3schools.com/python/trypython.asp?filename=demo_matplotlib_scatter_cmap_pink" TargetMode="External"/><Relationship Id="rId16" Type="http://schemas.openxmlformats.org/officeDocument/2006/relationships/hyperlink" Target="https://www.w3schools.com/python/trypython.asp?filename=demo_matplotlib_scatter_cmap_tab10" TargetMode="External"/><Relationship Id="rId20" Type="http://schemas.openxmlformats.org/officeDocument/2006/relationships/hyperlink" Target="https://www.w3schools.com/python/trypython.asp?filename=demo_matplotlib_scatter_cmap_tab20b" TargetMode="External"/><Relationship Id="rId29" Type="http://schemas.openxmlformats.org/officeDocument/2006/relationships/hyperlink" Target="https://www.w3schools.com/python/trypython.asp?filename=demo_matplotlib_scatter_cmap_twilight_shifted_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python/trypython.asp?filename=demo_matplotlib_scatter_cmap_prism" TargetMode="External"/><Relationship Id="rId11" Type="http://schemas.openxmlformats.org/officeDocument/2006/relationships/hyperlink" Target="https://www.w3schools.com/python/trypython.asp?filename=demo_matplotlib_scatter_cmap_seismic_r" TargetMode="External"/><Relationship Id="rId24" Type="http://schemas.openxmlformats.org/officeDocument/2006/relationships/hyperlink" Target="https://www.w3schools.com/python/trypython.asp?filename=demo_matplotlib_scatter_cmap_terrain" TargetMode="External"/><Relationship Id="rId32" Type="http://schemas.openxmlformats.org/officeDocument/2006/relationships/hyperlink" Target="https://www.w3schools.com/python/trypython.asp?filename=demo_matplotlib_scatter_cmap_winter" TargetMode="External"/><Relationship Id="rId5" Type="http://schemas.openxmlformats.org/officeDocument/2006/relationships/hyperlink" Target="https://www.w3schools.com/python/trypython.asp?filename=demo_matplotlib_scatter_cmap_plasma_r" TargetMode="External"/><Relationship Id="rId15" Type="http://schemas.openxmlformats.org/officeDocument/2006/relationships/hyperlink" Target="https://www.w3schools.com/python/trypython.asp?filename=demo_matplotlib_scatter_cmap_summer_r" TargetMode="External"/><Relationship Id="rId23" Type="http://schemas.openxmlformats.org/officeDocument/2006/relationships/hyperlink" Target="https://www.w3schools.com/python/trypython.asp?filename=demo_matplotlib_scatter_cmap_tab20c_r" TargetMode="External"/><Relationship Id="rId28" Type="http://schemas.openxmlformats.org/officeDocument/2006/relationships/hyperlink" Target="https://www.w3schools.com/python/trypython.asp?filename=demo_matplotlib_scatter_cmap_twilight_shifted" TargetMode="External"/><Relationship Id="rId10" Type="http://schemas.openxmlformats.org/officeDocument/2006/relationships/hyperlink" Target="https://www.w3schools.com/python/trypython.asp?filename=demo_matplotlib_scatter_cmap_seismic" TargetMode="External"/><Relationship Id="rId19" Type="http://schemas.openxmlformats.org/officeDocument/2006/relationships/hyperlink" Target="https://www.w3schools.com/python/trypython.asp?filename=demo_matplotlib_scatter_cmap_tab20_r" TargetMode="External"/><Relationship Id="rId31" Type="http://schemas.openxmlformats.org/officeDocument/2006/relationships/hyperlink" Target="https://www.w3schools.com/python/trypython.asp?filename=demo_matplotlib_scatter_cmap_viridis_r" TargetMode="External"/><Relationship Id="rId4" Type="http://schemas.openxmlformats.org/officeDocument/2006/relationships/hyperlink" Target="https://www.w3schools.com/python/trypython.asp?filename=demo_matplotlib_scatter_cmap_plasma" TargetMode="External"/><Relationship Id="rId9" Type="http://schemas.openxmlformats.org/officeDocument/2006/relationships/hyperlink" Target="https://www.w3schools.com/python/trypython.asp?filename=demo_matplotlib_scatter_cmap_rainbow_r" TargetMode="External"/><Relationship Id="rId14" Type="http://schemas.openxmlformats.org/officeDocument/2006/relationships/hyperlink" Target="https://www.w3schools.com/python/trypython.asp?filename=demo_matplotlib_scatter_cmap_summer" TargetMode="External"/><Relationship Id="rId22" Type="http://schemas.openxmlformats.org/officeDocument/2006/relationships/hyperlink" Target="https://www.w3schools.com/python/trypython.asp?filename=demo_matplotlib_scatter_cmap_tab20c" TargetMode="External"/><Relationship Id="rId27" Type="http://schemas.openxmlformats.org/officeDocument/2006/relationships/hyperlink" Target="https://www.w3schools.com/python/trypython.asp?filename=demo_matplotlib_scatter_cmap_twilight_r" TargetMode="External"/><Relationship Id="rId30" Type="http://schemas.openxmlformats.org/officeDocument/2006/relationships/hyperlink" Target="https://www.w3schools.com/python/trypython.asp?filename=demo_matplotlib_scatter_cmap_viridi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trypython.asp?filename=demo_matplotlib_fmt_line_dot" TargetMode="External"/><Relationship Id="rId2" Type="http://schemas.openxmlformats.org/officeDocument/2006/relationships/hyperlink" Target="https://www.w3schools.com/python/trypython.asp?filename=demo_matplotlib_fmt_line_soli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python/trypython.asp?filename=demo_matplotlib_fmt_line_dash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trypython.asp?filename=demo_matplotlib_fmt_k" TargetMode="External"/><Relationship Id="rId3" Type="http://schemas.openxmlformats.org/officeDocument/2006/relationships/hyperlink" Target="https://www.w3schools.com/python/trypython.asp?filename=demo_matplotlib_fmt_g" TargetMode="External"/><Relationship Id="rId7" Type="http://schemas.openxmlformats.org/officeDocument/2006/relationships/hyperlink" Target="https://www.w3schools.com/python/trypython.asp?filename=demo_matplotlib_fmt_y" TargetMode="External"/><Relationship Id="rId2" Type="http://schemas.openxmlformats.org/officeDocument/2006/relationships/hyperlink" Target="https://www.w3schools.com/python/trypython.asp?filename=demo_matplotlib_fmt_r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python/trypython.asp?filename=demo_matplotlib_fmt_m" TargetMode="External"/><Relationship Id="rId5" Type="http://schemas.openxmlformats.org/officeDocument/2006/relationships/hyperlink" Target="https://www.w3schools.com/python/trypython.asp?filename=demo_matplotlib_fmt_c" TargetMode="External"/><Relationship Id="rId4" Type="http://schemas.openxmlformats.org/officeDocument/2006/relationships/hyperlink" Target="https://www.w3schools.com/python/trypython.asp?filename=demo_matplotlib_fmt_b" TargetMode="External"/><Relationship Id="rId9" Type="http://schemas.openxmlformats.org/officeDocument/2006/relationships/hyperlink" Target="https://www.w3schools.com/python/trypython.asp?filename=demo_matplotlib_fmt_w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E51148-4001-C019-BD3A-8B29C5D02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23204"/>
              </p:ext>
            </p:extLst>
          </p:nvPr>
        </p:nvGraphicFramePr>
        <p:xfrm>
          <a:off x="579423" y="126750"/>
          <a:ext cx="10782675" cy="6645250"/>
        </p:xfrm>
        <a:graphic>
          <a:graphicData uri="http://schemas.openxmlformats.org/drawingml/2006/table">
            <a:tbl>
              <a:tblPr/>
              <a:tblGrid>
                <a:gridCol w="3594225">
                  <a:extLst>
                    <a:ext uri="{9D8B030D-6E8A-4147-A177-3AD203B41FA5}">
                      <a16:colId xmlns:a16="http://schemas.microsoft.com/office/drawing/2014/main" val="1990222770"/>
                    </a:ext>
                  </a:extLst>
                </a:gridCol>
                <a:gridCol w="3594225">
                  <a:extLst>
                    <a:ext uri="{9D8B030D-6E8A-4147-A177-3AD203B41FA5}">
                      <a16:colId xmlns:a16="http://schemas.microsoft.com/office/drawing/2014/main" val="3352457047"/>
                    </a:ext>
                  </a:extLst>
                </a:gridCol>
                <a:gridCol w="3594225">
                  <a:extLst>
                    <a:ext uri="{9D8B030D-6E8A-4147-A177-3AD203B41FA5}">
                      <a16:colId xmlns:a16="http://schemas.microsoft.com/office/drawing/2014/main" val="180915424"/>
                    </a:ext>
                  </a:extLst>
                </a:gridCol>
              </a:tblGrid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Marker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Description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693791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'o'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Circle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601125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'*'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Star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716686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'.'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Point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7735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','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Pixel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61732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'x'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X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6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02715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'X'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X (filled)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7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733397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'+'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Plus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8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823498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'P'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Plus (filled)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9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221458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's'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Square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0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11498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'D'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dirty="0">
                          <a:effectLst/>
                        </a:rPr>
                        <a:t>Diamond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1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72092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'd'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Diamond (thin)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2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151439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'p'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Pentagon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3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857534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'H'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Hexagon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4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313319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'h'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Hexagon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5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98906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'v'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Triangle Down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6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655152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'^'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Triangle Up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7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595212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'&lt;'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Triangle Left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8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448008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'&gt;'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Triangle Right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9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470191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'1'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Tri Down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0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35789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'2'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Tri Up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1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698968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'3'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Tri Left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2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62527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'4'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Tri Right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3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07629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'|'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Vline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4"/>
                        </a:rPr>
                        <a:t>Try it »</a:t>
                      </a:r>
                      <a:endParaRPr lang="en-IN" sz="700">
                        <a:effectLst/>
                      </a:endParaRP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187100"/>
                  </a:ext>
                </a:extLst>
              </a:tr>
              <a:tr h="265810"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'_'</a:t>
                      </a:r>
                    </a:p>
                  </a:txBody>
                  <a:tcPr marL="62162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700">
                          <a:effectLst/>
                        </a:rPr>
                        <a:t>Hline</a:t>
                      </a:r>
                    </a:p>
                  </a:txBody>
                  <a:tcPr marL="31081" marR="31081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700" dirty="0"/>
                    </a:p>
                  </a:txBody>
                  <a:tcPr marL="37297" marR="37297" marT="18649" marB="1864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762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222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F14B6A-AE2E-E422-6EB4-B3B9CA9D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88" y="0"/>
            <a:ext cx="11337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4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F263F8-3BF3-E2EB-3F46-47544A9EF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85" y="0"/>
            <a:ext cx="11248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7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37DB32-9A69-8446-D64A-9DFE77988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54" y="0"/>
            <a:ext cx="11293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40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0869ED-43F8-EC21-B4A6-E64525AFC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20" y="0"/>
            <a:ext cx="10088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74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2A9325-F472-F7B8-1568-80C1B0F9A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465026"/>
              </p:ext>
            </p:extLst>
          </p:nvPr>
        </p:nvGraphicFramePr>
        <p:xfrm>
          <a:off x="134763" y="135237"/>
          <a:ext cx="5396905" cy="4403918"/>
        </p:xfrm>
        <a:graphic>
          <a:graphicData uri="http://schemas.openxmlformats.org/drawingml/2006/table">
            <a:tbl>
              <a:tblPr/>
              <a:tblGrid>
                <a:gridCol w="1079381">
                  <a:extLst>
                    <a:ext uri="{9D8B030D-6E8A-4147-A177-3AD203B41FA5}">
                      <a16:colId xmlns:a16="http://schemas.microsoft.com/office/drawing/2014/main" val="1599287157"/>
                    </a:ext>
                  </a:extLst>
                </a:gridCol>
                <a:gridCol w="1079381">
                  <a:extLst>
                    <a:ext uri="{9D8B030D-6E8A-4147-A177-3AD203B41FA5}">
                      <a16:colId xmlns:a16="http://schemas.microsoft.com/office/drawing/2014/main" val="4011827292"/>
                    </a:ext>
                  </a:extLst>
                </a:gridCol>
                <a:gridCol w="1079381">
                  <a:extLst>
                    <a:ext uri="{9D8B030D-6E8A-4147-A177-3AD203B41FA5}">
                      <a16:colId xmlns:a16="http://schemas.microsoft.com/office/drawing/2014/main" val="4228091023"/>
                    </a:ext>
                  </a:extLst>
                </a:gridCol>
                <a:gridCol w="1079381">
                  <a:extLst>
                    <a:ext uri="{9D8B030D-6E8A-4147-A177-3AD203B41FA5}">
                      <a16:colId xmlns:a16="http://schemas.microsoft.com/office/drawing/2014/main" val="856303266"/>
                    </a:ext>
                  </a:extLst>
                </a:gridCol>
                <a:gridCol w="1079381">
                  <a:extLst>
                    <a:ext uri="{9D8B030D-6E8A-4147-A177-3AD203B41FA5}">
                      <a16:colId xmlns:a16="http://schemas.microsoft.com/office/drawing/2014/main" val="1029303533"/>
                    </a:ext>
                  </a:extLst>
                </a:gridCol>
              </a:tblGrid>
              <a:tr h="227498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Name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Reverse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309271"/>
                  </a:ext>
                </a:extLst>
              </a:tr>
              <a:tr h="227498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Accent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Accent_r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026366"/>
                  </a:ext>
                </a:extLst>
              </a:tr>
              <a:tr h="227498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Blues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Blues_r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910888"/>
                  </a:ext>
                </a:extLst>
              </a:tr>
              <a:tr h="227498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BrBG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6"/>
                        </a:rPr>
                        <a:t>Try it »</a:t>
                      </a:r>
                      <a:endParaRPr lang="en-IN" sz="1100" dirty="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BrBG_r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7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787905"/>
                  </a:ext>
                </a:extLst>
              </a:tr>
              <a:tr h="227498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BuGn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8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BuGn_r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9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34874"/>
                  </a:ext>
                </a:extLst>
              </a:tr>
              <a:tr h="227498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BuPu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0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BuPu_r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1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97076"/>
                  </a:ext>
                </a:extLst>
              </a:tr>
              <a:tr h="227498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CMRmap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2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CMRmap_r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3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779568"/>
                  </a:ext>
                </a:extLst>
              </a:tr>
              <a:tr h="227498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Dark2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4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Dark2_r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5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079035"/>
                  </a:ext>
                </a:extLst>
              </a:tr>
              <a:tr h="227498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GnBu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6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GnBu_r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7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543756"/>
                  </a:ext>
                </a:extLst>
              </a:tr>
              <a:tr h="227498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Greens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8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dirty="0" err="1">
                          <a:effectLst/>
                        </a:rPr>
                        <a:t>Greens_r</a:t>
                      </a:r>
                      <a:endParaRPr lang="en-IN" sz="1100" dirty="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9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056730"/>
                  </a:ext>
                </a:extLst>
              </a:tr>
              <a:tr h="227498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Greys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0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Greys_r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1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795686"/>
                  </a:ext>
                </a:extLst>
              </a:tr>
              <a:tr h="227498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OrRd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2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OrRd_r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3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878305"/>
                  </a:ext>
                </a:extLst>
              </a:tr>
              <a:tr h="227498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Oranges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4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Oranges_r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5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28692"/>
                  </a:ext>
                </a:extLst>
              </a:tr>
              <a:tr h="227498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PRGn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6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PRGn_r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7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45767"/>
                  </a:ext>
                </a:extLst>
              </a:tr>
              <a:tr h="227498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Paired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8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Paired_r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9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451133"/>
                  </a:ext>
                </a:extLst>
              </a:tr>
              <a:tr h="227498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Pastel1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0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Pastel1_r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1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42266"/>
                  </a:ext>
                </a:extLst>
              </a:tr>
              <a:tr h="227498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Pastel2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2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Pastel2_r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4849" marR="54849" marT="27424" marB="274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578963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F552EB-3239-8175-F727-A58297172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968503"/>
              </p:ext>
            </p:extLst>
          </p:nvPr>
        </p:nvGraphicFramePr>
        <p:xfrm>
          <a:off x="5988746" y="2337196"/>
          <a:ext cx="5958810" cy="4351338"/>
        </p:xfrm>
        <a:graphic>
          <a:graphicData uri="http://schemas.openxmlformats.org/drawingml/2006/table">
            <a:tbl>
              <a:tblPr/>
              <a:tblGrid>
                <a:gridCol w="1191762">
                  <a:extLst>
                    <a:ext uri="{9D8B030D-6E8A-4147-A177-3AD203B41FA5}">
                      <a16:colId xmlns:a16="http://schemas.microsoft.com/office/drawing/2014/main" val="1443207755"/>
                    </a:ext>
                  </a:extLst>
                </a:gridCol>
                <a:gridCol w="1191762">
                  <a:extLst>
                    <a:ext uri="{9D8B030D-6E8A-4147-A177-3AD203B41FA5}">
                      <a16:colId xmlns:a16="http://schemas.microsoft.com/office/drawing/2014/main" val="3752899883"/>
                    </a:ext>
                  </a:extLst>
                </a:gridCol>
                <a:gridCol w="1191762">
                  <a:extLst>
                    <a:ext uri="{9D8B030D-6E8A-4147-A177-3AD203B41FA5}">
                      <a16:colId xmlns:a16="http://schemas.microsoft.com/office/drawing/2014/main" val="4216303960"/>
                    </a:ext>
                  </a:extLst>
                </a:gridCol>
                <a:gridCol w="1191762">
                  <a:extLst>
                    <a:ext uri="{9D8B030D-6E8A-4147-A177-3AD203B41FA5}">
                      <a16:colId xmlns:a16="http://schemas.microsoft.com/office/drawing/2014/main" val="2709428155"/>
                    </a:ext>
                  </a:extLst>
                </a:gridCol>
                <a:gridCol w="1191762">
                  <a:extLst>
                    <a:ext uri="{9D8B030D-6E8A-4147-A177-3AD203B41FA5}">
                      <a16:colId xmlns:a16="http://schemas.microsoft.com/office/drawing/2014/main" val="87762268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PiYG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3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 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PiYG_r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4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22351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PuBu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5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 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PuBu_r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6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9366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PuBuGn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7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 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PuBuGn_r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8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71602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PuOr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9"/>
                        </a:rPr>
                        <a:t>Try it »</a:t>
                      </a:r>
                      <a:endParaRPr lang="en-IN" sz="1000" dirty="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 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PuOr_r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0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1948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PuRd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1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 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PuRd_r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2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65810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Purples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3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 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Purples_r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4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67071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RdBu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5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 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RdBu_r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6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65050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RdGy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7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 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RdGy_r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8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66575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RdPu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9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 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RdPu_r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0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5693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RdYlBu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1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 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RdYlBu_r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2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14581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RdYlGn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3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 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RdYlGn_r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4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26678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Reds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5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 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Reds_r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6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53785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Set1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7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 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Set1_r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8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8496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Set2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9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 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Set2_r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60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5659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Set3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61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 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Set3_r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62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49386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Spectral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63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 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Spectral_r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64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43391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Wistia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65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 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Wistia_r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66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58328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YlGn</a:t>
                      </a:r>
                    </a:p>
                  </a:txBody>
                  <a:tcPr marL="86336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67"/>
                        </a:rPr>
                        <a:t>Try it »</a:t>
                      </a:r>
                      <a:endParaRPr lang="en-IN" sz="1000">
                        <a:effectLst/>
                      </a:endParaRP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 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YlGn_r</a:t>
                      </a:r>
                    </a:p>
                  </a:txBody>
                  <a:tcPr marL="43168" marR="43168" marT="43168" marB="4316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000" dirty="0"/>
                    </a:p>
                  </a:txBody>
                  <a:tcPr marL="51802" marR="51802" marT="25901" marB="2590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8950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886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31E4E2-BC25-B356-D8F3-B9DF75121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895533"/>
              </p:ext>
            </p:extLst>
          </p:nvPr>
        </p:nvGraphicFramePr>
        <p:xfrm>
          <a:off x="130600" y="105469"/>
          <a:ext cx="6125345" cy="4297260"/>
        </p:xfrm>
        <a:graphic>
          <a:graphicData uri="http://schemas.openxmlformats.org/drawingml/2006/table">
            <a:tbl>
              <a:tblPr/>
              <a:tblGrid>
                <a:gridCol w="1225069">
                  <a:extLst>
                    <a:ext uri="{9D8B030D-6E8A-4147-A177-3AD203B41FA5}">
                      <a16:colId xmlns:a16="http://schemas.microsoft.com/office/drawing/2014/main" val="3576036949"/>
                    </a:ext>
                  </a:extLst>
                </a:gridCol>
                <a:gridCol w="1225069">
                  <a:extLst>
                    <a:ext uri="{9D8B030D-6E8A-4147-A177-3AD203B41FA5}">
                      <a16:colId xmlns:a16="http://schemas.microsoft.com/office/drawing/2014/main" val="823910690"/>
                    </a:ext>
                  </a:extLst>
                </a:gridCol>
                <a:gridCol w="1225069">
                  <a:extLst>
                    <a:ext uri="{9D8B030D-6E8A-4147-A177-3AD203B41FA5}">
                      <a16:colId xmlns:a16="http://schemas.microsoft.com/office/drawing/2014/main" val="2590618854"/>
                    </a:ext>
                  </a:extLst>
                </a:gridCol>
                <a:gridCol w="1225069">
                  <a:extLst>
                    <a:ext uri="{9D8B030D-6E8A-4147-A177-3AD203B41FA5}">
                      <a16:colId xmlns:a16="http://schemas.microsoft.com/office/drawing/2014/main" val="1948740467"/>
                    </a:ext>
                  </a:extLst>
                </a:gridCol>
                <a:gridCol w="1225069">
                  <a:extLst>
                    <a:ext uri="{9D8B030D-6E8A-4147-A177-3AD203B41FA5}">
                      <a16:colId xmlns:a16="http://schemas.microsoft.com/office/drawing/2014/main" val="459907110"/>
                    </a:ext>
                  </a:extLst>
                </a:gridCol>
              </a:tblGrid>
              <a:tr h="28147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YlGnBu</a:t>
                      </a:r>
                    </a:p>
                  </a:txBody>
                  <a:tcPr marL="103603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 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YlGnBu_r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61350"/>
                  </a:ext>
                </a:extLst>
              </a:tr>
              <a:tr h="28147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YlOrBr</a:t>
                      </a:r>
                    </a:p>
                  </a:txBody>
                  <a:tcPr marL="103603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 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YlOrBr_r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52067"/>
                  </a:ext>
                </a:extLst>
              </a:tr>
              <a:tr h="28147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YlOrRd</a:t>
                      </a:r>
                    </a:p>
                  </a:txBody>
                  <a:tcPr marL="103603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6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 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YlOrRd_r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7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07849"/>
                  </a:ext>
                </a:extLst>
              </a:tr>
              <a:tr h="28147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afmhot</a:t>
                      </a:r>
                    </a:p>
                  </a:txBody>
                  <a:tcPr marL="103603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8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 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afmhot_r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9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02723"/>
                  </a:ext>
                </a:extLst>
              </a:tr>
              <a:tr h="28147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autumn</a:t>
                      </a:r>
                    </a:p>
                  </a:txBody>
                  <a:tcPr marL="103603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0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 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autumn_r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1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867679"/>
                  </a:ext>
                </a:extLst>
              </a:tr>
              <a:tr h="28147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binary</a:t>
                      </a:r>
                    </a:p>
                  </a:txBody>
                  <a:tcPr marL="103603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2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 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binary_r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3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86793"/>
                  </a:ext>
                </a:extLst>
              </a:tr>
              <a:tr h="28147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bone</a:t>
                      </a:r>
                    </a:p>
                  </a:txBody>
                  <a:tcPr marL="103603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4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 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bone_r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5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950716"/>
                  </a:ext>
                </a:extLst>
              </a:tr>
              <a:tr h="28147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brg</a:t>
                      </a:r>
                    </a:p>
                  </a:txBody>
                  <a:tcPr marL="103603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6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 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brg_r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7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543930"/>
                  </a:ext>
                </a:extLst>
              </a:tr>
              <a:tr h="28147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bwr</a:t>
                      </a:r>
                    </a:p>
                  </a:txBody>
                  <a:tcPr marL="103603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8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 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bwr_r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9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902063"/>
                  </a:ext>
                </a:extLst>
              </a:tr>
              <a:tr h="28147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cividis</a:t>
                      </a:r>
                    </a:p>
                  </a:txBody>
                  <a:tcPr marL="103603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0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 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cividis_r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1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978214"/>
                  </a:ext>
                </a:extLst>
              </a:tr>
              <a:tr h="28147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cool</a:t>
                      </a:r>
                    </a:p>
                  </a:txBody>
                  <a:tcPr marL="103603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2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 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 err="1">
                          <a:effectLst/>
                        </a:rPr>
                        <a:t>cool_r</a:t>
                      </a:r>
                      <a:endParaRPr lang="en-IN" sz="1200" dirty="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3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806886"/>
                  </a:ext>
                </a:extLst>
              </a:tr>
              <a:tr h="28147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coolwarm</a:t>
                      </a:r>
                    </a:p>
                  </a:txBody>
                  <a:tcPr marL="103603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4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 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coolwarm_r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5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052450"/>
                  </a:ext>
                </a:extLst>
              </a:tr>
              <a:tr h="28147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copper</a:t>
                      </a:r>
                    </a:p>
                  </a:txBody>
                  <a:tcPr marL="103603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6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 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copper_r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7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347456"/>
                  </a:ext>
                </a:extLst>
              </a:tr>
              <a:tr h="28147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cubehelix</a:t>
                      </a:r>
                    </a:p>
                  </a:txBody>
                  <a:tcPr marL="103603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8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 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cubehelix_r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9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95027"/>
                  </a:ext>
                </a:extLst>
              </a:tr>
              <a:tr h="28147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flag</a:t>
                      </a:r>
                    </a:p>
                  </a:txBody>
                  <a:tcPr marL="103603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0"/>
                        </a:rPr>
                        <a:t>Try it »</a:t>
                      </a:r>
                      <a:endParaRPr lang="en-IN" sz="1200">
                        <a:effectLst/>
                      </a:endParaRP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 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flag_r</a:t>
                      </a:r>
                    </a:p>
                  </a:txBody>
                  <a:tcPr marL="51802" marR="51802" marT="51802" marB="5180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L="62162" marR="62162" marT="31081" marB="310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51621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879C2B-1F64-F184-0286-90C9BEEB1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667126"/>
              </p:ext>
            </p:extLst>
          </p:nvPr>
        </p:nvGraphicFramePr>
        <p:xfrm>
          <a:off x="6889687" y="2348614"/>
          <a:ext cx="5171715" cy="4403918"/>
        </p:xfrm>
        <a:graphic>
          <a:graphicData uri="http://schemas.openxmlformats.org/drawingml/2006/table">
            <a:tbl>
              <a:tblPr/>
              <a:tblGrid>
                <a:gridCol w="1034343">
                  <a:extLst>
                    <a:ext uri="{9D8B030D-6E8A-4147-A177-3AD203B41FA5}">
                      <a16:colId xmlns:a16="http://schemas.microsoft.com/office/drawing/2014/main" val="2603869123"/>
                    </a:ext>
                  </a:extLst>
                </a:gridCol>
                <a:gridCol w="1034343">
                  <a:extLst>
                    <a:ext uri="{9D8B030D-6E8A-4147-A177-3AD203B41FA5}">
                      <a16:colId xmlns:a16="http://schemas.microsoft.com/office/drawing/2014/main" val="507857979"/>
                    </a:ext>
                  </a:extLst>
                </a:gridCol>
                <a:gridCol w="1034343">
                  <a:extLst>
                    <a:ext uri="{9D8B030D-6E8A-4147-A177-3AD203B41FA5}">
                      <a16:colId xmlns:a16="http://schemas.microsoft.com/office/drawing/2014/main" val="4141553368"/>
                    </a:ext>
                  </a:extLst>
                </a:gridCol>
                <a:gridCol w="1034343">
                  <a:extLst>
                    <a:ext uri="{9D8B030D-6E8A-4147-A177-3AD203B41FA5}">
                      <a16:colId xmlns:a16="http://schemas.microsoft.com/office/drawing/2014/main" val="4215430931"/>
                    </a:ext>
                  </a:extLst>
                </a:gridCol>
                <a:gridCol w="1034343">
                  <a:extLst>
                    <a:ext uri="{9D8B030D-6E8A-4147-A177-3AD203B41FA5}">
                      <a16:colId xmlns:a16="http://schemas.microsoft.com/office/drawing/2014/main" val="1175401857"/>
                    </a:ext>
                  </a:extLst>
                </a:gridCol>
              </a:tblGrid>
              <a:tr h="24223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gist_earth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1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gist_earth_r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2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945009"/>
                  </a:ext>
                </a:extLst>
              </a:tr>
              <a:tr h="24223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gist_gray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3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gist_gray_r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4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935841"/>
                  </a:ext>
                </a:extLst>
              </a:tr>
              <a:tr h="24223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gist_heat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5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gist_heat_r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6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373238"/>
                  </a:ext>
                </a:extLst>
              </a:tr>
              <a:tr h="24223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gist_ncar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7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gist_ncar_r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8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057133"/>
                  </a:ext>
                </a:extLst>
              </a:tr>
              <a:tr h="24223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gist_rainbow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9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gist_rainbow_r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0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085194"/>
                  </a:ext>
                </a:extLst>
              </a:tr>
              <a:tr h="24223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gist_stern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1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gist_stern_r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2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493511"/>
                  </a:ext>
                </a:extLst>
              </a:tr>
              <a:tr h="24223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gist_yarg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3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gist_yarg_r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4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718045"/>
                  </a:ext>
                </a:extLst>
              </a:tr>
              <a:tr h="24223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gnuplot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5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gnuplot_r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6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916371"/>
                  </a:ext>
                </a:extLst>
              </a:tr>
              <a:tr h="24223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gnuplot2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7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gnuplot2_r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8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52683"/>
                  </a:ext>
                </a:extLst>
              </a:tr>
              <a:tr h="24223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gray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9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gray_r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0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608309"/>
                  </a:ext>
                </a:extLst>
              </a:tr>
              <a:tr h="24223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hot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1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hot_r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2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482917"/>
                  </a:ext>
                </a:extLst>
              </a:tr>
              <a:tr h="24223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hsv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3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hsv_r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4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009270"/>
                  </a:ext>
                </a:extLst>
              </a:tr>
              <a:tr h="24223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inferno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5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inferno_r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6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88417"/>
                  </a:ext>
                </a:extLst>
              </a:tr>
              <a:tr h="24223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jet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7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jet_r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8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38347"/>
                  </a:ext>
                </a:extLst>
              </a:tr>
              <a:tr h="24223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magma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9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magma_r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60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393787"/>
                  </a:ext>
                </a:extLst>
              </a:tr>
              <a:tr h="24223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nipy_spectral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61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nipy_spectral_r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62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299064"/>
                  </a:ext>
                </a:extLst>
              </a:tr>
              <a:tr h="242234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ocean</a:t>
                      </a:r>
                    </a:p>
                  </a:txBody>
                  <a:tcPr marL="91415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63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ocean_r</a:t>
                      </a:r>
                    </a:p>
                  </a:txBody>
                  <a:tcPr marL="45707" marR="45707" marT="45707" marB="4570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4849" marR="54849" marT="27424" marB="2742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00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72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7CB3E1-14E9-EC29-48FC-BFA48517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57628"/>
              </p:ext>
            </p:extLst>
          </p:nvPr>
        </p:nvGraphicFramePr>
        <p:xfrm>
          <a:off x="2662688" y="1253328"/>
          <a:ext cx="6703660" cy="4351344"/>
        </p:xfrm>
        <a:graphic>
          <a:graphicData uri="http://schemas.openxmlformats.org/drawingml/2006/table">
            <a:tbl>
              <a:tblPr/>
              <a:tblGrid>
                <a:gridCol w="1340732">
                  <a:extLst>
                    <a:ext uri="{9D8B030D-6E8A-4147-A177-3AD203B41FA5}">
                      <a16:colId xmlns:a16="http://schemas.microsoft.com/office/drawing/2014/main" val="2057019139"/>
                    </a:ext>
                  </a:extLst>
                </a:gridCol>
                <a:gridCol w="1340732">
                  <a:extLst>
                    <a:ext uri="{9D8B030D-6E8A-4147-A177-3AD203B41FA5}">
                      <a16:colId xmlns:a16="http://schemas.microsoft.com/office/drawing/2014/main" val="3599333755"/>
                    </a:ext>
                  </a:extLst>
                </a:gridCol>
                <a:gridCol w="1340732">
                  <a:extLst>
                    <a:ext uri="{9D8B030D-6E8A-4147-A177-3AD203B41FA5}">
                      <a16:colId xmlns:a16="http://schemas.microsoft.com/office/drawing/2014/main" val="445142585"/>
                    </a:ext>
                  </a:extLst>
                </a:gridCol>
                <a:gridCol w="1340732">
                  <a:extLst>
                    <a:ext uri="{9D8B030D-6E8A-4147-A177-3AD203B41FA5}">
                      <a16:colId xmlns:a16="http://schemas.microsoft.com/office/drawing/2014/main" val="4228308338"/>
                    </a:ext>
                  </a:extLst>
                </a:gridCol>
                <a:gridCol w="1340732">
                  <a:extLst>
                    <a:ext uri="{9D8B030D-6E8A-4147-A177-3AD203B41FA5}">
                      <a16:colId xmlns:a16="http://schemas.microsoft.com/office/drawing/2014/main" val="1390258964"/>
                    </a:ext>
                  </a:extLst>
                </a:gridCol>
              </a:tblGrid>
              <a:tr h="27195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pink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pink_r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55053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plasma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plasma_r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46980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prism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6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prism_r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7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578560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rainbow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8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rainbow_r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9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769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seismic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0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seismic_r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1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740491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spring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2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spring_r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3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70082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summer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4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summer_r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5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075401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tab10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6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tab10_r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7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446908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tab20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8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tab20_r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19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11742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tab20b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0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tab20b_r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1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98518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tab20c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2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tab20c_r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3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928502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terrain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4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terrain_r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5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55827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twilight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6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twilight_r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7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611369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twilight_shifted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8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twilight_shifted_r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9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16483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viridis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0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viridis_r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1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921504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winter</a:t>
                      </a:r>
                    </a:p>
                  </a:txBody>
                  <a:tcPr marL="97128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2"/>
                        </a:rPr>
                        <a:t>Try it »</a:t>
                      </a:r>
                      <a:endParaRPr lang="en-IN" sz="1100">
                        <a:effectLst/>
                      </a:endParaRP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winter_r</a:t>
                      </a:r>
                    </a:p>
                  </a:txBody>
                  <a:tcPr marL="48564" marR="48564" marT="48564" marB="4856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8277" marR="58277" marT="29138" marB="2913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3859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41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C1D42F-9B66-A19B-5EEC-301C0DB5C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76580"/>
              </p:ext>
            </p:extLst>
          </p:nvPr>
        </p:nvGraphicFramePr>
        <p:xfrm>
          <a:off x="2695777" y="2038305"/>
          <a:ext cx="5812863" cy="2407710"/>
        </p:xfrm>
        <a:graphic>
          <a:graphicData uri="http://schemas.openxmlformats.org/drawingml/2006/table">
            <a:tbl>
              <a:tblPr/>
              <a:tblGrid>
                <a:gridCol w="1937621">
                  <a:extLst>
                    <a:ext uri="{9D8B030D-6E8A-4147-A177-3AD203B41FA5}">
                      <a16:colId xmlns:a16="http://schemas.microsoft.com/office/drawing/2014/main" val="2250661384"/>
                    </a:ext>
                  </a:extLst>
                </a:gridCol>
                <a:gridCol w="1937621">
                  <a:extLst>
                    <a:ext uri="{9D8B030D-6E8A-4147-A177-3AD203B41FA5}">
                      <a16:colId xmlns:a16="http://schemas.microsoft.com/office/drawing/2014/main" val="4105824783"/>
                    </a:ext>
                  </a:extLst>
                </a:gridCol>
                <a:gridCol w="1937621">
                  <a:extLst>
                    <a:ext uri="{9D8B030D-6E8A-4147-A177-3AD203B41FA5}">
                      <a16:colId xmlns:a16="http://schemas.microsoft.com/office/drawing/2014/main" val="120677168"/>
                    </a:ext>
                  </a:extLst>
                </a:gridCol>
              </a:tblGrid>
              <a:tr h="42660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Line Syntax</a:t>
                      </a:r>
                    </a:p>
                  </a:txBody>
                  <a:tcPr marL="15235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Description</a:t>
                      </a: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869865"/>
                  </a:ext>
                </a:extLst>
              </a:tr>
              <a:tr h="42660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'-'</a:t>
                      </a:r>
                    </a:p>
                  </a:txBody>
                  <a:tcPr marL="15235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Solid line</a:t>
                      </a: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"/>
                        </a:rPr>
                        <a:t>Try it »</a:t>
                      </a:r>
                      <a:endParaRPr lang="en-IN" sz="1800">
                        <a:effectLst/>
                      </a:endParaRP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24334"/>
                  </a:ext>
                </a:extLst>
              </a:tr>
              <a:tr h="42660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':'</a:t>
                      </a:r>
                    </a:p>
                  </a:txBody>
                  <a:tcPr marL="15235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Dotted line</a:t>
                      </a: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"/>
                        </a:rPr>
                        <a:t>Try it »</a:t>
                      </a:r>
                      <a:endParaRPr lang="en-IN" sz="1800">
                        <a:effectLst/>
                      </a:endParaRP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596186"/>
                  </a:ext>
                </a:extLst>
              </a:tr>
              <a:tr h="42660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'--'</a:t>
                      </a:r>
                    </a:p>
                  </a:txBody>
                  <a:tcPr marL="15235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Dashed line</a:t>
                      </a: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"/>
                        </a:rPr>
                        <a:t>Try it »</a:t>
                      </a:r>
                      <a:endParaRPr lang="en-IN" sz="1800">
                        <a:effectLst/>
                      </a:endParaRP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203197"/>
                  </a:ext>
                </a:extLst>
              </a:tr>
              <a:tr h="42660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'-.'</a:t>
                      </a:r>
                    </a:p>
                  </a:txBody>
                  <a:tcPr marL="15235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Dashed/dotted line</a:t>
                      </a: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15" marR="91415" marT="45708" marB="4570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6105015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A8FE277D-BDE7-C7A9-19F2-B8F5A8BF0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434" y="594271"/>
            <a:ext cx="6739550" cy="774531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Line Reference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24B24-C7CD-7ECD-2FE0-AB0DECB7384C}"/>
              </a:ext>
            </a:extLst>
          </p:cNvPr>
          <p:cNvSpPr txBox="1"/>
          <p:nvPr/>
        </p:nvSpPr>
        <p:spPr>
          <a:xfrm>
            <a:off x="798591" y="5335251"/>
            <a:ext cx="10594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CC"/>
                </a:highlight>
                <a:latin typeface="Verdana" panose="020B0604030504040204" pitchFamily="34" charset="0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CC"/>
                </a:highlight>
                <a:latin typeface="Verdana" panose="020B0604030504040204" pitchFamily="34" charset="0"/>
              </a:rPr>
              <a:t> If you leave out the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CC"/>
                </a:highlight>
                <a:latin typeface="Verdana" panose="020B0604030504040204" pitchFamily="34" charset="0"/>
              </a:rPr>
              <a:t>line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CC"/>
                </a:highlight>
                <a:latin typeface="Verdana" panose="020B0604030504040204" pitchFamily="34" charset="0"/>
              </a:rPr>
              <a:t> value in the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CC"/>
                </a:highlight>
                <a:latin typeface="Verdana" panose="020B0604030504040204" pitchFamily="34" charset="0"/>
              </a:rPr>
              <a:t>fmt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CC"/>
                </a:highlight>
                <a:latin typeface="Verdana" panose="020B0604030504040204" pitchFamily="34" charset="0"/>
              </a:rPr>
              <a:t> parameter, no line will be plotted.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12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A0F04B-6AA4-FFE7-446F-C59F9842C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235511"/>
              </p:ext>
            </p:extLst>
          </p:nvPr>
        </p:nvGraphicFramePr>
        <p:xfrm>
          <a:off x="838199" y="1746264"/>
          <a:ext cx="10515600" cy="3840102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0105423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704842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06404076"/>
                    </a:ext>
                  </a:extLst>
                </a:gridCol>
              </a:tblGrid>
              <a:tr h="42660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Color Syntax</a:t>
                      </a:r>
                    </a:p>
                  </a:txBody>
                  <a:tcPr marL="15235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127681"/>
                  </a:ext>
                </a:extLst>
              </a:tr>
              <a:tr h="42660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'r'</a:t>
                      </a:r>
                    </a:p>
                  </a:txBody>
                  <a:tcPr marL="15235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Red</a:t>
                      </a: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2"/>
                        </a:rPr>
                        <a:t>Try it »</a:t>
                      </a:r>
                      <a:endParaRPr lang="en-IN" sz="1800">
                        <a:effectLst/>
                      </a:endParaRP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702546"/>
                  </a:ext>
                </a:extLst>
              </a:tr>
              <a:tr h="42660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'g'</a:t>
                      </a:r>
                    </a:p>
                  </a:txBody>
                  <a:tcPr marL="15235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Green</a:t>
                      </a: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3"/>
                        </a:rPr>
                        <a:t>Try it »</a:t>
                      </a:r>
                      <a:endParaRPr lang="en-IN" sz="1800">
                        <a:effectLst/>
                      </a:endParaRP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42266"/>
                  </a:ext>
                </a:extLst>
              </a:tr>
              <a:tr h="42660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'b'</a:t>
                      </a:r>
                    </a:p>
                  </a:txBody>
                  <a:tcPr marL="15235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Blue</a:t>
                      </a: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4"/>
                        </a:rPr>
                        <a:t>Try it »</a:t>
                      </a:r>
                      <a:endParaRPr lang="en-IN" sz="1800">
                        <a:effectLst/>
                      </a:endParaRP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43414"/>
                  </a:ext>
                </a:extLst>
              </a:tr>
              <a:tr h="42660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'c'</a:t>
                      </a:r>
                    </a:p>
                  </a:txBody>
                  <a:tcPr marL="15235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Cyan</a:t>
                      </a: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5"/>
                        </a:rPr>
                        <a:t>Try it »</a:t>
                      </a:r>
                      <a:endParaRPr lang="en-IN" sz="1800">
                        <a:effectLst/>
                      </a:endParaRP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660327"/>
                  </a:ext>
                </a:extLst>
              </a:tr>
              <a:tr h="42660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'm'</a:t>
                      </a:r>
                    </a:p>
                  </a:txBody>
                  <a:tcPr marL="15235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Magenta</a:t>
                      </a: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6"/>
                        </a:rPr>
                        <a:t>Try it »</a:t>
                      </a:r>
                      <a:endParaRPr lang="en-IN" sz="1800">
                        <a:effectLst/>
                      </a:endParaRP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977484"/>
                  </a:ext>
                </a:extLst>
              </a:tr>
              <a:tr h="42660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'y'</a:t>
                      </a:r>
                    </a:p>
                  </a:txBody>
                  <a:tcPr marL="15235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Yellow</a:t>
                      </a: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7"/>
                        </a:rPr>
                        <a:t>Try it »</a:t>
                      </a:r>
                      <a:endParaRPr lang="en-IN" sz="1800">
                        <a:effectLst/>
                      </a:endParaRP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02923"/>
                  </a:ext>
                </a:extLst>
              </a:tr>
              <a:tr h="42660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'k'</a:t>
                      </a:r>
                    </a:p>
                  </a:txBody>
                  <a:tcPr marL="15235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Black</a:t>
                      </a: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8"/>
                        </a:rPr>
                        <a:t>Try it »</a:t>
                      </a:r>
                      <a:endParaRPr lang="en-IN" sz="1800">
                        <a:effectLst/>
                      </a:endParaRP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369727"/>
                  </a:ext>
                </a:extLst>
              </a:tr>
              <a:tr h="42660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'w'</a:t>
                      </a:r>
                    </a:p>
                  </a:txBody>
                  <a:tcPr marL="15235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White</a:t>
                      </a: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4CAF50"/>
                          </a:highlight>
                          <a:latin typeface="Source Sans Pro" panose="020B0503030403020204" pitchFamily="34" charset="0"/>
                          <a:hlinkClick r:id="rId9"/>
                        </a:rPr>
                        <a:t>Try it »</a:t>
                      </a:r>
                      <a:endParaRPr lang="en-IN" sz="1800" dirty="0">
                        <a:effectLst/>
                      </a:endParaRPr>
                    </a:p>
                  </a:txBody>
                  <a:tcPr marL="76179" marR="76179" marT="76179" marB="7617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46411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9C8108C-B507-E9B5-7734-044F610EF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003" y="674988"/>
            <a:ext cx="2411993" cy="897641"/>
          </a:xfrm>
          <a:prstGeom prst="rect">
            <a:avLst/>
          </a:prstGeom>
          <a:solidFill>
            <a:srgbClr val="4CAF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Color Reference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9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1D662-31CE-C378-A61C-A467F9299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52400"/>
            <a:ext cx="1164907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0FE65D-92BC-2627-45D2-ADB619EAD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53" y="430039"/>
            <a:ext cx="8416663" cy="59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DC8556-C318-E867-418F-30292F1A6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80" y="237586"/>
            <a:ext cx="9031738" cy="638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014F1F-1893-D51A-4684-4DA60B88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554" y="418723"/>
            <a:ext cx="8530891" cy="60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7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999C49-A09E-AE06-85CF-F3D144037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491" y="316872"/>
            <a:ext cx="8751443" cy="609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9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B8F8F-3915-D7EF-146E-F4271369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46" y="0"/>
            <a:ext cx="11420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1179</Words>
  <Application>Microsoft Office PowerPoint</Application>
  <PresentationFormat>Widescreen</PresentationFormat>
  <Paragraphs>524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Source Sans Pro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2024-05-24T13:11:22Z</dcterms:created>
  <dcterms:modified xsi:type="dcterms:W3CDTF">2024-05-24T14:17:20Z</dcterms:modified>
</cp:coreProperties>
</file>