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F04D-0C26-C347-99CF-758D7A129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D7FCA-A123-3E8D-B91C-517B00861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A64E8-B0B8-7075-6F82-6E5BE492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5DBD-FEE0-492D-938F-E0EE1882CEF5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CF3DF-A6AA-FE9F-4B17-18103DFD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ED648-5A16-24BF-2197-5FB6B4E2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27AF-8EC1-40FE-B6A9-DDF636C19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41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266B-ECCB-675C-AB21-1ACECC38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8FD5-50B0-5E74-60E1-076D3D435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4810-F50D-9781-7089-F3414DC7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5DBD-FEE0-492D-938F-E0EE1882CEF5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1DC0-12A2-C75C-CCC8-18325E3D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6DB4-263E-2310-21D3-42832DDA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27AF-8EC1-40FE-B6A9-DDF636C19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2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AC53D-2037-9E60-AAAF-3E32CA5B1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7794F-8AE3-A12C-4649-EA3BAF6AB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1CF4A-3D1D-9094-5819-9FA280B8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5DBD-FEE0-492D-938F-E0EE1882CEF5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673A-1AE1-9765-CCB2-71389A16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8E73A-8BE0-FCF9-98D7-BA13C6A3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27AF-8EC1-40FE-B6A9-DDF636C19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12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243D-30E8-C712-3EFE-C67C604C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A597-F4D7-699A-356D-5BA91A58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05C99-6EDD-9D9A-6C91-5D291411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5DBD-FEE0-492D-938F-E0EE1882CEF5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46592-E073-CD85-1DBC-3A3E4BF1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7BF33-B7E3-33A1-11AD-9558D5FD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27AF-8EC1-40FE-B6A9-DDF636C19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48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6DA8-E490-08AE-2358-82D6F31B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544B7-527F-F173-9B8D-D38E0FAB3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93175-7990-B625-2E66-7063E5CA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5DBD-FEE0-492D-938F-E0EE1882CEF5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193DD-048F-112D-E1C5-7F4BC3A2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33899-C70C-52FC-061A-60414FCB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27AF-8EC1-40FE-B6A9-DDF636C19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10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85E0-808F-A8FB-1C34-9D9E0BF8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DD7A-985B-081F-8C9C-D4412561C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7553-6709-CB41-23D2-EEC760D30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3853E-B251-C09C-3793-D803F1A3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5DBD-FEE0-492D-938F-E0EE1882CEF5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D3F2E-9875-BE65-93DA-2D30CDE3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5B38B-9B2A-463E-E494-63765E3D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27AF-8EC1-40FE-B6A9-DDF636C19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32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D99F-37B9-6A84-AB3B-91DA2E0E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35F7B-5CBE-162F-F437-C735A3FD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ECBF2-271B-9AA6-AFB1-FA07A5E2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3606D-D653-4F3A-ACF7-F57CE99DE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BB9AE-39A3-AF2C-98C2-42F7B27B5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5FE23-27C2-19F0-BD11-06EF5C33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5DBD-FEE0-492D-938F-E0EE1882CEF5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769EF-D70A-F238-8BC4-309242B9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16607-B255-7A21-C72A-3CEBC6CB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27AF-8EC1-40FE-B6A9-DDF636C19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45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5974-DD82-7050-EF43-8B389BB0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F1992-63FA-2612-1D0D-2F09174E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5DBD-FEE0-492D-938F-E0EE1882CEF5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F8C92-282D-DEEA-1C80-E33D3DCC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6578B-0BEC-8524-DBAA-70068C7A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27AF-8EC1-40FE-B6A9-DDF636C19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34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A2EBD-4C84-9510-6721-EBA53E03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5DBD-FEE0-492D-938F-E0EE1882CEF5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675D8-8EFA-FDCC-EF75-0971BD09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D744C-9E33-8927-A451-D4346692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27AF-8EC1-40FE-B6A9-DDF636C19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99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5148-013C-BDA2-9ACB-4505D14D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794AF-C33F-6372-CD86-C0271B5F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76EAD-F773-B254-D3A2-51B208DCA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634EF-E558-49A1-CDD0-1BB3CF03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5DBD-FEE0-492D-938F-E0EE1882CEF5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6118A-A8CA-D4DE-8BE4-626E40E6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26D18-6A94-CE1D-E279-CDF79F9D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27AF-8EC1-40FE-B6A9-DDF636C19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54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2F52-38F6-7461-21C7-DCE1AB6B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A8876-C0A4-705C-92C6-F3D48FEA7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9AD23-C6C9-543D-03E5-A556ED354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BE95B-7701-A5B4-806D-E0BE1F85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5DBD-FEE0-492D-938F-E0EE1882CEF5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272D1-F065-1964-0C90-9C85E2B9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13F2B-5897-E15C-4FEF-C8A58C40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27AF-8EC1-40FE-B6A9-DDF636C19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2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EF3B0-5A65-708F-0DC8-BD5304D7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582A-E6F4-6352-C737-D4272095B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6B628-DC24-AD69-3B89-062129E68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5DBD-FEE0-492D-938F-E0EE1882CEF5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EA5E-892F-B81F-F1CD-A629FBC88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2EAD-3FC6-43BD-82EE-96748A4C3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B27AF-8EC1-40FE-B6A9-DDF636C19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9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B5A79B-4D77-E3BD-9C38-6845DC0D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10" y="0"/>
            <a:ext cx="7613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6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2024-05-28T12:39:22Z</dcterms:created>
  <dcterms:modified xsi:type="dcterms:W3CDTF">2024-05-28T13:10:54Z</dcterms:modified>
</cp:coreProperties>
</file>