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5" r:id="rId7"/>
    <p:sldId id="261" r:id="rId8"/>
    <p:sldId id="266" r:id="rId9"/>
    <p:sldId id="262" r:id="rId10"/>
    <p:sldId id="264" r:id="rId11"/>
    <p:sldId id="263"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56B5A49-0ACE-4560-B41D-96BFEF37FF07}" v="2" dt="2025-08-25T19:54:49.433"/>
    <p1510:client id="{AB114B6E-DA25-475A-AA7A-ABCFD9B88699}" v="128" dt="2025-08-25T20:25:13.3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144" autoAdjust="0"/>
    <p:restoredTop sz="94660"/>
  </p:normalViewPr>
  <p:slideViewPr>
    <p:cSldViewPr snapToGrid="0" snapToObjects="1">
      <p:cViewPr varScale="1">
        <p:scale>
          <a:sx n="78" d="100"/>
          <a:sy n="78" d="100"/>
        </p:scale>
        <p:origin x="1570" y="6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diagrams/_rels/data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ata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1.sv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svg"/><Relationship Id="rId2" Type="http://schemas.openxmlformats.org/officeDocument/2006/relationships/image" Target="../media/image5.svg"/><Relationship Id="rId1" Type="http://schemas.openxmlformats.org/officeDocument/2006/relationships/image" Target="../media/image4.png"/><Relationship Id="rId6" Type="http://schemas.openxmlformats.org/officeDocument/2006/relationships/image" Target="../media/image9.sv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svg"/><Relationship Id="rId4" Type="http://schemas.openxmlformats.org/officeDocument/2006/relationships/image" Target="../media/image7.svg"/><Relationship Id="rId9" Type="http://schemas.openxmlformats.org/officeDocument/2006/relationships/image" Target="../media/image12.png"/></Relationships>
</file>

<file path=ppt/diagrams/_rels/drawing2.xml.rels><?xml version="1.0" encoding="UTF-8" standalone="yes"?>
<Relationships xmlns="http://schemas.openxmlformats.org/package/2006/relationships"><Relationship Id="rId8" Type="http://schemas.openxmlformats.org/officeDocument/2006/relationships/image" Target="../media/image23.svg"/><Relationship Id="rId3" Type="http://schemas.openxmlformats.org/officeDocument/2006/relationships/image" Target="../media/image19.png"/><Relationship Id="rId7" Type="http://schemas.openxmlformats.org/officeDocument/2006/relationships/image" Target="../media/image14.png"/><Relationship Id="rId12" Type="http://schemas.openxmlformats.org/officeDocument/2006/relationships/image" Target="../media/image27.svg"/><Relationship Id="rId2" Type="http://schemas.openxmlformats.org/officeDocument/2006/relationships/image" Target="../media/image18.svg"/><Relationship Id="rId1" Type="http://schemas.openxmlformats.org/officeDocument/2006/relationships/image" Target="../media/image17.png"/><Relationship Id="rId6" Type="http://schemas.openxmlformats.org/officeDocument/2006/relationships/image" Target="../media/image22.svg"/><Relationship Id="rId11" Type="http://schemas.openxmlformats.org/officeDocument/2006/relationships/image" Target="../media/image26.png"/><Relationship Id="rId5" Type="http://schemas.openxmlformats.org/officeDocument/2006/relationships/image" Target="../media/image21.png"/><Relationship Id="rId10" Type="http://schemas.openxmlformats.org/officeDocument/2006/relationships/image" Target="../media/image25.svg"/><Relationship Id="rId4" Type="http://schemas.openxmlformats.org/officeDocument/2006/relationships/image" Target="../media/image20.svg"/><Relationship Id="rId9" Type="http://schemas.openxmlformats.org/officeDocument/2006/relationships/image" Target="../media/image24.png"/></Relationships>
</file>

<file path=ppt/diagrams/colors1.xml><?xml version="1.0" encoding="utf-8"?>
<dgm:colorsDef xmlns:dgm="http://schemas.openxmlformats.org/drawingml/2006/diagram" xmlns:a="http://schemas.openxmlformats.org/drawingml/2006/main" uniqueId="urn:microsoft.com/office/officeart/2018/5/colors/Iconchunking_neutralbg_accent6_2">
  <dgm:title val=""/>
  <dgm:desc val=""/>
  <dgm:catLst>
    <dgm:cat type="accent6" pri="16200"/>
  </dgm:catLst>
  <dgm:styleLbl name="node0">
    <dgm:fillClrLst meth="repeat">
      <a:schemeClr val="accent6"/>
    </dgm:fillClrLst>
    <dgm:linClrLst meth="repeat">
      <a:schemeClr val="lt1"/>
    </dgm:linClrLst>
    <dgm:effectClrLst/>
    <dgm:txLinClrLst/>
    <dgm:txFillClrLst/>
    <dgm:txEffectClrLst/>
  </dgm:styleLbl>
  <dgm:styleLbl name="node1">
    <dgm:fillClrLst meth="repeat">
      <a:schemeClr val="accent6"/>
    </dgm:fillClrLst>
    <dgm:linClrLst meth="repeat">
      <a:schemeClr val="lt1">
        <a:alpha val="0"/>
      </a:schemeClr>
    </dgm:linClrLst>
    <dgm:effectClrLst/>
    <dgm:txLinClrLst/>
    <dgm:txFillClrLst/>
    <dgm:txEffectClrLst/>
  </dgm:styleLbl>
  <dgm:styleLbl name="alignNode1">
    <dgm:fillClrLst meth="repeat">
      <a:schemeClr val="accent6"/>
    </dgm:fillClrLst>
    <dgm:linClrLst meth="repeat">
      <a:schemeClr val="accent6"/>
    </dgm:linClrLst>
    <dgm:effectClrLst/>
    <dgm:txLinClrLst/>
    <dgm:txFillClrLst/>
    <dgm:txEffectClrLst/>
  </dgm:styleLbl>
  <dgm:styleLbl name="lnNode1">
    <dgm:fillClrLst meth="repeat">
      <a:schemeClr val="accent6"/>
    </dgm:fillClrLst>
    <dgm:linClrLst meth="repeat">
      <a:schemeClr val="lt1"/>
    </dgm:linClrLst>
    <dgm:effectClrLst/>
    <dgm:txLinClrLst/>
    <dgm:txFillClrLst/>
    <dgm:txEffectClrLst/>
  </dgm:styleLbl>
  <dgm:styleLbl name="vennNode1">
    <dgm:fillClrLst meth="repeat">
      <a:schemeClr val="accent6">
        <a:alpha val="50000"/>
      </a:schemeClr>
    </dgm:fillClrLst>
    <dgm:linClrLst meth="repeat">
      <a:schemeClr val="lt1"/>
    </dgm:linClrLst>
    <dgm:effectClrLst/>
    <dgm:txLinClrLst/>
    <dgm:txFillClrLst/>
    <dgm:txEffectClrLst/>
  </dgm:styleLbl>
  <dgm:styleLbl name="node2">
    <dgm:fillClrLst meth="repeat">
      <a:schemeClr val="accent6"/>
    </dgm:fillClrLst>
    <dgm:linClrLst meth="repeat">
      <a:schemeClr val="lt1"/>
    </dgm:linClrLst>
    <dgm:effectClrLst/>
    <dgm:txLinClrLst/>
    <dgm:txFillClrLst/>
    <dgm:txEffectClrLst/>
  </dgm:styleLbl>
  <dgm:styleLbl name="node3">
    <dgm:fillClrLst meth="repeat">
      <a:schemeClr val="accent6"/>
    </dgm:fillClrLst>
    <dgm:linClrLst meth="repeat">
      <a:schemeClr val="lt1"/>
    </dgm:linClrLst>
    <dgm:effectClrLst/>
    <dgm:txLinClrLst/>
    <dgm:txFillClrLst/>
    <dgm:txEffectClrLst/>
  </dgm:styleLbl>
  <dgm:styleLbl name="node4">
    <dgm:fillClrLst meth="repeat">
      <a:schemeClr val="accent6"/>
    </dgm:fillClrLst>
    <dgm:linClrLst meth="repeat">
      <a:schemeClr val="lt1"/>
    </dgm:linClrLst>
    <dgm:effectClrLst/>
    <dgm:txLinClrLst/>
    <dgm:txFillClrLst/>
    <dgm:txEffectClrLst/>
  </dgm:styleLbl>
  <dgm:styleLbl name="f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6">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6">
        <a:tint val="60000"/>
      </a:schemeClr>
    </dgm:fillClrLst>
    <dgm:linClrLst meth="repeat">
      <a:schemeClr val="accent6">
        <a:tint val="60000"/>
      </a:schemeClr>
    </dgm:linClrLst>
    <dgm:effectClrLst/>
    <dgm:txLinClrLst/>
    <dgm:txFillClrLst/>
    <dgm:txEffectClrLst/>
  </dgm:styleLbl>
  <dgm:styleLbl name="fgSibTrans2D1">
    <dgm:fillClrLst meth="repeat">
      <a:schemeClr val="accent6">
        <a:tint val="60000"/>
      </a:schemeClr>
    </dgm:fillClrLst>
    <dgm:linClrLst meth="repeat">
      <a:schemeClr val="accent6">
        <a:tint val="60000"/>
      </a:schemeClr>
    </dgm:linClrLst>
    <dgm:effectClrLst/>
    <dgm:txLinClrLst/>
    <dgm:txFillClrLst/>
    <dgm:txEffectClrLst/>
  </dgm:styleLbl>
  <dgm:styleLbl name="bgSibTrans2D1">
    <dgm:fillClrLst meth="repeat">
      <a:schemeClr val="accent6">
        <a:tint val="60000"/>
      </a:schemeClr>
    </dgm:fillClrLst>
    <dgm:linClrLst meth="repeat">
      <a:schemeClr val="accent6">
        <a:tint val="60000"/>
      </a:schemeClr>
    </dgm:linClrLst>
    <dgm:effectClrLst/>
    <dgm:txLinClrLst/>
    <dgm:txFillClrLst/>
    <dgm:txEffectClrLst/>
  </dgm:styleLbl>
  <dgm:styleLbl name="sibTrans1D1">
    <dgm:fillClrLst meth="repeat">
      <a:schemeClr val="accent6"/>
    </dgm:fillClrLst>
    <dgm:linClrLst meth="repeat">
      <a:schemeClr val="accent6"/>
    </dgm:linClrLst>
    <dgm:effectClrLst/>
    <dgm:txLinClrLst/>
    <dgm:txFillClrLst meth="repeat">
      <a:schemeClr val="tx1"/>
    </dgm:txFillClrLst>
    <dgm:txEffectClrLst/>
  </dgm:styleLbl>
  <dgm:styleLbl name="callout">
    <dgm:fillClrLst meth="repeat">
      <a:schemeClr val="accent6"/>
    </dgm:fillClrLst>
    <dgm:linClrLst meth="repeat">
      <a:schemeClr val="accent6">
        <a:tint val="50000"/>
      </a:schemeClr>
    </dgm:linClrLst>
    <dgm:effectClrLst/>
    <dgm:txLinClrLst/>
    <dgm:txFillClrLst meth="repeat">
      <a:schemeClr val="tx1"/>
    </dgm:txFillClrLst>
    <dgm:txEffectClrLst/>
  </dgm:styleLbl>
  <dgm:styleLbl name="asst0">
    <dgm:fillClrLst meth="repeat">
      <a:schemeClr val="accent6"/>
    </dgm:fillClrLst>
    <dgm:linClrLst meth="repeat">
      <a:schemeClr val="lt1"/>
    </dgm:linClrLst>
    <dgm:effectClrLst/>
    <dgm:txLinClrLst/>
    <dgm:txFillClrLst/>
    <dgm:txEffectClrLst/>
  </dgm:styleLbl>
  <dgm:styleLbl name="asst1">
    <dgm:fillClrLst meth="repeat">
      <a:schemeClr val="accent6"/>
    </dgm:fillClrLst>
    <dgm:linClrLst meth="repeat">
      <a:schemeClr val="lt1"/>
    </dgm:linClrLst>
    <dgm:effectClrLst/>
    <dgm:txLinClrLst/>
    <dgm:txFillClrLst/>
    <dgm:txEffectClrLst/>
  </dgm:styleLbl>
  <dgm:styleLbl name="asst2">
    <dgm:fillClrLst meth="repeat">
      <a:schemeClr val="accent6"/>
    </dgm:fillClrLst>
    <dgm:linClrLst meth="repeat">
      <a:schemeClr val="lt1"/>
    </dgm:linClrLst>
    <dgm:effectClrLst/>
    <dgm:txLinClrLst/>
    <dgm:txFillClrLst/>
    <dgm:txEffectClrLst/>
  </dgm:styleLbl>
  <dgm:styleLbl name="asst3">
    <dgm:fillClrLst meth="repeat">
      <a:schemeClr val="accent6"/>
    </dgm:fillClrLst>
    <dgm:linClrLst meth="repeat">
      <a:schemeClr val="lt1"/>
    </dgm:linClrLst>
    <dgm:effectClrLst/>
    <dgm:txLinClrLst/>
    <dgm:txFillClrLst/>
    <dgm:txEffectClrLst/>
  </dgm:styleLbl>
  <dgm:styleLbl name="asst4">
    <dgm:fillClrLst meth="repeat">
      <a:schemeClr val="accent6"/>
    </dgm:fillClrLst>
    <dgm:linClrLst meth="repeat">
      <a:schemeClr val="lt1"/>
    </dgm:linClrLst>
    <dgm:effectClrLst/>
    <dgm:txLinClrLst/>
    <dgm:txFillClrLst/>
    <dgm:txEffectClrLst/>
  </dgm:styleLbl>
  <dgm:styleLbl name="parChTrans2D1">
    <dgm:fillClrLst meth="repeat">
      <a:schemeClr val="accent6">
        <a:tint val="60000"/>
      </a:schemeClr>
    </dgm:fillClrLst>
    <dgm:linClrLst meth="repeat">
      <a:schemeClr val="accent6">
        <a:tint val="60000"/>
      </a:schemeClr>
    </dgm:linClrLst>
    <dgm:effectClrLst/>
    <dgm:txLinClrLst/>
    <dgm:txFillClrLst meth="repeat">
      <a:schemeClr val="lt1"/>
    </dgm:txFillClrLst>
    <dgm:txEffectClrLst/>
  </dgm:styleLbl>
  <dgm:styleLbl name="parChTrans2D2">
    <dgm:fillClrLst meth="repeat">
      <a:schemeClr val="accent6"/>
    </dgm:fillClrLst>
    <dgm:linClrLst meth="repeat">
      <a:schemeClr val="accent6"/>
    </dgm:linClrLst>
    <dgm:effectClrLst/>
    <dgm:txLinClrLst/>
    <dgm:txFillClrLst meth="repeat">
      <a:schemeClr val="lt1"/>
    </dgm:txFillClrLst>
    <dgm:txEffectClrLst/>
  </dgm:styleLbl>
  <dgm:styleLbl name="parChTrans2D3">
    <dgm:fillClrLst meth="repeat">
      <a:schemeClr val="accent6"/>
    </dgm:fillClrLst>
    <dgm:linClrLst meth="repeat">
      <a:schemeClr val="accent6"/>
    </dgm:linClrLst>
    <dgm:effectClrLst/>
    <dgm:txLinClrLst/>
    <dgm:txFillClrLst meth="repeat">
      <a:schemeClr val="lt1"/>
    </dgm:txFillClrLst>
    <dgm:txEffectClrLst/>
  </dgm:styleLbl>
  <dgm:styleLbl name="parChTrans2D4">
    <dgm:fillClrLst meth="repeat">
      <a:schemeClr val="accent6"/>
    </dgm:fillClrLst>
    <dgm:linClrLst meth="repeat">
      <a:schemeClr val="accent6"/>
    </dgm:linClrLst>
    <dgm:effectClrLst/>
    <dgm:txLinClrLst/>
    <dgm:txFillClrLst meth="repeat">
      <a:schemeClr val="lt1"/>
    </dgm:txFillClrLst>
    <dgm:txEffectClrLst/>
  </dgm:styleLbl>
  <dgm:styleLbl name="parChTrans1D1">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2">
    <dgm:fillClrLst meth="repeat">
      <a:schemeClr val="accent6"/>
    </dgm:fillClrLst>
    <dgm:linClrLst meth="repeat">
      <a:schemeClr val="accent6">
        <a:shade val="60000"/>
      </a:schemeClr>
    </dgm:linClrLst>
    <dgm:effectClrLst/>
    <dgm:txLinClrLst/>
    <dgm:txFillClrLst meth="repeat">
      <a:schemeClr val="tx1"/>
    </dgm:txFillClrLst>
    <dgm:txEffectClrLst/>
  </dgm:styleLbl>
  <dgm:styleLbl name="parChTrans1D3">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parChTrans1D4">
    <dgm:fillClrLst meth="repeat">
      <a:schemeClr val="accent6"/>
    </dgm:fillClrLst>
    <dgm:linClrLst meth="repeat">
      <a:schemeClr val="accent6">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6"/>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6"/>
    </dgm:linClrLst>
    <dgm:effectClrLst/>
    <dgm:txLinClrLst/>
    <dgm:txFillClrLst meth="repeat">
      <a:schemeClr val="dk1"/>
    </dgm:txFillClrLst>
    <dgm:txEffectClrLst/>
  </dgm:styleLbl>
  <dgm:styleLbl name="f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align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bgAccFollowNode1">
    <dgm:fillClrLst meth="repeat">
      <a:schemeClr val="accent6">
        <a:alpha val="90000"/>
        <a:tint val="40000"/>
      </a:schemeClr>
    </dgm:fillClrLst>
    <dgm:linClrLst meth="repeat">
      <a:schemeClr val="accent6">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6"/>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accent6"/>
    </dgm:linClrLst>
    <dgm:effectClrLst/>
    <dgm:txLinClrLst/>
    <dgm:txFillClrLst meth="repeat">
      <a:schemeClr val="dk1"/>
    </dgm:txFillClrLst>
    <dgm:txEffectClrLst/>
  </dgm:styleLbl>
  <dgm:styleLbl name="dkBgShp">
    <dgm:fillClrLst meth="repeat">
      <a:schemeClr val="accent6">
        <a:shade val="80000"/>
      </a:schemeClr>
    </dgm:fillClrLst>
    <dgm:linClrLst meth="repeat">
      <a:schemeClr val="accent6"/>
    </dgm:linClrLst>
    <dgm:effectClrLst/>
    <dgm:txLinClrLst/>
    <dgm:txFillClrLst meth="repeat">
      <a:schemeClr val="lt1"/>
    </dgm:txFillClrLst>
    <dgm:txEffectClrLst/>
  </dgm:styleLbl>
  <dgm:styleLbl name="trBgShp">
    <dgm:fillClrLst meth="repeat">
      <a:schemeClr val="accent6">
        <a:tint val="50000"/>
        <a:alpha val="40000"/>
      </a:schemeClr>
    </dgm:fillClrLst>
    <dgm:linClrLst meth="repeat">
      <a:schemeClr val="accent6"/>
    </dgm:linClrLst>
    <dgm:effectClrLst/>
    <dgm:txLinClrLst/>
    <dgm:txFillClrLst meth="repeat">
      <a:schemeClr val="lt1"/>
    </dgm:txFillClrLst>
    <dgm:txEffectClrLst/>
  </dgm:styleLbl>
  <dgm:styleLbl name="fgShp">
    <dgm:fillClrLst meth="repeat">
      <a:schemeClr val="accent6">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BCECA61-655A-4FD8-BE99-21877BED2A48}" type="doc">
      <dgm:prSet loTypeId="urn:microsoft.com/office/officeart/2018/2/layout/IconLabelList" loCatId="icon" qsTypeId="urn:microsoft.com/office/officeart/2005/8/quickstyle/simple1" qsCatId="simple" csTypeId="urn:microsoft.com/office/officeart/2018/5/colors/Iconchunking_neutralbg_accent6_2" csCatId="accent6" phldr="1"/>
      <dgm:spPr/>
      <dgm:t>
        <a:bodyPr/>
        <a:lstStyle/>
        <a:p>
          <a:endParaRPr lang="en-US"/>
        </a:p>
      </dgm:t>
    </dgm:pt>
    <dgm:pt modelId="{2E69BF10-012F-4722-BDAF-E056B3EC16AF}">
      <dgm:prSet/>
      <dgm:spPr/>
      <dgm:t>
        <a:bodyPr/>
        <a:lstStyle/>
        <a:p>
          <a:pPr>
            <a:lnSpc>
              <a:spcPct val="100000"/>
            </a:lnSpc>
          </a:pPr>
          <a:r>
            <a:rPr lang="en-US" dirty="0"/>
            <a:t>• Amazon Kinesis – Real-time ingestion</a:t>
          </a:r>
        </a:p>
      </dgm:t>
    </dgm:pt>
    <dgm:pt modelId="{D95A68CF-2967-4033-BB9E-C0F0813C06B8}" type="parTrans" cxnId="{4355C46D-55AF-4BE7-A1A3-C920C6803376}">
      <dgm:prSet/>
      <dgm:spPr/>
      <dgm:t>
        <a:bodyPr/>
        <a:lstStyle/>
        <a:p>
          <a:endParaRPr lang="en-US"/>
        </a:p>
      </dgm:t>
    </dgm:pt>
    <dgm:pt modelId="{6E571919-2707-42B3-B69B-55AD48D1A338}" type="sibTrans" cxnId="{4355C46D-55AF-4BE7-A1A3-C920C6803376}">
      <dgm:prSet/>
      <dgm:spPr/>
      <dgm:t>
        <a:bodyPr/>
        <a:lstStyle/>
        <a:p>
          <a:endParaRPr lang="en-US"/>
        </a:p>
      </dgm:t>
    </dgm:pt>
    <dgm:pt modelId="{22F84E4E-97C9-4B99-B38A-95C3AE44267D}">
      <dgm:prSet/>
      <dgm:spPr/>
      <dgm:t>
        <a:bodyPr/>
        <a:lstStyle/>
        <a:p>
          <a:pPr>
            <a:lnSpc>
              <a:spcPct val="100000"/>
            </a:lnSpc>
          </a:pPr>
          <a:r>
            <a:rPr lang="en-US" dirty="0"/>
            <a:t>• Logistic Regression – ML sentiment classification</a:t>
          </a:r>
        </a:p>
      </dgm:t>
    </dgm:pt>
    <dgm:pt modelId="{703365A0-191C-41EC-9BDF-802661D90A81}" type="parTrans" cxnId="{F86F46D0-F35A-4A10-81D9-715B6AF25377}">
      <dgm:prSet/>
      <dgm:spPr/>
      <dgm:t>
        <a:bodyPr/>
        <a:lstStyle/>
        <a:p>
          <a:endParaRPr lang="en-US"/>
        </a:p>
      </dgm:t>
    </dgm:pt>
    <dgm:pt modelId="{BB5EE469-05B8-4805-9D9D-81B889322FBC}" type="sibTrans" cxnId="{F86F46D0-F35A-4A10-81D9-715B6AF25377}">
      <dgm:prSet/>
      <dgm:spPr/>
      <dgm:t>
        <a:bodyPr/>
        <a:lstStyle/>
        <a:p>
          <a:endParaRPr lang="en-US"/>
        </a:p>
      </dgm:t>
    </dgm:pt>
    <dgm:pt modelId="{61865B22-F636-4CBB-B6A2-D8722A2C964D}">
      <dgm:prSet/>
      <dgm:spPr/>
      <dgm:t>
        <a:bodyPr/>
        <a:lstStyle/>
        <a:p>
          <a:pPr>
            <a:lnSpc>
              <a:spcPct val="100000"/>
            </a:lnSpc>
          </a:pPr>
          <a:r>
            <a:rPr lang="en-US" dirty="0"/>
            <a:t>• </a:t>
          </a:r>
          <a:r>
            <a:rPr lang="en-US" dirty="0" err="1"/>
            <a:t>TextBlob</a:t>
          </a:r>
          <a:r>
            <a:rPr lang="en-US" dirty="0"/>
            <a:t> – Sentiment scoring</a:t>
          </a:r>
        </a:p>
      </dgm:t>
    </dgm:pt>
    <dgm:pt modelId="{1F507FF3-CF1A-4BF9-8F4E-F46D9C05458A}" type="parTrans" cxnId="{752D5AA3-AC16-4969-A1EF-03096EE799FC}">
      <dgm:prSet/>
      <dgm:spPr/>
      <dgm:t>
        <a:bodyPr/>
        <a:lstStyle/>
        <a:p>
          <a:endParaRPr lang="en-US"/>
        </a:p>
      </dgm:t>
    </dgm:pt>
    <dgm:pt modelId="{F5929804-760F-4445-89BC-25564CA5EF4B}" type="sibTrans" cxnId="{752D5AA3-AC16-4969-A1EF-03096EE799FC}">
      <dgm:prSet/>
      <dgm:spPr/>
      <dgm:t>
        <a:bodyPr/>
        <a:lstStyle/>
        <a:p>
          <a:endParaRPr lang="en-US"/>
        </a:p>
      </dgm:t>
    </dgm:pt>
    <dgm:pt modelId="{3D050DCB-3188-4D9E-B821-8AA7A9360D6D}">
      <dgm:prSet/>
      <dgm:spPr/>
      <dgm:t>
        <a:bodyPr/>
        <a:lstStyle/>
        <a:p>
          <a:pPr>
            <a:lnSpc>
              <a:spcPct val="100000"/>
            </a:lnSpc>
          </a:pPr>
          <a:r>
            <a:rPr lang="en-US" dirty="0"/>
            <a:t>• Python UDFs – Data enrichment</a:t>
          </a:r>
        </a:p>
      </dgm:t>
    </dgm:pt>
    <dgm:pt modelId="{40C12AB0-90BC-4A13-A56E-9E82D60214B0}" type="parTrans" cxnId="{50D1BD56-D618-4E25-B73E-1FB4F07EE78F}">
      <dgm:prSet/>
      <dgm:spPr/>
      <dgm:t>
        <a:bodyPr/>
        <a:lstStyle/>
        <a:p>
          <a:endParaRPr lang="en-US"/>
        </a:p>
      </dgm:t>
    </dgm:pt>
    <dgm:pt modelId="{58BB1525-3F0D-4842-B544-3543013B084E}" type="sibTrans" cxnId="{50D1BD56-D618-4E25-B73E-1FB4F07EE78F}">
      <dgm:prSet/>
      <dgm:spPr/>
      <dgm:t>
        <a:bodyPr/>
        <a:lstStyle/>
        <a:p>
          <a:endParaRPr lang="en-US"/>
        </a:p>
      </dgm:t>
    </dgm:pt>
    <dgm:pt modelId="{BB93C264-2D72-449D-AA76-F51501DB2F70}">
      <dgm:prSet/>
      <dgm:spPr/>
      <dgm:t>
        <a:bodyPr/>
        <a:lstStyle/>
        <a:p>
          <a:pPr>
            <a:lnSpc>
              <a:spcPct val="100000"/>
            </a:lnSpc>
          </a:pPr>
          <a:r>
            <a:rPr lang="en-US" dirty="0"/>
            <a:t>• Slack – Real-time alerts</a:t>
          </a:r>
        </a:p>
      </dgm:t>
    </dgm:pt>
    <dgm:pt modelId="{69427262-EA0F-492B-8408-314AFC5060EE}" type="parTrans" cxnId="{7EE55CBC-EDDC-4A33-969E-375A05AD4ED7}">
      <dgm:prSet/>
      <dgm:spPr/>
      <dgm:t>
        <a:bodyPr/>
        <a:lstStyle/>
        <a:p>
          <a:endParaRPr lang="en-US"/>
        </a:p>
      </dgm:t>
    </dgm:pt>
    <dgm:pt modelId="{1A7E5163-ED0C-4F4D-96E2-4EDBAB50A09D}" type="sibTrans" cxnId="{7EE55CBC-EDDC-4A33-969E-375A05AD4ED7}">
      <dgm:prSet/>
      <dgm:spPr/>
      <dgm:t>
        <a:bodyPr/>
        <a:lstStyle/>
        <a:p>
          <a:endParaRPr lang="en-US"/>
        </a:p>
      </dgm:t>
    </dgm:pt>
    <dgm:pt modelId="{039FC0BA-F484-42C3-9A62-777EC3868AA0}">
      <dgm:prSet/>
      <dgm:spPr/>
      <dgm:t>
        <a:bodyPr/>
        <a:lstStyle/>
        <a:p>
          <a:pPr>
            <a:lnSpc>
              <a:spcPct val="100000"/>
            </a:lnSpc>
          </a:pPr>
          <a:r>
            <a:rPr lang="en-US" dirty="0"/>
            <a:t>• SQL Tables – Bronze, Silver, Gold, Log layers</a:t>
          </a:r>
        </a:p>
      </dgm:t>
    </dgm:pt>
    <dgm:pt modelId="{38A366CE-9302-428D-BE00-A487AFA28B8B}" type="parTrans" cxnId="{A039AA0A-45BB-4D3C-9DCD-60A9D9A24FC0}">
      <dgm:prSet/>
      <dgm:spPr/>
      <dgm:t>
        <a:bodyPr/>
        <a:lstStyle/>
        <a:p>
          <a:endParaRPr lang="en-US"/>
        </a:p>
      </dgm:t>
    </dgm:pt>
    <dgm:pt modelId="{C84AD186-2150-444D-93A0-505DD6F7242D}" type="sibTrans" cxnId="{A039AA0A-45BB-4D3C-9DCD-60A9D9A24FC0}">
      <dgm:prSet/>
      <dgm:spPr/>
      <dgm:t>
        <a:bodyPr/>
        <a:lstStyle/>
        <a:p>
          <a:endParaRPr lang="en-US"/>
        </a:p>
      </dgm:t>
    </dgm:pt>
    <dgm:pt modelId="{CACD9EEE-49C5-4EAE-A03C-2073EEC754FD}" type="pres">
      <dgm:prSet presAssocID="{9BCECA61-655A-4FD8-BE99-21877BED2A48}" presName="root" presStyleCnt="0">
        <dgm:presLayoutVars>
          <dgm:dir/>
          <dgm:resizeHandles val="exact"/>
        </dgm:presLayoutVars>
      </dgm:prSet>
      <dgm:spPr/>
    </dgm:pt>
    <dgm:pt modelId="{FA0C43AA-2C08-4476-A564-B138111E45F5}" type="pres">
      <dgm:prSet presAssocID="{2E69BF10-012F-4722-BDAF-E056B3EC16AF}" presName="compNode" presStyleCnt="0"/>
      <dgm:spPr/>
    </dgm:pt>
    <dgm:pt modelId="{469E3768-49A1-4601-B075-6488E3E72B2E}" type="pres">
      <dgm:prSet presAssocID="{2E69BF10-012F-4722-BDAF-E056B3EC16AF}"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Cloud Computing"/>
        </a:ext>
      </dgm:extLst>
    </dgm:pt>
    <dgm:pt modelId="{4C4DEDA9-A780-4806-BC88-1FB6F549D86D}" type="pres">
      <dgm:prSet presAssocID="{2E69BF10-012F-4722-BDAF-E056B3EC16AF}" presName="spaceRect" presStyleCnt="0"/>
      <dgm:spPr/>
    </dgm:pt>
    <dgm:pt modelId="{55EB90FC-984B-4D53-912A-C2BCBA629489}" type="pres">
      <dgm:prSet presAssocID="{2E69BF10-012F-4722-BDAF-E056B3EC16AF}" presName="textRect" presStyleLbl="revTx" presStyleIdx="0" presStyleCnt="6">
        <dgm:presLayoutVars>
          <dgm:chMax val="1"/>
          <dgm:chPref val="1"/>
        </dgm:presLayoutVars>
      </dgm:prSet>
      <dgm:spPr/>
    </dgm:pt>
    <dgm:pt modelId="{5D1DD9B3-5D5C-4589-A360-48321B27B31A}" type="pres">
      <dgm:prSet presAssocID="{6E571919-2707-42B3-B69B-55AD48D1A338}" presName="sibTrans" presStyleCnt="0"/>
      <dgm:spPr/>
    </dgm:pt>
    <dgm:pt modelId="{A60D4378-AA58-4590-B622-1ABDB035AC60}" type="pres">
      <dgm:prSet presAssocID="{22F84E4E-97C9-4B99-B38A-95C3AE44267D}" presName="compNode" presStyleCnt="0"/>
      <dgm:spPr/>
    </dgm:pt>
    <dgm:pt modelId="{5335C112-1E07-4AE3-ADBA-F238A1BDD3C9}" type="pres">
      <dgm:prSet presAssocID="{22F84E4E-97C9-4B99-B38A-95C3AE44267D}"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Bar chart"/>
        </a:ext>
      </dgm:extLst>
    </dgm:pt>
    <dgm:pt modelId="{B6B273CB-5874-44E1-8590-9F1103B46501}" type="pres">
      <dgm:prSet presAssocID="{22F84E4E-97C9-4B99-B38A-95C3AE44267D}" presName="spaceRect" presStyleCnt="0"/>
      <dgm:spPr/>
    </dgm:pt>
    <dgm:pt modelId="{18A384FC-F7FA-4014-9C4A-24EC44EF630C}" type="pres">
      <dgm:prSet presAssocID="{22F84E4E-97C9-4B99-B38A-95C3AE44267D}" presName="textRect" presStyleLbl="revTx" presStyleIdx="1" presStyleCnt="6">
        <dgm:presLayoutVars>
          <dgm:chMax val="1"/>
          <dgm:chPref val="1"/>
        </dgm:presLayoutVars>
      </dgm:prSet>
      <dgm:spPr/>
    </dgm:pt>
    <dgm:pt modelId="{799FB05B-CDEA-4DB5-8567-984BF0D9B334}" type="pres">
      <dgm:prSet presAssocID="{BB5EE469-05B8-4805-9D9D-81B889322FBC}" presName="sibTrans" presStyleCnt="0"/>
      <dgm:spPr/>
    </dgm:pt>
    <dgm:pt modelId="{009CBDDB-C1CB-41A5-819F-45E6A4D4FEAE}" type="pres">
      <dgm:prSet presAssocID="{61865B22-F636-4CBB-B6A2-D8722A2C964D}" presName="compNode" presStyleCnt="0"/>
      <dgm:spPr/>
    </dgm:pt>
    <dgm:pt modelId="{63818551-01C8-4965-88D5-12696ADDC464}" type="pres">
      <dgm:prSet presAssocID="{61865B22-F636-4CBB-B6A2-D8722A2C964D}"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Neutral Face with No Fill"/>
        </a:ext>
      </dgm:extLst>
    </dgm:pt>
    <dgm:pt modelId="{87B4DDAC-34C4-46BF-AA01-72F5AD99F632}" type="pres">
      <dgm:prSet presAssocID="{61865B22-F636-4CBB-B6A2-D8722A2C964D}" presName="spaceRect" presStyleCnt="0"/>
      <dgm:spPr/>
    </dgm:pt>
    <dgm:pt modelId="{DE07DD07-1C54-43DD-938D-4507DF42F217}" type="pres">
      <dgm:prSet presAssocID="{61865B22-F636-4CBB-B6A2-D8722A2C964D}" presName="textRect" presStyleLbl="revTx" presStyleIdx="2" presStyleCnt="6">
        <dgm:presLayoutVars>
          <dgm:chMax val="1"/>
          <dgm:chPref val="1"/>
        </dgm:presLayoutVars>
      </dgm:prSet>
      <dgm:spPr/>
    </dgm:pt>
    <dgm:pt modelId="{660CD4D0-879C-42A4-94E0-BDF5CC6DCCA1}" type="pres">
      <dgm:prSet presAssocID="{F5929804-760F-4445-89BC-25564CA5EF4B}" presName="sibTrans" presStyleCnt="0"/>
      <dgm:spPr/>
    </dgm:pt>
    <dgm:pt modelId="{2ECBCE45-D415-49C8-B82F-24D5BE0D409B}" type="pres">
      <dgm:prSet presAssocID="{3D050DCB-3188-4D9E-B821-8AA7A9360D6D}" presName="compNode" presStyleCnt="0"/>
      <dgm:spPr/>
    </dgm:pt>
    <dgm:pt modelId="{FCC80A3F-2E49-4CA7-98D4-FF9EF18652D3}" type="pres">
      <dgm:prSet presAssocID="{3D050DCB-3188-4D9E-B821-8AA7A9360D6D}"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Database"/>
        </a:ext>
      </dgm:extLst>
    </dgm:pt>
    <dgm:pt modelId="{E4540D27-1F73-492C-9E7F-3255BFC38CEA}" type="pres">
      <dgm:prSet presAssocID="{3D050DCB-3188-4D9E-B821-8AA7A9360D6D}" presName="spaceRect" presStyleCnt="0"/>
      <dgm:spPr/>
    </dgm:pt>
    <dgm:pt modelId="{07649325-EBE7-42FC-8F4D-058FEFA38E3A}" type="pres">
      <dgm:prSet presAssocID="{3D050DCB-3188-4D9E-B821-8AA7A9360D6D}" presName="textRect" presStyleLbl="revTx" presStyleIdx="3" presStyleCnt="6">
        <dgm:presLayoutVars>
          <dgm:chMax val="1"/>
          <dgm:chPref val="1"/>
        </dgm:presLayoutVars>
      </dgm:prSet>
      <dgm:spPr/>
    </dgm:pt>
    <dgm:pt modelId="{1518FCD2-5416-46ED-9C5C-A4F8E9E579E8}" type="pres">
      <dgm:prSet presAssocID="{58BB1525-3F0D-4842-B544-3543013B084E}" presName="sibTrans" presStyleCnt="0"/>
      <dgm:spPr/>
    </dgm:pt>
    <dgm:pt modelId="{989C7C14-D6BB-4700-B6B1-1A507431CD52}" type="pres">
      <dgm:prSet presAssocID="{BB93C264-2D72-449D-AA76-F51501DB2F70}" presName="compNode" presStyleCnt="0"/>
      <dgm:spPr/>
    </dgm:pt>
    <dgm:pt modelId="{DF7BC596-ED03-47B4-AF19-F5A9D875C1DC}" type="pres">
      <dgm:prSet presAssocID="{BB93C264-2D72-449D-AA76-F51501DB2F7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Chat Bubble"/>
        </a:ext>
      </dgm:extLst>
    </dgm:pt>
    <dgm:pt modelId="{AE00C725-4403-4807-A018-7D044C511938}" type="pres">
      <dgm:prSet presAssocID="{BB93C264-2D72-449D-AA76-F51501DB2F70}" presName="spaceRect" presStyleCnt="0"/>
      <dgm:spPr/>
    </dgm:pt>
    <dgm:pt modelId="{25DDCBAE-F756-4A20-AB39-07CC43F2AFEB}" type="pres">
      <dgm:prSet presAssocID="{BB93C264-2D72-449D-AA76-F51501DB2F70}" presName="textRect" presStyleLbl="revTx" presStyleIdx="4" presStyleCnt="6">
        <dgm:presLayoutVars>
          <dgm:chMax val="1"/>
          <dgm:chPref val="1"/>
        </dgm:presLayoutVars>
      </dgm:prSet>
      <dgm:spPr/>
    </dgm:pt>
    <dgm:pt modelId="{16577DEA-0F4D-4B15-B567-27CC85E284C7}" type="pres">
      <dgm:prSet presAssocID="{1A7E5163-ED0C-4F4D-96E2-4EDBAB50A09D}" presName="sibTrans" presStyleCnt="0"/>
      <dgm:spPr/>
    </dgm:pt>
    <dgm:pt modelId="{CDB2EC8C-B0D0-4F96-A181-367FD4F6F03B}" type="pres">
      <dgm:prSet presAssocID="{039FC0BA-F484-42C3-9A62-777EC3868AA0}" presName="compNode" presStyleCnt="0"/>
      <dgm:spPr/>
    </dgm:pt>
    <dgm:pt modelId="{AED905D3-4311-43AB-8DF9-33A51AB3CD6B}" type="pres">
      <dgm:prSet presAssocID="{039FC0BA-F484-42C3-9A62-777EC3868AA0}"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Server"/>
        </a:ext>
      </dgm:extLst>
    </dgm:pt>
    <dgm:pt modelId="{CA38384D-0695-4F7F-9F98-C98420D5B039}" type="pres">
      <dgm:prSet presAssocID="{039FC0BA-F484-42C3-9A62-777EC3868AA0}" presName="spaceRect" presStyleCnt="0"/>
      <dgm:spPr/>
    </dgm:pt>
    <dgm:pt modelId="{341E0823-E993-4385-BA40-DC58A059E5E9}" type="pres">
      <dgm:prSet presAssocID="{039FC0BA-F484-42C3-9A62-777EC3868AA0}" presName="textRect" presStyleLbl="revTx" presStyleIdx="5" presStyleCnt="6">
        <dgm:presLayoutVars>
          <dgm:chMax val="1"/>
          <dgm:chPref val="1"/>
        </dgm:presLayoutVars>
      </dgm:prSet>
      <dgm:spPr/>
    </dgm:pt>
  </dgm:ptLst>
  <dgm:cxnLst>
    <dgm:cxn modelId="{A039AA0A-45BB-4D3C-9DCD-60A9D9A24FC0}" srcId="{9BCECA61-655A-4FD8-BE99-21877BED2A48}" destId="{039FC0BA-F484-42C3-9A62-777EC3868AA0}" srcOrd="5" destOrd="0" parTransId="{38A366CE-9302-428D-BE00-A487AFA28B8B}" sibTransId="{C84AD186-2150-444D-93A0-505DD6F7242D}"/>
    <dgm:cxn modelId="{9F4CC14C-D04C-4200-9C44-6CF81FCBC5A4}" type="presOf" srcId="{BB93C264-2D72-449D-AA76-F51501DB2F70}" destId="{25DDCBAE-F756-4A20-AB39-07CC43F2AFEB}" srcOrd="0" destOrd="0" presId="urn:microsoft.com/office/officeart/2018/2/layout/IconLabelList"/>
    <dgm:cxn modelId="{4355C46D-55AF-4BE7-A1A3-C920C6803376}" srcId="{9BCECA61-655A-4FD8-BE99-21877BED2A48}" destId="{2E69BF10-012F-4722-BDAF-E056B3EC16AF}" srcOrd="0" destOrd="0" parTransId="{D95A68CF-2967-4033-BB9E-C0F0813C06B8}" sibTransId="{6E571919-2707-42B3-B69B-55AD48D1A338}"/>
    <dgm:cxn modelId="{50D1BD56-D618-4E25-B73E-1FB4F07EE78F}" srcId="{9BCECA61-655A-4FD8-BE99-21877BED2A48}" destId="{3D050DCB-3188-4D9E-B821-8AA7A9360D6D}" srcOrd="3" destOrd="0" parTransId="{40C12AB0-90BC-4A13-A56E-9E82D60214B0}" sibTransId="{58BB1525-3F0D-4842-B544-3543013B084E}"/>
    <dgm:cxn modelId="{5E275381-B104-4C5B-BC42-26233AD29E21}" type="presOf" srcId="{3D050DCB-3188-4D9E-B821-8AA7A9360D6D}" destId="{07649325-EBE7-42FC-8F4D-058FEFA38E3A}" srcOrd="0" destOrd="0" presId="urn:microsoft.com/office/officeart/2018/2/layout/IconLabelList"/>
    <dgm:cxn modelId="{01299885-A094-45C2-BF23-2BE94D32CAF6}" type="presOf" srcId="{039FC0BA-F484-42C3-9A62-777EC3868AA0}" destId="{341E0823-E993-4385-BA40-DC58A059E5E9}" srcOrd="0" destOrd="0" presId="urn:microsoft.com/office/officeart/2018/2/layout/IconLabelList"/>
    <dgm:cxn modelId="{752D5AA3-AC16-4969-A1EF-03096EE799FC}" srcId="{9BCECA61-655A-4FD8-BE99-21877BED2A48}" destId="{61865B22-F636-4CBB-B6A2-D8722A2C964D}" srcOrd="2" destOrd="0" parTransId="{1F507FF3-CF1A-4BF9-8F4E-F46D9C05458A}" sibTransId="{F5929804-760F-4445-89BC-25564CA5EF4B}"/>
    <dgm:cxn modelId="{7EE55CBC-EDDC-4A33-969E-375A05AD4ED7}" srcId="{9BCECA61-655A-4FD8-BE99-21877BED2A48}" destId="{BB93C264-2D72-449D-AA76-F51501DB2F70}" srcOrd="4" destOrd="0" parTransId="{69427262-EA0F-492B-8408-314AFC5060EE}" sibTransId="{1A7E5163-ED0C-4F4D-96E2-4EDBAB50A09D}"/>
    <dgm:cxn modelId="{F86F46D0-F35A-4A10-81D9-715B6AF25377}" srcId="{9BCECA61-655A-4FD8-BE99-21877BED2A48}" destId="{22F84E4E-97C9-4B99-B38A-95C3AE44267D}" srcOrd="1" destOrd="0" parTransId="{703365A0-191C-41EC-9BDF-802661D90A81}" sibTransId="{BB5EE469-05B8-4805-9D9D-81B889322FBC}"/>
    <dgm:cxn modelId="{F72A43D6-6987-4781-BF85-62102E8CE751}" type="presOf" srcId="{9BCECA61-655A-4FD8-BE99-21877BED2A48}" destId="{CACD9EEE-49C5-4EAE-A03C-2073EEC754FD}" srcOrd="0" destOrd="0" presId="urn:microsoft.com/office/officeart/2018/2/layout/IconLabelList"/>
    <dgm:cxn modelId="{5493B8E9-81E1-411C-8C38-B22BC16127E3}" type="presOf" srcId="{2E69BF10-012F-4722-BDAF-E056B3EC16AF}" destId="{55EB90FC-984B-4D53-912A-C2BCBA629489}" srcOrd="0" destOrd="0" presId="urn:microsoft.com/office/officeart/2018/2/layout/IconLabelList"/>
    <dgm:cxn modelId="{07D22DED-92A2-4454-968A-94D2CB86FEA1}" type="presOf" srcId="{22F84E4E-97C9-4B99-B38A-95C3AE44267D}" destId="{18A384FC-F7FA-4014-9C4A-24EC44EF630C}" srcOrd="0" destOrd="0" presId="urn:microsoft.com/office/officeart/2018/2/layout/IconLabelList"/>
    <dgm:cxn modelId="{D4E43DFB-211E-4EBF-8CDB-12AEDDD0C422}" type="presOf" srcId="{61865B22-F636-4CBB-B6A2-D8722A2C964D}" destId="{DE07DD07-1C54-43DD-938D-4507DF42F217}" srcOrd="0" destOrd="0" presId="urn:microsoft.com/office/officeart/2018/2/layout/IconLabelList"/>
    <dgm:cxn modelId="{B6C0FD7C-960B-4FBA-AA53-FB63BAE32DCB}" type="presParOf" srcId="{CACD9EEE-49C5-4EAE-A03C-2073EEC754FD}" destId="{FA0C43AA-2C08-4476-A564-B138111E45F5}" srcOrd="0" destOrd="0" presId="urn:microsoft.com/office/officeart/2018/2/layout/IconLabelList"/>
    <dgm:cxn modelId="{3220E545-B078-45F5-9600-17CD19A72778}" type="presParOf" srcId="{FA0C43AA-2C08-4476-A564-B138111E45F5}" destId="{469E3768-49A1-4601-B075-6488E3E72B2E}" srcOrd="0" destOrd="0" presId="urn:microsoft.com/office/officeart/2018/2/layout/IconLabelList"/>
    <dgm:cxn modelId="{8AFDFE62-695E-4BF6-A5C8-809136791F92}" type="presParOf" srcId="{FA0C43AA-2C08-4476-A564-B138111E45F5}" destId="{4C4DEDA9-A780-4806-BC88-1FB6F549D86D}" srcOrd="1" destOrd="0" presId="urn:microsoft.com/office/officeart/2018/2/layout/IconLabelList"/>
    <dgm:cxn modelId="{4F902FE2-848B-4C2C-9157-1C51175FFC7D}" type="presParOf" srcId="{FA0C43AA-2C08-4476-A564-B138111E45F5}" destId="{55EB90FC-984B-4D53-912A-C2BCBA629489}" srcOrd="2" destOrd="0" presId="urn:microsoft.com/office/officeart/2018/2/layout/IconLabelList"/>
    <dgm:cxn modelId="{DD762FA0-6C29-4B10-9D32-98B341F6B5AB}" type="presParOf" srcId="{CACD9EEE-49C5-4EAE-A03C-2073EEC754FD}" destId="{5D1DD9B3-5D5C-4589-A360-48321B27B31A}" srcOrd="1" destOrd="0" presId="urn:microsoft.com/office/officeart/2018/2/layout/IconLabelList"/>
    <dgm:cxn modelId="{C4F1ED89-5041-47C4-9690-558F7B65388A}" type="presParOf" srcId="{CACD9EEE-49C5-4EAE-A03C-2073EEC754FD}" destId="{A60D4378-AA58-4590-B622-1ABDB035AC60}" srcOrd="2" destOrd="0" presId="urn:microsoft.com/office/officeart/2018/2/layout/IconLabelList"/>
    <dgm:cxn modelId="{597B9097-29DD-4465-9625-CAEC92B7F998}" type="presParOf" srcId="{A60D4378-AA58-4590-B622-1ABDB035AC60}" destId="{5335C112-1E07-4AE3-ADBA-F238A1BDD3C9}" srcOrd="0" destOrd="0" presId="urn:microsoft.com/office/officeart/2018/2/layout/IconLabelList"/>
    <dgm:cxn modelId="{B8922D87-FC21-4004-A3BA-80D0F4D1CB12}" type="presParOf" srcId="{A60D4378-AA58-4590-B622-1ABDB035AC60}" destId="{B6B273CB-5874-44E1-8590-9F1103B46501}" srcOrd="1" destOrd="0" presId="urn:microsoft.com/office/officeart/2018/2/layout/IconLabelList"/>
    <dgm:cxn modelId="{2E83C5D7-589D-41A8-9A89-44443A77A577}" type="presParOf" srcId="{A60D4378-AA58-4590-B622-1ABDB035AC60}" destId="{18A384FC-F7FA-4014-9C4A-24EC44EF630C}" srcOrd="2" destOrd="0" presId="urn:microsoft.com/office/officeart/2018/2/layout/IconLabelList"/>
    <dgm:cxn modelId="{870176E3-D5F5-4AFA-9B69-237522DB380A}" type="presParOf" srcId="{CACD9EEE-49C5-4EAE-A03C-2073EEC754FD}" destId="{799FB05B-CDEA-4DB5-8567-984BF0D9B334}" srcOrd="3" destOrd="0" presId="urn:microsoft.com/office/officeart/2018/2/layout/IconLabelList"/>
    <dgm:cxn modelId="{CA98A3DA-3794-4C1F-9172-7F16DA8F2052}" type="presParOf" srcId="{CACD9EEE-49C5-4EAE-A03C-2073EEC754FD}" destId="{009CBDDB-C1CB-41A5-819F-45E6A4D4FEAE}" srcOrd="4" destOrd="0" presId="urn:microsoft.com/office/officeart/2018/2/layout/IconLabelList"/>
    <dgm:cxn modelId="{772AB20D-A497-4B6F-86E4-47F705B5FBD8}" type="presParOf" srcId="{009CBDDB-C1CB-41A5-819F-45E6A4D4FEAE}" destId="{63818551-01C8-4965-88D5-12696ADDC464}" srcOrd="0" destOrd="0" presId="urn:microsoft.com/office/officeart/2018/2/layout/IconLabelList"/>
    <dgm:cxn modelId="{7D1B485C-2D0A-416E-AF24-2F2E79B806D7}" type="presParOf" srcId="{009CBDDB-C1CB-41A5-819F-45E6A4D4FEAE}" destId="{87B4DDAC-34C4-46BF-AA01-72F5AD99F632}" srcOrd="1" destOrd="0" presId="urn:microsoft.com/office/officeart/2018/2/layout/IconLabelList"/>
    <dgm:cxn modelId="{1F1C6891-0504-4BF3-9A5A-742585FF312D}" type="presParOf" srcId="{009CBDDB-C1CB-41A5-819F-45E6A4D4FEAE}" destId="{DE07DD07-1C54-43DD-938D-4507DF42F217}" srcOrd="2" destOrd="0" presId="urn:microsoft.com/office/officeart/2018/2/layout/IconLabelList"/>
    <dgm:cxn modelId="{D2658690-58CC-4493-8BF6-85BFE7893F64}" type="presParOf" srcId="{CACD9EEE-49C5-4EAE-A03C-2073EEC754FD}" destId="{660CD4D0-879C-42A4-94E0-BDF5CC6DCCA1}" srcOrd="5" destOrd="0" presId="urn:microsoft.com/office/officeart/2018/2/layout/IconLabelList"/>
    <dgm:cxn modelId="{AB1995B0-F707-4A2B-84DA-88F580409EDF}" type="presParOf" srcId="{CACD9EEE-49C5-4EAE-A03C-2073EEC754FD}" destId="{2ECBCE45-D415-49C8-B82F-24D5BE0D409B}" srcOrd="6" destOrd="0" presId="urn:microsoft.com/office/officeart/2018/2/layout/IconLabelList"/>
    <dgm:cxn modelId="{ECAC06DB-F856-4590-985C-7B5B719DF99A}" type="presParOf" srcId="{2ECBCE45-D415-49C8-B82F-24D5BE0D409B}" destId="{FCC80A3F-2E49-4CA7-98D4-FF9EF18652D3}" srcOrd="0" destOrd="0" presId="urn:microsoft.com/office/officeart/2018/2/layout/IconLabelList"/>
    <dgm:cxn modelId="{2B5822C6-FA90-4139-9A7F-23828FDB6A64}" type="presParOf" srcId="{2ECBCE45-D415-49C8-B82F-24D5BE0D409B}" destId="{E4540D27-1F73-492C-9E7F-3255BFC38CEA}" srcOrd="1" destOrd="0" presId="urn:microsoft.com/office/officeart/2018/2/layout/IconLabelList"/>
    <dgm:cxn modelId="{69A7BBCF-4D03-4CE1-B349-B7D11853CB46}" type="presParOf" srcId="{2ECBCE45-D415-49C8-B82F-24D5BE0D409B}" destId="{07649325-EBE7-42FC-8F4D-058FEFA38E3A}" srcOrd="2" destOrd="0" presId="urn:microsoft.com/office/officeart/2018/2/layout/IconLabelList"/>
    <dgm:cxn modelId="{61D8B27D-D78A-472A-ABFD-5E9FBCCF4721}" type="presParOf" srcId="{CACD9EEE-49C5-4EAE-A03C-2073EEC754FD}" destId="{1518FCD2-5416-46ED-9C5C-A4F8E9E579E8}" srcOrd="7" destOrd="0" presId="urn:microsoft.com/office/officeart/2018/2/layout/IconLabelList"/>
    <dgm:cxn modelId="{5C57F9AD-4270-4221-962A-A08440BC24C2}" type="presParOf" srcId="{CACD9EEE-49C5-4EAE-A03C-2073EEC754FD}" destId="{989C7C14-D6BB-4700-B6B1-1A507431CD52}" srcOrd="8" destOrd="0" presId="urn:microsoft.com/office/officeart/2018/2/layout/IconLabelList"/>
    <dgm:cxn modelId="{AD37D60B-43BE-44E5-BCF7-740F649CC702}" type="presParOf" srcId="{989C7C14-D6BB-4700-B6B1-1A507431CD52}" destId="{DF7BC596-ED03-47B4-AF19-F5A9D875C1DC}" srcOrd="0" destOrd="0" presId="urn:microsoft.com/office/officeart/2018/2/layout/IconLabelList"/>
    <dgm:cxn modelId="{CDA6915E-7252-4A53-B2F3-05439B7BB0F2}" type="presParOf" srcId="{989C7C14-D6BB-4700-B6B1-1A507431CD52}" destId="{AE00C725-4403-4807-A018-7D044C511938}" srcOrd="1" destOrd="0" presId="urn:microsoft.com/office/officeart/2018/2/layout/IconLabelList"/>
    <dgm:cxn modelId="{B79A1789-8ED6-4B49-B177-B7CFDC63CFA3}" type="presParOf" srcId="{989C7C14-D6BB-4700-B6B1-1A507431CD52}" destId="{25DDCBAE-F756-4A20-AB39-07CC43F2AFEB}" srcOrd="2" destOrd="0" presId="urn:microsoft.com/office/officeart/2018/2/layout/IconLabelList"/>
    <dgm:cxn modelId="{31BCF362-C1E5-4E55-A36A-213228750DBC}" type="presParOf" srcId="{CACD9EEE-49C5-4EAE-A03C-2073EEC754FD}" destId="{16577DEA-0F4D-4B15-B567-27CC85E284C7}" srcOrd="9" destOrd="0" presId="urn:microsoft.com/office/officeart/2018/2/layout/IconLabelList"/>
    <dgm:cxn modelId="{BCD56982-3975-412E-AB82-4214AE025CF0}" type="presParOf" srcId="{CACD9EEE-49C5-4EAE-A03C-2073EEC754FD}" destId="{CDB2EC8C-B0D0-4F96-A181-367FD4F6F03B}" srcOrd="10" destOrd="0" presId="urn:microsoft.com/office/officeart/2018/2/layout/IconLabelList"/>
    <dgm:cxn modelId="{25C586D5-06E4-4751-8B01-A3801D8F9ACF}" type="presParOf" srcId="{CDB2EC8C-B0D0-4F96-A181-367FD4F6F03B}" destId="{AED905D3-4311-43AB-8DF9-33A51AB3CD6B}" srcOrd="0" destOrd="0" presId="urn:microsoft.com/office/officeart/2018/2/layout/IconLabelList"/>
    <dgm:cxn modelId="{E3D1B2D4-FC26-4E80-951C-3621C3604D9A}" type="presParOf" srcId="{CDB2EC8C-B0D0-4F96-A181-367FD4F6F03B}" destId="{CA38384D-0695-4F7F-9F98-C98420D5B039}" srcOrd="1" destOrd="0" presId="urn:microsoft.com/office/officeart/2018/2/layout/IconLabelList"/>
    <dgm:cxn modelId="{3633424A-8363-44E2-BCE4-E12EAE90917B}" type="presParOf" srcId="{CDB2EC8C-B0D0-4F96-A181-367FD4F6F03B}" destId="{341E0823-E993-4385-BA40-DC58A059E5E9}" srcOrd="2" destOrd="0" presId="urn:microsoft.com/office/officeart/2018/2/layout/IconLabel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AB82D9F-20B6-4399-87AE-94114265D29C}"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4BCFF095-A671-4B28-8926-7C6B68892029}">
      <dgm:prSet/>
      <dgm:spPr/>
      <dgm:t>
        <a:bodyPr/>
        <a:lstStyle/>
        <a:p>
          <a:pPr>
            <a:lnSpc>
              <a:spcPct val="100000"/>
            </a:lnSpc>
          </a:pPr>
          <a:r>
            <a:rPr lang="en-IN" b="1"/>
            <a:t>Purpose</a:t>
          </a:r>
          <a:r>
            <a:rPr lang="en-IN"/>
            <a:t>: Collect &amp; Store Raw Data</a:t>
          </a:r>
          <a:endParaRPr lang="en-US"/>
        </a:p>
      </dgm:t>
    </dgm:pt>
    <dgm:pt modelId="{F35C197D-E435-48CE-BFF7-3E9248DC4DD5}" type="parTrans" cxnId="{ABECA7E5-F7F9-4D34-94DB-8026D3F03455}">
      <dgm:prSet/>
      <dgm:spPr/>
      <dgm:t>
        <a:bodyPr/>
        <a:lstStyle/>
        <a:p>
          <a:endParaRPr lang="en-US"/>
        </a:p>
      </dgm:t>
    </dgm:pt>
    <dgm:pt modelId="{3A7A519C-69EF-4CFD-BC29-BBAE032007EF}" type="sibTrans" cxnId="{ABECA7E5-F7F9-4D34-94DB-8026D3F03455}">
      <dgm:prSet/>
      <dgm:spPr/>
      <dgm:t>
        <a:bodyPr/>
        <a:lstStyle/>
        <a:p>
          <a:endParaRPr lang="en-US"/>
        </a:p>
      </dgm:t>
    </dgm:pt>
    <dgm:pt modelId="{C2CA0AA0-304A-4D29-BBCD-DCA5FEE4D5A2}">
      <dgm:prSet/>
      <dgm:spPr/>
      <dgm:t>
        <a:bodyPr/>
        <a:lstStyle/>
        <a:p>
          <a:pPr>
            <a:lnSpc>
              <a:spcPct val="100000"/>
            </a:lnSpc>
          </a:pPr>
          <a:r>
            <a:rPr lang="en-IN" dirty="0"/>
            <a:t>Input: </a:t>
          </a:r>
          <a:r>
            <a:rPr lang="en-IN" dirty="0" err="1"/>
            <a:t>tweet.json</a:t>
          </a:r>
          <a:r>
            <a:rPr lang="en-IN" dirty="0"/>
            <a:t> (tweets + ML sentiment from Logistic Regression)</a:t>
          </a:r>
          <a:endParaRPr lang="en-US" dirty="0"/>
        </a:p>
      </dgm:t>
    </dgm:pt>
    <dgm:pt modelId="{094388F1-BA5D-416B-8860-80AF82123D50}" type="parTrans" cxnId="{63768234-A8F5-4427-9279-119614608900}">
      <dgm:prSet/>
      <dgm:spPr/>
      <dgm:t>
        <a:bodyPr/>
        <a:lstStyle/>
        <a:p>
          <a:endParaRPr lang="en-US"/>
        </a:p>
      </dgm:t>
    </dgm:pt>
    <dgm:pt modelId="{606E2916-370E-4902-9C88-A0516616580A}" type="sibTrans" cxnId="{63768234-A8F5-4427-9279-119614608900}">
      <dgm:prSet/>
      <dgm:spPr/>
      <dgm:t>
        <a:bodyPr/>
        <a:lstStyle/>
        <a:p>
          <a:endParaRPr lang="en-US"/>
        </a:p>
      </dgm:t>
    </dgm:pt>
    <dgm:pt modelId="{771AF52E-F7AC-4F74-94D4-7010BE2037AB}">
      <dgm:prSet/>
      <dgm:spPr/>
      <dgm:t>
        <a:bodyPr/>
        <a:lstStyle/>
        <a:p>
          <a:pPr>
            <a:lnSpc>
              <a:spcPct val="100000"/>
            </a:lnSpc>
          </a:pPr>
          <a:r>
            <a:rPr lang="en-IN"/>
            <a:t>Ingestion: Amazon Kinesis (Producer sends data stream)</a:t>
          </a:r>
          <a:endParaRPr lang="en-US"/>
        </a:p>
      </dgm:t>
    </dgm:pt>
    <dgm:pt modelId="{2DF47BFA-C229-4B5A-913B-DABB8961A2BD}" type="parTrans" cxnId="{0CF7DD83-0C56-4A5D-9DAB-93390B340C87}">
      <dgm:prSet/>
      <dgm:spPr/>
      <dgm:t>
        <a:bodyPr/>
        <a:lstStyle/>
        <a:p>
          <a:endParaRPr lang="en-US"/>
        </a:p>
      </dgm:t>
    </dgm:pt>
    <dgm:pt modelId="{9B6B467C-7504-48A0-9B69-6EE7E32BE082}" type="sibTrans" cxnId="{0CF7DD83-0C56-4A5D-9DAB-93390B340C87}">
      <dgm:prSet/>
      <dgm:spPr/>
      <dgm:t>
        <a:bodyPr/>
        <a:lstStyle/>
        <a:p>
          <a:endParaRPr lang="en-US"/>
        </a:p>
      </dgm:t>
    </dgm:pt>
    <dgm:pt modelId="{91F9C9B5-FEDA-4393-95F0-76409707B944}">
      <dgm:prSet/>
      <dgm:spPr/>
      <dgm:t>
        <a:bodyPr/>
        <a:lstStyle/>
        <a:p>
          <a:pPr>
            <a:lnSpc>
              <a:spcPct val="100000"/>
            </a:lnSpc>
          </a:pPr>
          <a:r>
            <a:rPr lang="en-IN"/>
            <a:t>Storage: tweet_data table</a:t>
          </a:r>
          <a:endParaRPr lang="en-US"/>
        </a:p>
      </dgm:t>
    </dgm:pt>
    <dgm:pt modelId="{96296F6D-E61C-4B20-9D58-E0FC8600E627}" type="parTrans" cxnId="{A95A4DFD-9116-4619-A291-A3B07C9E772A}">
      <dgm:prSet/>
      <dgm:spPr/>
      <dgm:t>
        <a:bodyPr/>
        <a:lstStyle/>
        <a:p>
          <a:endParaRPr lang="en-US"/>
        </a:p>
      </dgm:t>
    </dgm:pt>
    <dgm:pt modelId="{FC262BE9-32B5-4673-8625-8E11A21FDB53}" type="sibTrans" cxnId="{A95A4DFD-9116-4619-A291-A3B07C9E772A}">
      <dgm:prSet/>
      <dgm:spPr/>
      <dgm:t>
        <a:bodyPr/>
        <a:lstStyle/>
        <a:p>
          <a:endParaRPr lang="en-US"/>
        </a:p>
      </dgm:t>
    </dgm:pt>
    <dgm:pt modelId="{7A41091A-57E1-424F-B905-071CE65C1870}">
      <dgm:prSet/>
      <dgm:spPr/>
      <dgm:t>
        <a:bodyPr/>
        <a:lstStyle/>
        <a:p>
          <a:pPr>
            <a:lnSpc>
              <a:spcPct val="100000"/>
            </a:lnSpc>
          </a:pPr>
          <a:r>
            <a:rPr lang="en-IN"/>
            <a:t>Fields: id, user_id, tweet, timestamp, label, ml_sentiment</a:t>
          </a:r>
          <a:endParaRPr lang="en-US"/>
        </a:p>
      </dgm:t>
    </dgm:pt>
    <dgm:pt modelId="{F506F4E6-4E61-4B65-9DBD-97F51E2C6818}" type="parTrans" cxnId="{58355F79-22D4-4966-9EAC-F19388715359}">
      <dgm:prSet/>
      <dgm:spPr/>
      <dgm:t>
        <a:bodyPr/>
        <a:lstStyle/>
        <a:p>
          <a:endParaRPr lang="en-US"/>
        </a:p>
      </dgm:t>
    </dgm:pt>
    <dgm:pt modelId="{ED3A39BE-A4A5-42A2-8701-9EBE46C7F237}" type="sibTrans" cxnId="{58355F79-22D4-4966-9EAC-F19388715359}">
      <dgm:prSet/>
      <dgm:spPr/>
      <dgm:t>
        <a:bodyPr/>
        <a:lstStyle/>
        <a:p>
          <a:endParaRPr lang="en-US"/>
        </a:p>
      </dgm:t>
    </dgm:pt>
    <dgm:pt modelId="{CBB27E7A-7F53-4C0A-8403-C3A7341B1297}">
      <dgm:prSet/>
      <dgm:spPr/>
      <dgm:t>
        <a:bodyPr/>
        <a:lstStyle/>
        <a:p>
          <a:pPr>
            <a:lnSpc>
              <a:spcPct val="100000"/>
            </a:lnSpc>
          </a:pPr>
          <a:r>
            <a:rPr lang="en-IN" dirty="0"/>
            <a:t> Acts as the </a:t>
          </a:r>
          <a:r>
            <a:rPr lang="en-IN" b="1" dirty="0"/>
            <a:t>foundation</a:t>
          </a:r>
          <a:r>
            <a:rPr lang="en-IN" dirty="0"/>
            <a:t>, keeping raw + ML predictions safe.</a:t>
          </a:r>
          <a:endParaRPr lang="en-US" dirty="0"/>
        </a:p>
      </dgm:t>
    </dgm:pt>
    <dgm:pt modelId="{60D0EEC1-B7C8-4D97-8A8D-81895CA1F470}" type="parTrans" cxnId="{A52CB040-DB67-4CDF-A55A-29D3B1B8A7FC}">
      <dgm:prSet/>
      <dgm:spPr/>
      <dgm:t>
        <a:bodyPr/>
        <a:lstStyle/>
        <a:p>
          <a:endParaRPr lang="en-US"/>
        </a:p>
      </dgm:t>
    </dgm:pt>
    <dgm:pt modelId="{F81843C5-F1FB-47C7-8F5B-7F50C4B6A889}" type="sibTrans" cxnId="{A52CB040-DB67-4CDF-A55A-29D3B1B8A7FC}">
      <dgm:prSet/>
      <dgm:spPr/>
      <dgm:t>
        <a:bodyPr/>
        <a:lstStyle/>
        <a:p>
          <a:endParaRPr lang="en-US"/>
        </a:p>
      </dgm:t>
    </dgm:pt>
    <dgm:pt modelId="{5599E401-8D56-40E2-B1C4-72DA68762234}" type="pres">
      <dgm:prSet presAssocID="{5AB82D9F-20B6-4399-87AE-94114265D29C}" presName="root" presStyleCnt="0">
        <dgm:presLayoutVars>
          <dgm:dir/>
          <dgm:resizeHandles val="exact"/>
        </dgm:presLayoutVars>
      </dgm:prSet>
      <dgm:spPr/>
    </dgm:pt>
    <dgm:pt modelId="{3F07512F-DBD0-409A-A7E1-C57CA223B8CB}" type="pres">
      <dgm:prSet presAssocID="{4BCFF095-A671-4B28-8926-7C6B68892029}" presName="compNode" presStyleCnt="0"/>
      <dgm:spPr/>
    </dgm:pt>
    <dgm:pt modelId="{A612CCC6-36F9-420A-BDC2-C26CBEDE7086}" type="pres">
      <dgm:prSet presAssocID="{4BCFF095-A671-4B28-8926-7C6B68892029}" presName="bgRect" presStyleLbl="bgShp" presStyleIdx="0" presStyleCnt="6"/>
      <dgm:spPr/>
    </dgm:pt>
    <dgm:pt modelId="{2712A6E7-BE1D-438D-AE1F-4D83D0F9B8CF}" type="pres">
      <dgm:prSet presAssocID="{4BCFF095-A671-4B28-8926-7C6B68892029}"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Database"/>
        </a:ext>
      </dgm:extLst>
    </dgm:pt>
    <dgm:pt modelId="{9B70C86F-D518-4467-933B-D6F9AAA0E9AA}" type="pres">
      <dgm:prSet presAssocID="{4BCFF095-A671-4B28-8926-7C6B68892029}" presName="spaceRect" presStyleCnt="0"/>
      <dgm:spPr/>
    </dgm:pt>
    <dgm:pt modelId="{6A411D8E-B188-4980-A3E5-B020835984AC}" type="pres">
      <dgm:prSet presAssocID="{4BCFF095-A671-4B28-8926-7C6B68892029}" presName="parTx" presStyleLbl="revTx" presStyleIdx="0" presStyleCnt="6">
        <dgm:presLayoutVars>
          <dgm:chMax val="0"/>
          <dgm:chPref val="0"/>
        </dgm:presLayoutVars>
      </dgm:prSet>
      <dgm:spPr/>
    </dgm:pt>
    <dgm:pt modelId="{F6803884-7156-4190-925E-228520AA22F6}" type="pres">
      <dgm:prSet presAssocID="{3A7A519C-69EF-4CFD-BC29-BBAE032007EF}" presName="sibTrans" presStyleCnt="0"/>
      <dgm:spPr/>
    </dgm:pt>
    <dgm:pt modelId="{6127E189-6EEA-4F48-8D4B-8D8AC0AF7C8D}" type="pres">
      <dgm:prSet presAssocID="{C2CA0AA0-304A-4D29-BBCD-DCA5FEE4D5A2}" presName="compNode" presStyleCnt="0"/>
      <dgm:spPr/>
    </dgm:pt>
    <dgm:pt modelId="{98F7EA57-8497-4559-A71B-CEDC5DC6EAA4}" type="pres">
      <dgm:prSet presAssocID="{C2CA0AA0-304A-4D29-BBCD-DCA5FEE4D5A2}" presName="bgRect" presStyleLbl="bgShp" presStyleIdx="1" presStyleCnt="6"/>
      <dgm:spPr/>
    </dgm:pt>
    <dgm:pt modelId="{A370F4AA-F1A9-42D6-AC9C-7AD8AA6C47F6}" type="pres">
      <dgm:prSet presAssocID="{C2CA0AA0-304A-4D29-BBCD-DCA5FEE4D5A2}"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Statistics"/>
        </a:ext>
      </dgm:extLst>
    </dgm:pt>
    <dgm:pt modelId="{5BC716C9-4974-470A-82C4-EE3A3950CF8B}" type="pres">
      <dgm:prSet presAssocID="{C2CA0AA0-304A-4D29-BBCD-DCA5FEE4D5A2}" presName="spaceRect" presStyleCnt="0"/>
      <dgm:spPr/>
    </dgm:pt>
    <dgm:pt modelId="{A7274FC0-CFEB-4E22-AA85-25D3D79B3264}" type="pres">
      <dgm:prSet presAssocID="{C2CA0AA0-304A-4D29-BBCD-DCA5FEE4D5A2}" presName="parTx" presStyleLbl="revTx" presStyleIdx="1" presStyleCnt="6">
        <dgm:presLayoutVars>
          <dgm:chMax val="0"/>
          <dgm:chPref val="0"/>
        </dgm:presLayoutVars>
      </dgm:prSet>
      <dgm:spPr/>
    </dgm:pt>
    <dgm:pt modelId="{F386381C-D348-4AEA-83C2-E97649641EC9}" type="pres">
      <dgm:prSet presAssocID="{606E2916-370E-4902-9C88-A0516616580A}" presName="sibTrans" presStyleCnt="0"/>
      <dgm:spPr/>
    </dgm:pt>
    <dgm:pt modelId="{1A79F33D-FE72-4FDC-8CAC-90345F695A34}" type="pres">
      <dgm:prSet presAssocID="{771AF52E-F7AC-4F74-94D4-7010BE2037AB}" presName="compNode" presStyleCnt="0"/>
      <dgm:spPr/>
    </dgm:pt>
    <dgm:pt modelId="{C15BF820-1590-437A-B016-E529F08EB16C}" type="pres">
      <dgm:prSet presAssocID="{771AF52E-F7AC-4F74-94D4-7010BE2037AB}" presName="bgRect" presStyleLbl="bgShp" presStyleIdx="2" presStyleCnt="6"/>
      <dgm:spPr/>
    </dgm:pt>
    <dgm:pt modelId="{5534629D-17EB-4AF9-A106-A936BBB8F53D}" type="pres">
      <dgm:prSet presAssocID="{771AF52E-F7AC-4F74-94D4-7010BE2037AB}"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Syncing Cloud"/>
        </a:ext>
      </dgm:extLst>
    </dgm:pt>
    <dgm:pt modelId="{91E2831A-0A32-46F7-94BB-0A7C082216B8}" type="pres">
      <dgm:prSet presAssocID="{771AF52E-F7AC-4F74-94D4-7010BE2037AB}" presName="spaceRect" presStyleCnt="0"/>
      <dgm:spPr/>
    </dgm:pt>
    <dgm:pt modelId="{EDA4606F-9177-4362-9572-2A9E256E3AE0}" type="pres">
      <dgm:prSet presAssocID="{771AF52E-F7AC-4F74-94D4-7010BE2037AB}" presName="parTx" presStyleLbl="revTx" presStyleIdx="2" presStyleCnt="6">
        <dgm:presLayoutVars>
          <dgm:chMax val="0"/>
          <dgm:chPref val="0"/>
        </dgm:presLayoutVars>
      </dgm:prSet>
      <dgm:spPr/>
    </dgm:pt>
    <dgm:pt modelId="{74C1A7F4-6023-4FB7-866B-8A9382C5BCBC}" type="pres">
      <dgm:prSet presAssocID="{9B6B467C-7504-48A0-9B69-6EE7E32BE082}" presName="sibTrans" presStyleCnt="0"/>
      <dgm:spPr/>
    </dgm:pt>
    <dgm:pt modelId="{AECBBB10-9C8A-4CF8-B4F2-DC9B12F30633}" type="pres">
      <dgm:prSet presAssocID="{91F9C9B5-FEDA-4393-95F0-76409707B944}" presName="compNode" presStyleCnt="0"/>
      <dgm:spPr/>
    </dgm:pt>
    <dgm:pt modelId="{FED58353-141C-4634-B6A5-F41A300FB586}" type="pres">
      <dgm:prSet presAssocID="{91F9C9B5-FEDA-4393-95F0-76409707B944}" presName="bgRect" presStyleLbl="bgShp" presStyleIdx="3" presStyleCnt="6"/>
      <dgm:spPr/>
    </dgm:pt>
    <dgm:pt modelId="{059F2816-0105-430B-AF2F-5F5183A4A820}" type="pres">
      <dgm:prSet presAssocID="{91F9C9B5-FEDA-4393-95F0-76409707B944}"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erver"/>
        </a:ext>
      </dgm:extLst>
    </dgm:pt>
    <dgm:pt modelId="{B3BF52F4-09D8-4A68-96E6-C29F55548306}" type="pres">
      <dgm:prSet presAssocID="{91F9C9B5-FEDA-4393-95F0-76409707B944}" presName="spaceRect" presStyleCnt="0"/>
      <dgm:spPr/>
    </dgm:pt>
    <dgm:pt modelId="{9B23C375-6CA0-4C11-A884-5327A883D8C4}" type="pres">
      <dgm:prSet presAssocID="{91F9C9B5-FEDA-4393-95F0-76409707B944}" presName="parTx" presStyleLbl="revTx" presStyleIdx="3" presStyleCnt="6">
        <dgm:presLayoutVars>
          <dgm:chMax val="0"/>
          <dgm:chPref val="0"/>
        </dgm:presLayoutVars>
      </dgm:prSet>
      <dgm:spPr/>
    </dgm:pt>
    <dgm:pt modelId="{6C2E8D76-C962-4B42-9FF2-7FC287B71F32}" type="pres">
      <dgm:prSet presAssocID="{FC262BE9-32B5-4673-8625-8E11A21FDB53}" presName="sibTrans" presStyleCnt="0"/>
      <dgm:spPr/>
    </dgm:pt>
    <dgm:pt modelId="{E792B9F8-7333-426F-AB7E-791FF1EAAC5F}" type="pres">
      <dgm:prSet presAssocID="{7A41091A-57E1-424F-B905-071CE65C1870}" presName="compNode" presStyleCnt="0"/>
      <dgm:spPr/>
    </dgm:pt>
    <dgm:pt modelId="{5CE14EC5-57F3-4B37-9DAC-23B71563577B}" type="pres">
      <dgm:prSet presAssocID="{7A41091A-57E1-424F-B905-071CE65C1870}" presName="bgRect" presStyleLbl="bgShp" presStyleIdx="4" presStyleCnt="6"/>
      <dgm:spPr/>
    </dgm:pt>
    <dgm:pt modelId="{48C33057-04F8-4D64-95BB-493BC85D1AC4}" type="pres">
      <dgm:prSet presAssocID="{7A41091A-57E1-424F-B905-071CE65C1870}"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Document"/>
        </a:ext>
      </dgm:extLst>
    </dgm:pt>
    <dgm:pt modelId="{500EBA37-DD80-4669-9FE9-631999250AEF}" type="pres">
      <dgm:prSet presAssocID="{7A41091A-57E1-424F-B905-071CE65C1870}" presName="spaceRect" presStyleCnt="0"/>
      <dgm:spPr/>
    </dgm:pt>
    <dgm:pt modelId="{29F57961-D8AF-46AC-9C8A-6D2DD9444DC5}" type="pres">
      <dgm:prSet presAssocID="{7A41091A-57E1-424F-B905-071CE65C1870}" presName="parTx" presStyleLbl="revTx" presStyleIdx="4" presStyleCnt="6">
        <dgm:presLayoutVars>
          <dgm:chMax val="0"/>
          <dgm:chPref val="0"/>
        </dgm:presLayoutVars>
      </dgm:prSet>
      <dgm:spPr/>
    </dgm:pt>
    <dgm:pt modelId="{630F2AD7-FD84-4FF2-A131-A00B40F525C2}" type="pres">
      <dgm:prSet presAssocID="{ED3A39BE-A4A5-42A2-8701-9EBE46C7F237}" presName="sibTrans" presStyleCnt="0"/>
      <dgm:spPr/>
    </dgm:pt>
    <dgm:pt modelId="{C1EBC26F-39F2-4344-8C5C-09E1EEB8B89B}" type="pres">
      <dgm:prSet presAssocID="{CBB27E7A-7F53-4C0A-8403-C3A7341B1297}" presName="compNode" presStyleCnt="0"/>
      <dgm:spPr/>
    </dgm:pt>
    <dgm:pt modelId="{0CC433DC-B534-434B-A139-7B779DD46D14}" type="pres">
      <dgm:prSet presAssocID="{CBB27E7A-7F53-4C0A-8403-C3A7341B1297}" presName="bgRect" presStyleLbl="bgShp" presStyleIdx="5" presStyleCnt="6"/>
      <dgm:spPr/>
    </dgm:pt>
    <dgm:pt modelId="{77BC0708-8D5B-4440-B629-8BE721ED0CF5}" type="pres">
      <dgm:prSet presAssocID="{CBB27E7A-7F53-4C0A-8403-C3A7341B1297}"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Flask"/>
        </a:ext>
      </dgm:extLst>
    </dgm:pt>
    <dgm:pt modelId="{2E812C35-33F5-4099-BA00-278B488DF261}" type="pres">
      <dgm:prSet presAssocID="{CBB27E7A-7F53-4C0A-8403-C3A7341B1297}" presName="spaceRect" presStyleCnt="0"/>
      <dgm:spPr/>
    </dgm:pt>
    <dgm:pt modelId="{5950DADE-D51D-420D-9996-64A11FF9C568}" type="pres">
      <dgm:prSet presAssocID="{CBB27E7A-7F53-4C0A-8403-C3A7341B1297}" presName="parTx" presStyleLbl="revTx" presStyleIdx="5" presStyleCnt="6">
        <dgm:presLayoutVars>
          <dgm:chMax val="0"/>
          <dgm:chPref val="0"/>
        </dgm:presLayoutVars>
      </dgm:prSet>
      <dgm:spPr/>
    </dgm:pt>
  </dgm:ptLst>
  <dgm:cxnLst>
    <dgm:cxn modelId="{63768234-A8F5-4427-9279-119614608900}" srcId="{5AB82D9F-20B6-4399-87AE-94114265D29C}" destId="{C2CA0AA0-304A-4D29-BBCD-DCA5FEE4D5A2}" srcOrd="1" destOrd="0" parTransId="{094388F1-BA5D-416B-8860-80AF82123D50}" sibTransId="{606E2916-370E-4902-9C88-A0516616580A}"/>
    <dgm:cxn modelId="{DF999D36-040F-45E0-A90D-CDBFC60ED15D}" type="presOf" srcId="{7A41091A-57E1-424F-B905-071CE65C1870}" destId="{29F57961-D8AF-46AC-9C8A-6D2DD9444DC5}" srcOrd="0" destOrd="0" presId="urn:microsoft.com/office/officeart/2018/2/layout/IconVerticalSolidList"/>
    <dgm:cxn modelId="{FA174C3A-C3C4-411F-8CA6-5433E71058C9}" type="presOf" srcId="{CBB27E7A-7F53-4C0A-8403-C3A7341B1297}" destId="{5950DADE-D51D-420D-9996-64A11FF9C568}" srcOrd="0" destOrd="0" presId="urn:microsoft.com/office/officeart/2018/2/layout/IconVerticalSolidList"/>
    <dgm:cxn modelId="{FC63FE3D-2478-4019-8616-26D340212B54}" type="presOf" srcId="{5AB82D9F-20B6-4399-87AE-94114265D29C}" destId="{5599E401-8D56-40E2-B1C4-72DA68762234}" srcOrd="0" destOrd="0" presId="urn:microsoft.com/office/officeart/2018/2/layout/IconVerticalSolidList"/>
    <dgm:cxn modelId="{A52CB040-DB67-4CDF-A55A-29D3B1B8A7FC}" srcId="{5AB82D9F-20B6-4399-87AE-94114265D29C}" destId="{CBB27E7A-7F53-4C0A-8403-C3A7341B1297}" srcOrd="5" destOrd="0" parTransId="{60D0EEC1-B7C8-4D97-8A8D-81895CA1F470}" sibTransId="{F81843C5-F1FB-47C7-8F5B-7F50C4B6A889}"/>
    <dgm:cxn modelId="{73C2EE42-9334-45E8-B008-246B46370B1C}" type="presOf" srcId="{91F9C9B5-FEDA-4393-95F0-76409707B944}" destId="{9B23C375-6CA0-4C11-A884-5327A883D8C4}" srcOrd="0" destOrd="0" presId="urn:microsoft.com/office/officeart/2018/2/layout/IconVerticalSolidList"/>
    <dgm:cxn modelId="{041B4867-3A44-4E98-B5B9-A4DF1912BAF8}" type="presOf" srcId="{C2CA0AA0-304A-4D29-BBCD-DCA5FEE4D5A2}" destId="{A7274FC0-CFEB-4E22-AA85-25D3D79B3264}" srcOrd="0" destOrd="0" presId="urn:microsoft.com/office/officeart/2018/2/layout/IconVerticalSolidList"/>
    <dgm:cxn modelId="{0CEB7055-0F29-437B-97BA-0326A72571AB}" type="presOf" srcId="{771AF52E-F7AC-4F74-94D4-7010BE2037AB}" destId="{EDA4606F-9177-4362-9572-2A9E256E3AE0}" srcOrd="0" destOrd="0" presId="urn:microsoft.com/office/officeart/2018/2/layout/IconVerticalSolidList"/>
    <dgm:cxn modelId="{58355F79-22D4-4966-9EAC-F19388715359}" srcId="{5AB82D9F-20B6-4399-87AE-94114265D29C}" destId="{7A41091A-57E1-424F-B905-071CE65C1870}" srcOrd="4" destOrd="0" parTransId="{F506F4E6-4E61-4B65-9DBD-97F51E2C6818}" sibTransId="{ED3A39BE-A4A5-42A2-8701-9EBE46C7F237}"/>
    <dgm:cxn modelId="{0CF7DD83-0C56-4A5D-9DAB-93390B340C87}" srcId="{5AB82D9F-20B6-4399-87AE-94114265D29C}" destId="{771AF52E-F7AC-4F74-94D4-7010BE2037AB}" srcOrd="2" destOrd="0" parTransId="{2DF47BFA-C229-4B5A-913B-DABB8961A2BD}" sibTransId="{9B6B467C-7504-48A0-9B69-6EE7E32BE082}"/>
    <dgm:cxn modelId="{AD10B288-395A-4B91-934A-C4A855123E28}" type="presOf" srcId="{4BCFF095-A671-4B28-8926-7C6B68892029}" destId="{6A411D8E-B188-4980-A3E5-B020835984AC}" srcOrd="0" destOrd="0" presId="urn:microsoft.com/office/officeart/2018/2/layout/IconVerticalSolidList"/>
    <dgm:cxn modelId="{ABECA7E5-F7F9-4D34-94DB-8026D3F03455}" srcId="{5AB82D9F-20B6-4399-87AE-94114265D29C}" destId="{4BCFF095-A671-4B28-8926-7C6B68892029}" srcOrd="0" destOrd="0" parTransId="{F35C197D-E435-48CE-BFF7-3E9248DC4DD5}" sibTransId="{3A7A519C-69EF-4CFD-BC29-BBAE032007EF}"/>
    <dgm:cxn modelId="{A95A4DFD-9116-4619-A291-A3B07C9E772A}" srcId="{5AB82D9F-20B6-4399-87AE-94114265D29C}" destId="{91F9C9B5-FEDA-4393-95F0-76409707B944}" srcOrd="3" destOrd="0" parTransId="{96296F6D-E61C-4B20-9D58-E0FC8600E627}" sibTransId="{FC262BE9-32B5-4673-8625-8E11A21FDB53}"/>
    <dgm:cxn modelId="{C33F78CE-E21F-4ECF-8C0C-4F8E4C2B921D}" type="presParOf" srcId="{5599E401-8D56-40E2-B1C4-72DA68762234}" destId="{3F07512F-DBD0-409A-A7E1-C57CA223B8CB}" srcOrd="0" destOrd="0" presId="urn:microsoft.com/office/officeart/2018/2/layout/IconVerticalSolidList"/>
    <dgm:cxn modelId="{7E22A8E5-53CC-4EAB-A78B-96318EB9575D}" type="presParOf" srcId="{3F07512F-DBD0-409A-A7E1-C57CA223B8CB}" destId="{A612CCC6-36F9-420A-BDC2-C26CBEDE7086}" srcOrd="0" destOrd="0" presId="urn:microsoft.com/office/officeart/2018/2/layout/IconVerticalSolidList"/>
    <dgm:cxn modelId="{42A6F56C-FD43-4F14-A10E-DB9EAB7EAC75}" type="presParOf" srcId="{3F07512F-DBD0-409A-A7E1-C57CA223B8CB}" destId="{2712A6E7-BE1D-438D-AE1F-4D83D0F9B8CF}" srcOrd="1" destOrd="0" presId="urn:microsoft.com/office/officeart/2018/2/layout/IconVerticalSolidList"/>
    <dgm:cxn modelId="{3196DB0E-C8C4-4659-B810-FBB719F84C98}" type="presParOf" srcId="{3F07512F-DBD0-409A-A7E1-C57CA223B8CB}" destId="{9B70C86F-D518-4467-933B-D6F9AAA0E9AA}" srcOrd="2" destOrd="0" presId="urn:microsoft.com/office/officeart/2018/2/layout/IconVerticalSolidList"/>
    <dgm:cxn modelId="{0DCB2E29-606D-4073-9651-EADF55A74E78}" type="presParOf" srcId="{3F07512F-DBD0-409A-A7E1-C57CA223B8CB}" destId="{6A411D8E-B188-4980-A3E5-B020835984AC}" srcOrd="3" destOrd="0" presId="urn:microsoft.com/office/officeart/2018/2/layout/IconVerticalSolidList"/>
    <dgm:cxn modelId="{22D2BD9C-BB6A-484A-9BEC-F3AA79FDB116}" type="presParOf" srcId="{5599E401-8D56-40E2-B1C4-72DA68762234}" destId="{F6803884-7156-4190-925E-228520AA22F6}" srcOrd="1" destOrd="0" presId="urn:microsoft.com/office/officeart/2018/2/layout/IconVerticalSolidList"/>
    <dgm:cxn modelId="{6247B433-FEA2-480C-A810-D8B604CC6639}" type="presParOf" srcId="{5599E401-8D56-40E2-B1C4-72DA68762234}" destId="{6127E189-6EEA-4F48-8D4B-8D8AC0AF7C8D}" srcOrd="2" destOrd="0" presId="urn:microsoft.com/office/officeart/2018/2/layout/IconVerticalSolidList"/>
    <dgm:cxn modelId="{0AD88044-A9C1-4E1D-AF77-8FBE5FC57F10}" type="presParOf" srcId="{6127E189-6EEA-4F48-8D4B-8D8AC0AF7C8D}" destId="{98F7EA57-8497-4559-A71B-CEDC5DC6EAA4}" srcOrd="0" destOrd="0" presId="urn:microsoft.com/office/officeart/2018/2/layout/IconVerticalSolidList"/>
    <dgm:cxn modelId="{17D3BC65-763F-4EF1-B2AB-BF48FCB70B21}" type="presParOf" srcId="{6127E189-6EEA-4F48-8D4B-8D8AC0AF7C8D}" destId="{A370F4AA-F1A9-42D6-AC9C-7AD8AA6C47F6}" srcOrd="1" destOrd="0" presId="urn:microsoft.com/office/officeart/2018/2/layout/IconVerticalSolidList"/>
    <dgm:cxn modelId="{6FFC4A5A-C4CB-4931-B80D-B8E3E7010942}" type="presParOf" srcId="{6127E189-6EEA-4F48-8D4B-8D8AC0AF7C8D}" destId="{5BC716C9-4974-470A-82C4-EE3A3950CF8B}" srcOrd="2" destOrd="0" presId="urn:microsoft.com/office/officeart/2018/2/layout/IconVerticalSolidList"/>
    <dgm:cxn modelId="{393B8773-3D48-40A1-90FE-C6C6E95CD98A}" type="presParOf" srcId="{6127E189-6EEA-4F48-8D4B-8D8AC0AF7C8D}" destId="{A7274FC0-CFEB-4E22-AA85-25D3D79B3264}" srcOrd="3" destOrd="0" presId="urn:microsoft.com/office/officeart/2018/2/layout/IconVerticalSolidList"/>
    <dgm:cxn modelId="{0A325FEC-BEC0-4F8B-B2F4-11630DE25437}" type="presParOf" srcId="{5599E401-8D56-40E2-B1C4-72DA68762234}" destId="{F386381C-D348-4AEA-83C2-E97649641EC9}" srcOrd="3" destOrd="0" presId="urn:microsoft.com/office/officeart/2018/2/layout/IconVerticalSolidList"/>
    <dgm:cxn modelId="{755A7943-8B96-414B-B626-6CDBD034580D}" type="presParOf" srcId="{5599E401-8D56-40E2-B1C4-72DA68762234}" destId="{1A79F33D-FE72-4FDC-8CAC-90345F695A34}" srcOrd="4" destOrd="0" presId="urn:microsoft.com/office/officeart/2018/2/layout/IconVerticalSolidList"/>
    <dgm:cxn modelId="{4E59A438-E465-43CC-B026-26D1DF375588}" type="presParOf" srcId="{1A79F33D-FE72-4FDC-8CAC-90345F695A34}" destId="{C15BF820-1590-437A-B016-E529F08EB16C}" srcOrd="0" destOrd="0" presId="urn:microsoft.com/office/officeart/2018/2/layout/IconVerticalSolidList"/>
    <dgm:cxn modelId="{4A5C0387-1E3D-4B9A-9EC1-BB634D162354}" type="presParOf" srcId="{1A79F33D-FE72-4FDC-8CAC-90345F695A34}" destId="{5534629D-17EB-4AF9-A106-A936BBB8F53D}" srcOrd="1" destOrd="0" presId="urn:microsoft.com/office/officeart/2018/2/layout/IconVerticalSolidList"/>
    <dgm:cxn modelId="{A11DAD56-340D-4CF5-A783-DAC79FD97BB5}" type="presParOf" srcId="{1A79F33D-FE72-4FDC-8CAC-90345F695A34}" destId="{91E2831A-0A32-46F7-94BB-0A7C082216B8}" srcOrd="2" destOrd="0" presId="urn:microsoft.com/office/officeart/2018/2/layout/IconVerticalSolidList"/>
    <dgm:cxn modelId="{5F328A3A-7EB5-4EA9-A689-70C1CDE4E6C3}" type="presParOf" srcId="{1A79F33D-FE72-4FDC-8CAC-90345F695A34}" destId="{EDA4606F-9177-4362-9572-2A9E256E3AE0}" srcOrd="3" destOrd="0" presId="urn:microsoft.com/office/officeart/2018/2/layout/IconVerticalSolidList"/>
    <dgm:cxn modelId="{FB0787E5-7048-454E-BDE8-F9E805B00CEB}" type="presParOf" srcId="{5599E401-8D56-40E2-B1C4-72DA68762234}" destId="{74C1A7F4-6023-4FB7-866B-8A9382C5BCBC}" srcOrd="5" destOrd="0" presId="urn:microsoft.com/office/officeart/2018/2/layout/IconVerticalSolidList"/>
    <dgm:cxn modelId="{CC1CE384-655A-4435-8FCB-5B087D12DDF2}" type="presParOf" srcId="{5599E401-8D56-40E2-B1C4-72DA68762234}" destId="{AECBBB10-9C8A-4CF8-B4F2-DC9B12F30633}" srcOrd="6" destOrd="0" presId="urn:microsoft.com/office/officeart/2018/2/layout/IconVerticalSolidList"/>
    <dgm:cxn modelId="{E1E6EA8B-E9B6-40E4-9DEB-ABA3F8675F37}" type="presParOf" srcId="{AECBBB10-9C8A-4CF8-B4F2-DC9B12F30633}" destId="{FED58353-141C-4634-B6A5-F41A300FB586}" srcOrd="0" destOrd="0" presId="urn:microsoft.com/office/officeart/2018/2/layout/IconVerticalSolidList"/>
    <dgm:cxn modelId="{E6C48E02-935A-4146-BB3A-F60DF47C5B92}" type="presParOf" srcId="{AECBBB10-9C8A-4CF8-B4F2-DC9B12F30633}" destId="{059F2816-0105-430B-AF2F-5F5183A4A820}" srcOrd="1" destOrd="0" presId="urn:microsoft.com/office/officeart/2018/2/layout/IconVerticalSolidList"/>
    <dgm:cxn modelId="{1E4D4199-7AF8-4869-B2BF-12B27B4253E8}" type="presParOf" srcId="{AECBBB10-9C8A-4CF8-B4F2-DC9B12F30633}" destId="{B3BF52F4-09D8-4A68-96E6-C29F55548306}" srcOrd="2" destOrd="0" presId="urn:microsoft.com/office/officeart/2018/2/layout/IconVerticalSolidList"/>
    <dgm:cxn modelId="{03ECAE1D-12EB-4496-94AF-701564F9586E}" type="presParOf" srcId="{AECBBB10-9C8A-4CF8-B4F2-DC9B12F30633}" destId="{9B23C375-6CA0-4C11-A884-5327A883D8C4}" srcOrd="3" destOrd="0" presId="urn:microsoft.com/office/officeart/2018/2/layout/IconVerticalSolidList"/>
    <dgm:cxn modelId="{49A8589D-D11F-45F0-B91F-D6946716B6A5}" type="presParOf" srcId="{5599E401-8D56-40E2-B1C4-72DA68762234}" destId="{6C2E8D76-C962-4B42-9FF2-7FC287B71F32}" srcOrd="7" destOrd="0" presId="urn:microsoft.com/office/officeart/2018/2/layout/IconVerticalSolidList"/>
    <dgm:cxn modelId="{17B592CB-7A27-45C6-BB42-8354AF13A313}" type="presParOf" srcId="{5599E401-8D56-40E2-B1C4-72DA68762234}" destId="{E792B9F8-7333-426F-AB7E-791FF1EAAC5F}" srcOrd="8" destOrd="0" presId="urn:microsoft.com/office/officeart/2018/2/layout/IconVerticalSolidList"/>
    <dgm:cxn modelId="{ED176B46-303E-480C-B244-5F8AF863DE27}" type="presParOf" srcId="{E792B9F8-7333-426F-AB7E-791FF1EAAC5F}" destId="{5CE14EC5-57F3-4B37-9DAC-23B71563577B}" srcOrd="0" destOrd="0" presId="urn:microsoft.com/office/officeart/2018/2/layout/IconVerticalSolidList"/>
    <dgm:cxn modelId="{4149BAFE-7BD3-4689-99D2-D81B08453683}" type="presParOf" srcId="{E792B9F8-7333-426F-AB7E-791FF1EAAC5F}" destId="{48C33057-04F8-4D64-95BB-493BC85D1AC4}" srcOrd="1" destOrd="0" presId="urn:microsoft.com/office/officeart/2018/2/layout/IconVerticalSolidList"/>
    <dgm:cxn modelId="{525ED943-7992-4D80-A9B0-3AFD4EBF605C}" type="presParOf" srcId="{E792B9F8-7333-426F-AB7E-791FF1EAAC5F}" destId="{500EBA37-DD80-4669-9FE9-631999250AEF}" srcOrd="2" destOrd="0" presId="urn:microsoft.com/office/officeart/2018/2/layout/IconVerticalSolidList"/>
    <dgm:cxn modelId="{078EEF13-B6F4-4702-A0FF-84D2DD05401E}" type="presParOf" srcId="{E792B9F8-7333-426F-AB7E-791FF1EAAC5F}" destId="{29F57961-D8AF-46AC-9C8A-6D2DD9444DC5}" srcOrd="3" destOrd="0" presId="urn:microsoft.com/office/officeart/2018/2/layout/IconVerticalSolidList"/>
    <dgm:cxn modelId="{EE508A5B-89F0-4324-AE48-2C62DB870C30}" type="presParOf" srcId="{5599E401-8D56-40E2-B1C4-72DA68762234}" destId="{630F2AD7-FD84-4FF2-A131-A00B40F525C2}" srcOrd="9" destOrd="0" presId="urn:microsoft.com/office/officeart/2018/2/layout/IconVerticalSolidList"/>
    <dgm:cxn modelId="{9F2ADB19-033E-4650-9464-C043EC2DCE67}" type="presParOf" srcId="{5599E401-8D56-40E2-B1C4-72DA68762234}" destId="{C1EBC26F-39F2-4344-8C5C-09E1EEB8B89B}" srcOrd="10" destOrd="0" presId="urn:microsoft.com/office/officeart/2018/2/layout/IconVerticalSolidList"/>
    <dgm:cxn modelId="{61C4DDC3-D4C5-4F3B-B5D7-AB9C5514F774}" type="presParOf" srcId="{C1EBC26F-39F2-4344-8C5C-09E1EEB8B89B}" destId="{0CC433DC-B534-434B-A139-7B779DD46D14}" srcOrd="0" destOrd="0" presId="urn:microsoft.com/office/officeart/2018/2/layout/IconVerticalSolidList"/>
    <dgm:cxn modelId="{DAFCC2CC-C8E1-4C4D-801E-7B2B08F015EE}" type="presParOf" srcId="{C1EBC26F-39F2-4344-8C5C-09E1EEB8B89B}" destId="{77BC0708-8D5B-4440-B629-8BE721ED0CF5}" srcOrd="1" destOrd="0" presId="urn:microsoft.com/office/officeart/2018/2/layout/IconVerticalSolidList"/>
    <dgm:cxn modelId="{98C90DF1-DA63-435B-B2BE-C23A552E23E2}" type="presParOf" srcId="{C1EBC26F-39F2-4344-8C5C-09E1EEB8B89B}" destId="{2E812C35-33F5-4099-BA00-278B488DF261}" srcOrd="2" destOrd="0" presId="urn:microsoft.com/office/officeart/2018/2/layout/IconVerticalSolidList"/>
    <dgm:cxn modelId="{3C60BF0E-FF70-47D1-ACB0-BEB2E7524D3E}" type="presParOf" srcId="{C1EBC26F-39F2-4344-8C5C-09E1EEB8B89B}" destId="{5950DADE-D51D-420D-9996-64A11FF9C568}" srcOrd="3" destOrd="0" presId="urn:microsoft.com/office/officeart/2018/2/layout/IconVerticalSolid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69E3768-49A1-4601-B075-6488E3E72B2E}">
      <dsp:nvSpPr>
        <dsp:cNvPr id="0" name=""/>
        <dsp:cNvSpPr/>
      </dsp:nvSpPr>
      <dsp:spPr>
        <a:xfrm>
          <a:off x="840986" y="392674"/>
          <a:ext cx="702421" cy="70242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5EB90FC-984B-4D53-912A-C2BCBA629489}">
      <dsp:nvSpPr>
        <dsp:cNvPr id="0" name=""/>
        <dsp:cNvSpPr/>
      </dsp:nvSpPr>
      <dsp:spPr>
        <a:xfrm>
          <a:off x="411728"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Amazon Kinesis – Real-time ingestion</a:t>
          </a:r>
        </a:p>
      </dsp:txBody>
      <dsp:txXfrm>
        <a:off x="411728" y="1356176"/>
        <a:ext cx="1560937" cy="624375"/>
      </dsp:txXfrm>
    </dsp:sp>
    <dsp:sp modelId="{5335C112-1E07-4AE3-ADBA-F238A1BDD3C9}">
      <dsp:nvSpPr>
        <dsp:cNvPr id="0" name=""/>
        <dsp:cNvSpPr/>
      </dsp:nvSpPr>
      <dsp:spPr>
        <a:xfrm>
          <a:off x="2675088" y="392674"/>
          <a:ext cx="702421" cy="70242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18A384FC-F7FA-4014-9C4A-24EC44EF630C}">
      <dsp:nvSpPr>
        <dsp:cNvPr id="0" name=""/>
        <dsp:cNvSpPr/>
      </dsp:nvSpPr>
      <dsp:spPr>
        <a:xfrm>
          <a:off x="2245830"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Logistic Regression – ML sentiment classification</a:t>
          </a:r>
        </a:p>
      </dsp:txBody>
      <dsp:txXfrm>
        <a:off x="2245830" y="1356176"/>
        <a:ext cx="1560937" cy="624375"/>
      </dsp:txXfrm>
    </dsp:sp>
    <dsp:sp modelId="{63818551-01C8-4965-88D5-12696ADDC464}">
      <dsp:nvSpPr>
        <dsp:cNvPr id="0" name=""/>
        <dsp:cNvSpPr/>
      </dsp:nvSpPr>
      <dsp:spPr>
        <a:xfrm>
          <a:off x="4509189" y="392674"/>
          <a:ext cx="702421" cy="70242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DE07DD07-1C54-43DD-938D-4507DF42F217}">
      <dsp:nvSpPr>
        <dsp:cNvPr id="0" name=""/>
        <dsp:cNvSpPr/>
      </dsp:nvSpPr>
      <dsp:spPr>
        <a:xfrm>
          <a:off x="4079932"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a:t>
          </a:r>
          <a:r>
            <a:rPr lang="en-US" sz="1300" kern="1200" dirty="0" err="1"/>
            <a:t>TextBlob</a:t>
          </a:r>
          <a:r>
            <a:rPr lang="en-US" sz="1300" kern="1200" dirty="0"/>
            <a:t> – Sentiment scoring</a:t>
          </a:r>
        </a:p>
      </dsp:txBody>
      <dsp:txXfrm>
        <a:off x="4079932" y="1356176"/>
        <a:ext cx="1560937" cy="624375"/>
      </dsp:txXfrm>
    </dsp:sp>
    <dsp:sp modelId="{FCC80A3F-2E49-4CA7-98D4-FF9EF18652D3}">
      <dsp:nvSpPr>
        <dsp:cNvPr id="0" name=""/>
        <dsp:cNvSpPr/>
      </dsp:nvSpPr>
      <dsp:spPr>
        <a:xfrm>
          <a:off x="6343291" y="392674"/>
          <a:ext cx="702421" cy="70242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07649325-EBE7-42FC-8F4D-058FEFA38E3A}">
      <dsp:nvSpPr>
        <dsp:cNvPr id="0" name=""/>
        <dsp:cNvSpPr/>
      </dsp:nvSpPr>
      <dsp:spPr>
        <a:xfrm>
          <a:off x="5914033" y="1356176"/>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Python UDFs – Data enrichment</a:t>
          </a:r>
        </a:p>
      </dsp:txBody>
      <dsp:txXfrm>
        <a:off x="5914033" y="1356176"/>
        <a:ext cx="1560937" cy="624375"/>
      </dsp:txXfrm>
    </dsp:sp>
    <dsp:sp modelId="{DF7BC596-ED03-47B4-AF19-F5A9D875C1DC}">
      <dsp:nvSpPr>
        <dsp:cNvPr id="0" name=""/>
        <dsp:cNvSpPr/>
      </dsp:nvSpPr>
      <dsp:spPr>
        <a:xfrm>
          <a:off x="2675088" y="2370786"/>
          <a:ext cx="702421" cy="70242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5DDCBAE-F756-4A20-AB39-07CC43F2AFEB}">
      <dsp:nvSpPr>
        <dsp:cNvPr id="0" name=""/>
        <dsp:cNvSpPr/>
      </dsp:nvSpPr>
      <dsp:spPr>
        <a:xfrm>
          <a:off x="2245830"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Slack – Real-time alerts</a:t>
          </a:r>
        </a:p>
      </dsp:txBody>
      <dsp:txXfrm>
        <a:off x="2245830" y="3334288"/>
        <a:ext cx="1560937" cy="624375"/>
      </dsp:txXfrm>
    </dsp:sp>
    <dsp:sp modelId="{AED905D3-4311-43AB-8DF9-33A51AB3CD6B}">
      <dsp:nvSpPr>
        <dsp:cNvPr id="0" name=""/>
        <dsp:cNvSpPr/>
      </dsp:nvSpPr>
      <dsp:spPr>
        <a:xfrm>
          <a:off x="4509189" y="2370786"/>
          <a:ext cx="702421" cy="70242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341E0823-E993-4385-BA40-DC58A059E5E9}">
      <dsp:nvSpPr>
        <dsp:cNvPr id="0" name=""/>
        <dsp:cNvSpPr/>
      </dsp:nvSpPr>
      <dsp:spPr>
        <a:xfrm>
          <a:off x="4079932" y="3334288"/>
          <a:ext cx="1560937" cy="62437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577850">
            <a:lnSpc>
              <a:spcPct val="100000"/>
            </a:lnSpc>
            <a:spcBef>
              <a:spcPct val="0"/>
            </a:spcBef>
            <a:spcAft>
              <a:spcPct val="35000"/>
            </a:spcAft>
            <a:buNone/>
          </a:pPr>
          <a:r>
            <a:rPr lang="en-US" sz="1300" kern="1200" dirty="0"/>
            <a:t>• SQL Tables – Bronze, Silver, Gold, Log layers</a:t>
          </a:r>
        </a:p>
      </dsp:txBody>
      <dsp:txXfrm>
        <a:off x="4079932" y="3334288"/>
        <a:ext cx="1560937" cy="6243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612CCC6-36F9-420A-BDC2-C26CBEDE7086}">
      <dsp:nvSpPr>
        <dsp:cNvPr id="0" name=""/>
        <dsp:cNvSpPr/>
      </dsp:nvSpPr>
      <dsp:spPr>
        <a:xfrm>
          <a:off x="0" y="1391"/>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712A6E7-BE1D-438D-AE1F-4D83D0F9B8CF}">
      <dsp:nvSpPr>
        <dsp:cNvPr id="0" name=""/>
        <dsp:cNvSpPr/>
      </dsp:nvSpPr>
      <dsp:spPr>
        <a:xfrm>
          <a:off x="179357" y="134797"/>
          <a:ext cx="326104" cy="326104"/>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6A411D8E-B188-4980-A3E5-B020835984AC}">
      <dsp:nvSpPr>
        <dsp:cNvPr id="0" name=""/>
        <dsp:cNvSpPr/>
      </dsp:nvSpPr>
      <dsp:spPr>
        <a:xfrm>
          <a:off x="684820" y="1391"/>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b="1" kern="1200"/>
            <a:t>Purpose</a:t>
          </a:r>
          <a:r>
            <a:rPr lang="en-IN" sz="1500" kern="1200"/>
            <a:t>: Collect &amp; Store Raw Data</a:t>
          </a:r>
          <a:endParaRPr lang="en-US" sz="1500" kern="1200"/>
        </a:p>
      </dsp:txBody>
      <dsp:txXfrm>
        <a:off x="684820" y="1391"/>
        <a:ext cx="4350728" cy="592917"/>
      </dsp:txXfrm>
    </dsp:sp>
    <dsp:sp modelId="{98F7EA57-8497-4559-A71B-CEDC5DC6EAA4}">
      <dsp:nvSpPr>
        <dsp:cNvPr id="0" name=""/>
        <dsp:cNvSpPr/>
      </dsp:nvSpPr>
      <dsp:spPr>
        <a:xfrm>
          <a:off x="0" y="742538"/>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A370F4AA-F1A9-42D6-AC9C-7AD8AA6C47F6}">
      <dsp:nvSpPr>
        <dsp:cNvPr id="0" name=""/>
        <dsp:cNvSpPr/>
      </dsp:nvSpPr>
      <dsp:spPr>
        <a:xfrm>
          <a:off x="179357" y="875945"/>
          <a:ext cx="326104" cy="326104"/>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A7274FC0-CFEB-4E22-AA85-25D3D79B3264}">
      <dsp:nvSpPr>
        <dsp:cNvPr id="0" name=""/>
        <dsp:cNvSpPr/>
      </dsp:nvSpPr>
      <dsp:spPr>
        <a:xfrm>
          <a:off x="684820" y="742538"/>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kern="1200" dirty="0"/>
            <a:t>Input: </a:t>
          </a:r>
          <a:r>
            <a:rPr lang="en-IN" sz="1500" kern="1200" dirty="0" err="1"/>
            <a:t>tweet.json</a:t>
          </a:r>
          <a:r>
            <a:rPr lang="en-IN" sz="1500" kern="1200" dirty="0"/>
            <a:t> (tweets + ML sentiment from Logistic Regression)</a:t>
          </a:r>
          <a:endParaRPr lang="en-US" sz="1500" kern="1200" dirty="0"/>
        </a:p>
      </dsp:txBody>
      <dsp:txXfrm>
        <a:off x="684820" y="742538"/>
        <a:ext cx="4350728" cy="592917"/>
      </dsp:txXfrm>
    </dsp:sp>
    <dsp:sp modelId="{C15BF820-1590-437A-B016-E529F08EB16C}">
      <dsp:nvSpPr>
        <dsp:cNvPr id="0" name=""/>
        <dsp:cNvSpPr/>
      </dsp:nvSpPr>
      <dsp:spPr>
        <a:xfrm>
          <a:off x="0" y="1483685"/>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534629D-17EB-4AF9-A106-A936BBB8F53D}">
      <dsp:nvSpPr>
        <dsp:cNvPr id="0" name=""/>
        <dsp:cNvSpPr/>
      </dsp:nvSpPr>
      <dsp:spPr>
        <a:xfrm>
          <a:off x="179357" y="1617092"/>
          <a:ext cx="326104" cy="326104"/>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EDA4606F-9177-4362-9572-2A9E256E3AE0}">
      <dsp:nvSpPr>
        <dsp:cNvPr id="0" name=""/>
        <dsp:cNvSpPr/>
      </dsp:nvSpPr>
      <dsp:spPr>
        <a:xfrm>
          <a:off x="684820" y="1483685"/>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kern="1200"/>
            <a:t>Ingestion: Amazon Kinesis (Producer sends data stream)</a:t>
          </a:r>
          <a:endParaRPr lang="en-US" sz="1500" kern="1200"/>
        </a:p>
      </dsp:txBody>
      <dsp:txXfrm>
        <a:off x="684820" y="1483685"/>
        <a:ext cx="4350728" cy="592917"/>
      </dsp:txXfrm>
    </dsp:sp>
    <dsp:sp modelId="{FED58353-141C-4634-B6A5-F41A300FB586}">
      <dsp:nvSpPr>
        <dsp:cNvPr id="0" name=""/>
        <dsp:cNvSpPr/>
      </dsp:nvSpPr>
      <dsp:spPr>
        <a:xfrm>
          <a:off x="0" y="2224833"/>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059F2816-0105-430B-AF2F-5F5183A4A820}">
      <dsp:nvSpPr>
        <dsp:cNvPr id="0" name=""/>
        <dsp:cNvSpPr/>
      </dsp:nvSpPr>
      <dsp:spPr>
        <a:xfrm>
          <a:off x="179357" y="2358239"/>
          <a:ext cx="326104" cy="326104"/>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9B23C375-6CA0-4C11-A884-5327A883D8C4}">
      <dsp:nvSpPr>
        <dsp:cNvPr id="0" name=""/>
        <dsp:cNvSpPr/>
      </dsp:nvSpPr>
      <dsp:spPr>
        <a:xfrm>
          <a:off x="684820" y="2224833"/>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kern="1200"/>
            <a:t>Storage: tweet_data table</a:t>
          </a:r>
          <a:endParaRPr lang="en-US" sz="1500" kern="1200"/>
        </a:p>
      </dsp:txBody>
      <dsp:txXfrm>
        <a:off x="684820" y="2224833"/>
        <a:ext cx="4350728" cy="592917"/>
      </dsp:txXfrm>
    </dsp:sp>
    <dsp:sp modelId="{5CE14EC5-57F3-4B37-9DAC-23B71563577B}">
      <dsp:nvSpPr>
        <dsp:cNvPr id="0" name=""/>
        <dsp:cNvSpPr/>
      </dsp:nvSpPr>
      <dsp:spPr>
        <a:xfrm>
          <a:off x="0" y="2965980"/>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8C33057-04F8-4D64-95BB-493BC85D1AC4}">
      <dsp:nvSpPr>
        <dsp:cNvPr id="0" name=""/>
        <dsp:cNvSpPr/>
      </dsp:nvSpPr>
      <dsp:spPr>
        <a:xfrm>
          <a:off x="179357" y="3099386"/>
          <a:ext cx="326104" cy="326104"/>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29F57961-D8AF-46AC-9C8A-6D2DD9444DC5}">
      <dsp:nvSpPr>
        <dsp:cNvPr id="0" name=""/>
        <dsp:cNvSpPr/>
      </dsp:nvSpPr>
      <dsp:spPr>
        <a:xfrm>
          <a:off x="684820" y="2965980"/>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kern="1200"/>
            <a:t>Fields: id, user_id, tweet, timestamp, label, ml_sentiment</a:t>
          </a:r>
          <a:endParaRPr lang="en-US" sz="1500" kern="1200"/>
        </a:p>
      </dsp:txBody>
      <dsp:txXfrm>
        <a:off x="684820" y="2965980"/>
        <a:ext cx="4350728" cy="592917"/>
      </dsp:txXfrm>
    </dsp:sp>
    <dsp:sp modelId="{0CC433DC-B534-434B-A139-7B779DD46D14}">
      <dsp:nvSpPr>
        <dsp:cNvPr id="0" name=""/>
        <dsp:cNvSpPr/>
      </dsp:nvSpPr>
      <dsp:spPr>
        <a:xfrm>
          <a:off x="0" y="3707127"/>
          <a:ext cx="5035549" cy="592917"/>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7BC0708-8D5B-4440-B629-8BE721ED0CF5}">
      <dsp:nvSpPr>
        <dsp:cNvPr id="0" name=""/>
        <dsp:cNvSpPr/>
      </dsp:nvSpPr>
      <dsp:spPr>
        <a:xfrm>
          <a:off x="179357" y="3840534"/>
          <a:ext cx="326104" cy="326104"/>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25400" cap="flat" cmpd="sng" algn="ctr">
          <a:noFill/>
          <a:prstDash val="solid"/>
        </a:ln>
        <a:effectLst/>
      </dsp:spPr>
      <dsp:style>
        <a:lnRef idx="2">
          <a:scrgbClr r="0" g="0" b="0"/>
        </a:lnRef>
        <a:fillRef idx="1">
          <a:scrgbClr r="0" g="0" b="0"/>
        </a:fillRef>
        <a:effectRef idx="0">
          <a:scrgbClr r="0" g="0" b="0"/>
        </a:effectRef>
        <a:fontRef idx="minor">
          <a:schemeClr val="lt1"/>
        </a:fontRef>
      </dsp:style>
    </dsp:sp>
    <dsp:sp modelId="{5950DADE-D51D-420D-9996-64A11FF9C568}">
      <dsp:nvSpPr>
        <dsp:cNvPr id="0" name=""/>
        <dsp:cNvSpPr/>
      </dsp:nvSpPr>
      <dsp:spPr>
        <a:xfrm>
          <a:off x="684820" y="3707127"/>
          <a:ext cx="4350728" cy="592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62750" tIns="62750" rIns="62750" bIns="62750" numCol="1" spcCol="1270" anchor="ctr" anchorCtr="0">
          <a:noAutofit/>
        </a:bodyPr>
        <a:lstStyle/>
        <a:p>
          <a:pPr marL="0" lvl="0" indent="0" algn="l" defTabSz="666750">
            <a:lnSpc>
              <a:spcPct val="100000"/>
            </a:lnSpc>
            <a:spcBef>
              <a:spcPct val="0"/>
            </a:spcBef>
            <a:spcAft>
              <a:spcPct val="35000"/>
            </a:spcAft>
            <a:buNone/>
          </a:pPr>
          <a:r>
            <a:rPr lang="en-IN" sz="1500" kern="1200" dirty="0"/>
            <a:t> Acts as the </a:t>
          </a:r>
          <a:r>
            <a:rPr lang="en-IN" sz="1500" b="1" kern="1200" dirty="0"/>
            <a:t>foundation</a:t>
          </a:r>
          <a:r>
            <a:rPr lang="en-IN" sz="1500" kern="1200" dirty="0"/>
            <a:t>, keeping raw + ML predictions safe.</a:t>
          </a:r>
          <a:endParaRPr lang="en-US" sz="1500" kern="1200" dirty="0"/>
        </a:p>
      </dsp:txBody>
      <dsp:txXfrm>
        <a:off x="684820" y="3707127"/>
        <a:ext cx="4350728" cy="592917"/>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8/26/2025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8/26/2025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8/26/2025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8/26/2025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8/26/2025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4.jp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6.png"/><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0" name="Rectangle 29">
            <a:extLst>
              <a:ext uri="{FF2B5EF4-FFF2-40B4-BE49-F238E27FC236}">
                <a16:creationId xmlns:a16="http://schemas.microsoft.com/office/drawing/2014/main" id="{D1A4588A-55D5-49B8-BE41-54ACDCFF2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group of black boxes with different colored icons&#10;&#10;AI-generated content may be incorrect.">
            <a:extLst>
              <a:ext uri="{FF2B5EF4-FFF2-40B4-BE49-F238E27FC236}">
                <a16:creationId xmlns:a16="http://schemas.microsoft.com/office/drawing/2014/main" id="{E7ECC170-ADA3-45DE-25A6-0C7259B59D9F}"/>
              </a:ext>
            </a:extLst>
          </p:cNvPr>
          <p:cNvPicPr>
            <a:picLocks noChangeAspect="1"/>
          </p:cNvPicPr>
          <p:nvPr/>
        </p:nvPicPr>
        <p:blipFill>
          <a:blip r:embed="rId2"/>
          <a:srcRect t="9300" b="9300"/>
          <a:stretch>
            <a:fillRect/>
          </a:stretch>
        </p:blipFill>
        <p:spPr>
          <a:xfrm>
            <a:off x="20" y="10"/>
            <a:ext cx="9143980" cy="4465973"/>
          </a:xfrm>
          <a:prstGeom prst="rect">
            <a:avLst/>
          </a:prstGeom>
        </p:spPr>
      </p:pic>
      <p:sp>
        <p:nvSpPr>
          <p:cNvPr id="32" name="Rectangle: Rounded Corners 31">
            <a:extLst>
              <a:ext uri="{FF2B5EF4-FFF2-40B4-BE49-F238E27FC236}">
                <a16:creationId xmlns:a16="http://schemas.microsoft.com/office/drawing/2014/main" id="{F97E7EA2-EDCD-47E9-81BC-415C606D1B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119552"/>
            <a:ext cx="7036903"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 name="Title 1"/>
          <p:cNvSpPr>
            <a:spLocks noGrp="1"/>
          </p:cNvSpPr>
          <p:nvPr>
            <p:ph type="ctrTitle"/>
          </p:nvPr>
        </p:nvSpPr>
        <p:spPr>
          <a:xfrm>
            <a:off x="425196" y="4203278"/>
            <a:ext cx="8718784" cy="536063"/>
          </a:xfrm>
        </p:spPr>
        <p:txBody>
          <a:bodyPr vert="horz" lIns="91440" tIns="45720" rIns="91440" bIns="45720" rtlCol="0" anchor="ctr">
            <a:normAutofit/>
          </a:bodyPr>
          <a:lstStyle/>
          <a:p>
            <a:pPr algn="l" defTabSz="914400">
              <a:lnSpc>
                <a:spcPct val="90000"/>
              </a:lnSpc>
            </a:pPr>
            <a:r>
              <a:rPr lang="en-US" sz="2200" b="1" dirty="0">
                <a:solidFill>
                  <a:schemeClr val="bg1"/>
                </a:solidFill>
              </a:rPr>
              <a:t>Real-Time Social Media Sentiment Analysis Pipeline</a:t>
            </a:r>
          </a:p>
        </p:txBody>
      </p:sp>
      <p:sp>
        <p:nvSpPr>
          <p:cNvPr id="3" name="Subtitle 2"/>
          <p:cNvSpPr>
            <a:spLocks noGrp="1"/>
          </p:cNvSpPr>
          <p:nvPr>
            <p:ph type="subTitle" idx="1"/>
          </p:nvPr>
        </p:nvSpPr>
        <p:spPr>
          <a:xfrm>
            <a:off x="425196" y="4956314"/>
            <a:ext cx="8293608" cy="1306417"/>
          </a:xfrm>
        </p:spPr>
        <p:txBody>
          <a:bodyPr vert="horz" lIns="91440" tIns="45720" rIns="91440" bIns="45720" rtlCol="0">
            <a:normAutofit/>
          </a:bodyPr>
          <a:lstStyle/>
          <a:p>
            <a:pPr indent="-228600" algn="l" defTabSz="914400">
              <a:lnSpc>
                <a:spcPct val="90000"/>
              </a:lnSpc>
              <a:buFont typeface="Arial" panose="020B0604020202020204" pitchFamily="34" charset="0"/>
              <a:buChar char="•"/>
            </a:pPr>
            <a:r>
              <a:rPr lang="en-US" sz="1500" dirty="0">
                <a:solidFill>
                  <a:schemeClr val="tx1"/>
                </a:solidFill>
              </a:rPr>
              <a:t>Presented</a:t>
            </a:r>
          </a:p>
          <a:p>
            <a:pPr indent="-228600" algn="l" defTabSz="914400">
              <a:lnSpc>
                <a:spcPct val="90000"/>
              </a:lnSpc>
              <a:buFont typeface="Arial" panose="020B0604020202020204" pitchFamily="34" charset="0"/>
              <a:buChar char="•"/>
            </a:pPr>
            <a:r>
              <a:rPr lang="en-US" sz="1500" dirty="0">
                <a:solidFill>
                  <a:schemeClr val="tx1"/>
                </a:solidFill>
              </a:rPr>
              <a:t>1---Midhun</a:t>
            </a:r>
          </a:p>
          <a:p>
            <a:pPr indent="-228600" algn="l" defTabSz="914400">
              <a:lnSpc>
                <a:spcPct val="90000"/>
              </a:lnSpc>
              <a:buFont typeface="Arial" panose="020B0604020202020204" pitchFamily="34" charset="0"/>
              <a:buChar char="•"/>
            </a:pPr>
            <a:r>
              <a:rPr lang="en-US" sz="1500" dirty="0">
                <a:solidFill>
                  <a:schemeClr val="tx1"/>
                </a:solidFill>
              </a:rPr>
              <a:t>2---Rohith</a:t>
            </a:r>
          </a:p>
          <a:p>
            <a:pPr indent="-228600" algn="l" defTabSz="914400">
              <a:lnSpc>
                <a:spcPct val="90000"/>
              </a:lnSpc>
              <a:buFont typeface="Arial" panose="020B0604020202020204" pitchFamily="34" charset="0"/>
              <a:buChar char="•"/>
            </a:pPr>
            <a:r>
              <a:rPr lang="en-US" sz="1500" dirty="0">
                <a:solidFill>
                  <a:schemeClr val="tx1"/>
                </a:solidFill>
              </a:rPr>
              <a:t>3---Surya</a:t>
            </a:r>
          </a:p>
          <a:p>
            <a:pPr indent="-228600" algn="l" defTabSz="914400">
              <a:lnSpc>
                <a:spcPct val="90000"/>
              </a:lnSpc>
              <a:buFont typeface="Arial" panose="020B0604020202020204" pitchFamily="34" charset="0"/>
              <a:buChar char="•"/>
            </a:pPr>
            <a:r>
              <a:rPr lang="en-US" sz="1500" dirty="0">
                <a:solidFill>
                  <a:schemeClr val="tx1"/>
                </a:solidFill>
              </a:rPr>
              <a:t>4---Swetha</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1500"/>
                                  </p:stCondLst>
                                  <p:iterate>
                                    <p:tmPct val="10000"/>
                                  </p:iterate>
                                  <p:childTnLst>
                                    <p:set>
                                      <p:cBhvr>
                                        <p:cTn id="14" dur="1" fill="hold">
                                          <p:stCondLst>
                                            <p:cond delay="0"/>
                                          </p:stCondLst>
                                        </p:cTn>
                                        <p:tgtEl>
                                          <p:spTgt spid="3">
                                            <p:txEl>
                                              <p:pRg st="1" end="1"/>
                                            </p:txEl>
                                          </p:spTgt>
                                        </p:tgtEl>
                                        <p:attrNameLst>
                                          <p:attrName>style.visibility</p:attrName>
                                        </p:attrNameLst>
                                      </p:cBhvr>
                                      <p:to>
                                        <p:strVal val="visible"/>
                                      </p:to>
                                    </p:set>
                                    <p:animEffect transition="in" filter="fade">
                                      <p:cBhvr>
                                        <p:cTn id="15" dur="700"/>
                                        <p:tgtEl>
                                          <p:spTgt spid="3">
                                            <p:txEl>
                                              <p:pRg st="1" end="1"/>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1500"/>
                                  </p:stCondLst>
                                  <p:iterate>
                                    <p:tmPct val="10000"/>
                                  </p:iterate>
                                  <p:childTnLst>
                                    <p:set>
                                      <p:cBhvr>
                                        <p:cTn id="19" dur="1" fill="hold">
                                          <p:stCondLst>
                                            <p:cond delay="0"/>
                                          </p:stCondLst>
                                        </p:cTn>
                                        <p:tgtEl>
                                          <p:spTgt spid="3">
                                            <p:txEl>
                                              <p:pRg st="2" end="2"/>
                                            </p:txEl>
                                          </p:spTgt>
                                        </p:tgtEl>
                                        <p:attrNameLst>
                                          <p:attrName>style.visibility</p:attrName>
                                        </p:attrNameLst>
                                      </p:cBhvr>
                                      <p:to>
                                        <p:strVal val="visible"/>
                                      </p:to>
                                    </p:set>
                                    <p:animEffect transition="in" filter="fade">
                                      <p:cBhvr>
                                        <p:cTn id="20" dur="700"/>
                                        <p:tgtEl>
                                          <p:spTgt spid="3">
                                            <p:txEl>
                                              <p:pRg st="2" end="2"/>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1500"/>
                                  </p:stCondLst>
                                  <p:iterate>
                                    <p:tmPct val="10000"/>
                                  </p:iterate>
                                  <p:childTnLst>
                                    <p:set>
                                      <p:cBhvr>
                                        <p:cTn id="24" dur="1" fill="hold">
                                          <p:stCondLst>
                                            <p:cond delay="0"/>
                                          </p:stCondLst>
                                        </p:cTn>
                                        <p:tgtEl>
                                          <p:spTgt spid="3">
                                            <p:txEl>
                                              <p:pRg st="3" end="3"/>
                                            </p:txEl>
                                          </p:spTgt>
                                        </p:tgtEl>
                                        <p:attrNameLst>
                                          <p:attrName>style.visibility</p:attrName>
                                        </p:attrNameLst>
                                      </p:cBhvr>
                                      <p:to>
                                        <p:strVal val="visible"/>
                                      </p:to>
                                    </p:set>
                                    <p:animEffect transition="in" filter="fade">
                                      <p:cBhvr>
                                        <p:cTn id="25" dur="700"/>
                                        <p:tgtEl>
                                          <p:spTgt spid="3">
                                            <p:txEl>
                                              <p:pRg st="3" end="3"/>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grpId="0" nodeType="clickEffect">
                                  <p:stCondLst>
                                    <p:cond delay="1500"/>
                                  </p:stCondLst>
                                  <p:iterate>
                                    <p:tmPct val="10000"/>
                                  </p:iterate>
                                  <p:childTnLst>
                                    <p:set>
                                      <p:cBhvr>
                                        <p:cTn id="29" dur="1" fill="hold">
                                          <p:stCondLst>
                                            <p:cond delay="0"/>
                                          </p:stCondLst>
                                        </p:cTn>
                                        <p:tgtEl>
                                          <p:spTgt spid="3">
                                            <p:txEl>
                                              <p:pRg st="4" end="4"/>
                                            </p:txEl>
                                          </p:spTgt>
                                        </p:tgtEl>
                                        <p:attrNameLst>
                                          <p:attrName>style.visibility</p:attrName>
                                        </p:attrNameLst>
                                      </p:cBhvr>
                                      <p:to>
                                        <p:strVal val="visible"/>
                                      </p:to>
                                    </p:set>
                                    <p:animEffect transition="in" filter="fade">
                                      <p:cBhvr>
                                        <p:cTn id="30" dur="7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5" name="Rectangle 24">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 name="Freeform: Shape 25">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7" name="Rectangle 26">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Shape 30">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3" name="Isosceles Triangle 32">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Isosceles Triangle 34">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descr="A screenshot of a computer&#10;&#10;AI-generated content may be incorrect.">
            <a:extLst>
              <a:ext uri="{FF2B5EF4-FFF2-40B4-BE49-F238E27FC236}">
                <a16:creationId xmlns:a16="http://schemas.microsoft.com/office/drawing/2014/main" id="{2539CB53-CA96-3534-D983-9D0574D0FA33}"/>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1285749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8B3A2D1A-45FC-4F95-B150-1C13EF2F6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F3768FD5-DD7A-43C7-8DEA-1F5DB3CB5B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999"/>
          </a:xfrm>
          <a:prstGeom prst="rect">
            <a:avLst/>
          </a:prstGeom>
          <a:solidFill>
            <a:srgbClr val="82766A">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piece of paper with a piece of paper rolled up&#10;&#10;AI-generated content may be incorrect.">
            <a:extLst>
              <a:ext uri="{FF2B5EF4-FFF2-40B4-BE49-F238E27FC236}">
                <a16:creationId xmlns:a16="http://schemas.microsoft.com/office/drawing/2014/main" id="{161992EA-FD63-FEE1-554D-C073C5720A25}"/>
              </a:ext>
            </a:extLst>
          </p:cNvPr>
          <p:cNvPicPr>
            <a:picLocks noChangeAspect="1"/>
          </p:cNvPicPr>
          <p:nvPr/>
        </p:nvPicPr>
        <p:blipFill>
          <a:blip r:embed="rId2"/>
          <a:srcRect t="34210" b="11039"/>
          <a:stretch>
            <a:fillRect/>
          </a:stretch>
        </p:blipFill>
        <p:spPr>
          <a:xfrm>
            <a:off x="1" y="10"/>
            <a:ext cx="9143999" cy="3154014"/>
          </a:xfrm>
          <a:custGeom>
            <a:avLst/>
            <a:gdLst/>
            <a:ahLst/>
            <a:cxnLst/>
            <a:rect l="l" t="t" r="r" b="b"/>
            <a:pathLst>
              <a:path w="12191999" h="3428999">
                <a:moveTo>
                  <a:pt x="0" y="0"/>
                </a:moveTo>
                <a:lnTo>
                  <a:pt x="12191999" y="0"/>
                </a:lnTo>
                <a:lnTo>
                  <a:pt x="12191999" y="920893"/>
                </a:lnTo>
                <a:lnTo>
                  <a:pt x="12191999" y="1514929"/>
                </a:lnTo>
                <a:lnTo>
                  <a:pt x="12191999" y="3130902"/>
                </a:lnTo>
                <a:lnTo>
                  <a:pt x="12188051" y="3131476"/>
                </a:lnTo>
                <a:cubicBezTo>
                  <a:pt x="12153000" y="3135813"/>
                  <a:pt x="12133655" y="3136025"/>
                  <a:pt x="12112012" y="3138906"/>
                </a:cubicBezTo>
                <a:cubicBezTo>
                  <a:pt x="12076970" y="3145595"/>
                  <a:pt x="12039899" y="3160769"/>
                  <a:pt x="12018752" y="3165642"/>
                </a:cubicBezTo>
                <a:lnTo>
                  <a:pt x="11985122" y="3168147"/>
                </a:lnTo>
                <a:lnTo>
                  <a:pt x="11986344" y="3172878"/>
                </a:lnTo>
                <a:lnTo>
                  <a:pt x="11973852" y="3173226"/>
                </a:lnTo>
                <a:lnTo>
                  <a:pt x="11945968" y="3173341"/>
                </a:lnTo>
                <a:cubicBezTo>
                  <a:pt x="11928568" y="3174057"/>
                  <a:pt x="11880184" y="3172923"/>
                  <a:pt x="11862470" y="3174654"/>
                </a:cubicBezTo>
                <a:cubicBezTo>
                  <a:pt x="11857360" y="3179700"/>
                  <a:pt x="11849473" y="3182451"/>
                  <a:pt x="11839688" y="3183726"/>
                </a:cubicBezTo>
                <a:lnTo>
                  <a:pt x="11818138" y="3183868"/>
                </a:lnTo>
                <a:lnTo>
                  <a:pt x="11693161" y="3196027"/>
                </a:lnTo>
                <a:lnTo>
                  <a:pt x="11675978" y="3196936"/>
                </a:lnTo>
                <a:lnTo>
                  <a:pt x="11666672" y="3201013"/>
                </a:lnTo>
                <a:cubicBezTo>
                  <a:pt x="11659568" y="3201827"/>
                  <a:pt x="11639160" y="3201301"/>
                  <a:pt x="11633348" y="3201823"/>
                </a:cubicBezTo>
                <a:lnTo>
                  <a:pt x="11631806" y="3204144"/>
                </a:lnTo>
                <a:cubicBezTo>
                  <a:pt x="11613292" y="3207852"/>
                  <a:pt x="11543654" y="3220200"/>
                  <a:pt x="11522270" y="3224070"/>
                </a:cubicBezTo>
                <a:cubicBezTo>
                  <a:pt x="11517998" y="3220503"/>
                  <a:pt x="11508432" y="3226137"/>
                  <a:pt x="11503503" y="3227361"/>
                </a:cubicBezTo>
                <a:cubicBezTo>
                  <a:pt x="11502740" y="3224959"/>
                  <a:pt x="11490808" y="3224226"/>
                  <a:pt x="11487288" y="3226364"/>
                </a:cubicBezTo>
                <a:cubicBezTo>
                  <a:pt x="11403406" y="3238085"/>
                  <a:pt x="11445394" y="3213864"/>
                  <a:pt x="11397514" y="3229209"/>
                </a:cubicBezTo>
                <a:cubicBezTo>
                  <a:pt x="11389044" y="3230225"/>
                  <a:pt x="11382180" y="3229256"/>
                  <a:pt x="11376160" y="3227461"/>
                </a:cubicBezTo>
                <a:lnTo>
                  <a:pt x="11367180" y="3223774"/>
                </a:lnTo>
                <a:lnTo>
                  <a:pt x="11332420" y="3230742"/>
                </a:lnTo>
                <a:cubicBezTo>
                  <a:pt x="11315298" y="3233171"/>
                  <a:pt x="11297277" y="3234781"/>
                  <a:pt x="11278786" y="3235517"/>
                </a:cubicBezTo>
                <a:cubicBezTo>
                  <a:pt x="11274637" y="3230607"/>
                  <a:pt x="11260123" y="3237582"/>
                  <a:pt x="11253295" y="3238964"/>
                </a:cubicBezTo>
                <a:cubicBezTo>
                  <a:pt x="11253224" y="3235757"/>
                  <a:pt x="11238096" y="3234220"/>
                  <a:pt x="11232727" y="3236871"/>
                </a:cubicBezTo>
                <a:cubicBezTo>
                  <a:pt x="11119903" y="3248332"/>
                  <a:pt x="11183388" y="3218382"/>
                  <a:pt x="11115682" y="3236341"/>
                </a:cubicBezTo>
                <a:cubicBezTo>
                  <a:pt x="11104356" y="3237278"/>
                  <a:pt x="11095858" y="3235671"/>
                  <a:pt x="11088768" y="3233017"/>
                </a:cubicBezTo>
                <a:lnTo>
                  <a:pt x="11076012" y="3226390"/>
                </a:lnTo>
                <a:lnTo>
                  <a:pt x="11066016" y="3228753"/>
                </a:lnTo>
                <a:cubicBezTo>
                  <a:pt x="11028292" y="3228939"/>
                  <a:pt x="11017169" y="3222147"/>
                  <a:pt x="10995221" y="3228989"/>
                </a:cubicBezTo>
                <a:cubicBezTo>
                  <a:pt x="10962786" y="3214768"/>
                  <a:pt x="10973708" y="3227571"/>
                  <a:pt x="10949038" y="3229747"/>
                </a:cubicBezTo>
                <a:cubicBezTo>
                  <a:pt x="10929576" y="3232582"/>
                  <a:pt x="10965306" y="3238039"/>
                  <a:pt x="10946231" y="3238844"/>
                </a:cubicBezTo>
                <a:cubicBezTo>
                  <a:pt x="10925596" y="3235173"/>
                  <a:pt x="10926566" y="3246575"/>
                  <a:pt x="10905107" y="3242085"/>
                </a:cubicBezTo>
                <a:cubicBezTo>
                  <a:pt x="10910320" y="3233495"/>
                  <a:pt x="10862761" y="3243750"/>
                  <a:pt x="10861282" y="3236246"/>
                </a:cubicBezTo>
                <a:cubicBezTo>
                  <a:pt x="10843055" y="3246977"/>
                  <a:pt x="10833897" y="3233757"/>
                  <a:pt x="10809627" y="3237064"/>
                </a:cubicBezTo>
                <a:cubicBezTo>
                  <a:pt x="10798198" y="3241124"/>
                  <a:pt x="10789952" y="3241821"/>
                  <a:pt x="10778718" y="3237455"/>
                </a:cubicBezTo>
                <a:cubicBezTo>
                  <a:pt x="10726069" y="3257219"/>
                  <a:pt x="10746866" y="3238339"/>
                  <a:pt x="10697595" y="3245939"/>
                </a:cubicBezTo>
                <a:cubicBezTo>
                  <a:pt x="10655146" y="3253933"/>
                  <a:pt x="10607026" y="3259119"/>
                  <a:pt x="10565970" y="3278201"/>
                </a:cubicBezTo>
                <a:cubicBezTo>
                  <a:pt x="10558434" y="3283608"/>
                  <a:pt x="10539930" y="3285654"/>
                  <a:pt x="10524645" y="3282773"/>
                </a:cubicBezTo>
                <a:cubicBezTo>
                  <a:pt x="10522018" y="3282276"/>
                  <a:pt x="10519582" y="3281649"/>
                  <a:pt x="10517421" y="3280913"/>
                </a:cubicBezTo>
                <a:cubicBezTo>
                  <a:pt x="10481928" y="3283832"/>
                  <a:pt x="10352108" y="3296870"/>
                  <a:pt x="10311683" y="3300288"/>
                </a:cubicBezTo>
                <a:cubicBezTo>
                  <a:pt x="10308410" y="3293342"/>
                  <a:pt x="10287968" y="3305875"/>
                  <a:pt x="10274873" y="3301423"/>
                </a:cubicBezTo>
                <a:cubicBezTo>
                  <a:pt x="10265494" y="3297516"/>
                  <a:pt x="10257104" y="3300407"/>
                  <a:pt x="10247307" y="3300714"/>
                </a:cubicBezTo>
                <a:cubicBezTo>
                  <a:pt x="10234401" y="3297643"/>
                  <a:pt x="10192308" y="3303190"/>
                  <a:pt x="10181334" y="3307168"/>
                </a:cubicBezTo>
                <a:cubicBezTo>
                  <a:pt x="10155109" y="3320992"/>
                  <a:pt x="10095518" y="3310726"/>
                  <a:pt x="10073729" y="3321318"/>
                </a:cubicBezTo>
                <a:cubicBezTo>
                  <a:pt x="10065823" y="3322872"/>
                  <a:pt x="10058087" y="3323501"/>
                  <a:pt x="10050495" y="3323554"/>
                </a:cubicBezTo>
                <a:lnTo>
                  <a:pt x="10029247" y="3322387"/>
                </a:lnTo>
                <a:lnTo>
                  <a:pt x="10023206" y="3319426"/>
                </a:lnTo>
                <a:lnTo>
                  <a:pt x="10010221" y="3320159"/>
                </a:lnTo>
                <a:lnTo>
                  <a:pt x="10006500" y="3319709"/>
                </a:lnTo>
                <a:cubicBezTo>
                  <a:pt x="9999392" y="3318836"/>
                  <a:pt x="9992376" y="3318075"/>
                  <a:pt x="9985433" y="3317775"/>
                </a:cubicBezTo>
                <a:cubicBezTo>
                  <a:pt x="9994564" y="3332623"/>
                  <a:pt x="9927872" y="3317665"/>
                  <a:pt x="9947096" y="3329673"/>
                </a:cubicBezTo>
                <a:cubicBezTo>
                  <a:pt x="9910530" y="3330603"/>
                  <a:pt x="9938422" y="3341787"/>
                  <a:pt x="9894468" y="3331125"/>
                </a:cubicBezTo>
                <a:cubicBezTo>
                  <a:pt x="9837697" y="3343266"/>
                  <a:pt x="9748207" y="3338748"/>
                  <a:pt x="9703741" y="3357170"/>
                </a:cubicBezTo>
                <a:cubicBezTo>
                  <a:pt x="9709264" y="3350136"/>
                  <a:pt x="9685337" y="3344679"/>
                  <a:pt x="9668763" y="3348169"/>
                </a:cubicBezTo>
                <a:cubicBezTo>
                  <a:pt x="9688139" y="3320571"/>
                  <a:pt x="9603232" y="3373038"/>
                  <a:pt x="9588644" y="3354205"/>
                </a:cubicBezTo>
                <a:cubicBezTo>
                  <a:pt x="9587925" y="3371689"/>
                  <a:pt x="9513642" y="3401336"/>
                  <a:pt x="9478680" y="3386990"/>
                </a:cubicBezTo>
                <a:cubicBezTo>
                  <a:pt x="9425416" y="3390492"/>
                  <a:pt x="9387699" y="3404944"/>
                  <a:pt x="9331856" y="3399166"/>
                </a:cubicBezTo>
                <a:cubicBezTo>
                  <a:pt x="9330123" y="3401505"/>
                  <a:pt x="9327283" y="3403463"/>
                  <a:pt x="9323679" y="3405145"/>
                </a:cubicBezTo>
                <a:lnTo>
                  <a:pt x="9311620" y="3409223"/>
                </a:lnTo>
                <a:lnTo>
                  <a:pt x="9309289" y="3408926"/>
                </a:lnTo>
                <a:cubicBezTo>
                  <a:pt x="9300131" y="3408873"/>
                  <a:pt x="9295442" y="3409859"/>
                  <a:pt x="9292731" y="3411301"/>
                </a:cubicBezTo>
                <a:lnTo>
                  <a:pt x="9290814" y="3413412"/>
                </a:lnTo>
                <a:lnTo>
                  <a:pt x="9279990" y="3415541"/>
                </a:lnTo>
                <a:lnTo>
                  <a:pt x="9260104" y="3421077"/>
                </a:lnTo>
                <a:lnTo>
                  <a:pt x="9255034" y="3420853"/>
                </a:lnTo>
                <a:lnTo>
                  <a:pt x="9222941" y="3427242"/>
                </a:lnTo>
                <a:lnTo>
                  <a:pt x="9221858" y="3426731"/>
                </a:lnTo>
                <a:cubicBezTo>
                  <a:pt x="9218700" y="3425733"/>
                  <a:pt x="9214983" y="3425271"/>
                  <a:pt x="9210014" y="3425917"/>
                </a:cubicBezTo>
                <a:cubicBezTo>
                  <a:pt x="9208256" y="3416158"/>
                  <a:pt x="9203342" y="3422957"/>
                  <a:pt x="9188839" y="3425728"/>
                </a:cubicBezTo>
                <a:cubicBezTo>
                  <a:pt x="9182870" y="3411188"/>
                  <a:pt x="9147335" y="3424352"/>
                  <a:pt x="9132080" y="3417886"/>
                </a:cubicBezTo>
                <a:cubicBezTo>
                  <a:pt x="9121557" y="3420249"/>
                  <a:pt x="9110321" y="3422482"/>
                  <a:pt x="9098549" y="3424480"/>
                </a:cubicBezTo>
                <a:lnTo>
                  <a:pt x="9003970" y="3425484"/>
                </a:lnTo>
                <a:lnTo>
                  <a:pt x="8904921" y="3413774"/>
                </a:lnTo>
                <a:cubicBezTo>
                  <a:pt x="8868284" y="3413519"/>
                  <a:pt x="8836559" y="3409171"/>
                  <a:pt x="8805551" y="3412237"/>
                </a:cubicBezTo>
                <a:cubicBezTo>
                  <a:pt x="8792955" y="3408854"/>
                  <a:pt x="8781083" y="3407488"/>
                  <a:pt x="8769572" y="3412551"/>
                </a:cubicBezTo>
                <a:cubicBezTo>
                  <a:pt x="8735382" y="3410862"/>
                  <a:pt x="8727105" y="3403632"/>
                  <a:pt x="8705440" y="3409271"/>
                </a:cubicBezTo>
                <a:cubicBezTo>
                  <a:pt x="8686231" y="3397576"/>
                  <a:pt x="8685094" y="3402040"/>
                  <a:pt x="8676067" y="3405389"/>
                </a:cubicBezTo>
                <a:lnTo>
                  <a:pt x="8674779" y="3405628"/>
                </a:lnTo>
                <a:lnTo>
                  <a:pt x="8672154" y="3403956"/>
                </a:lnTo>
                <a:lnTo>
                  <a:pt x="8666720" y="3403182"/>
                </a:lnTo>
                <a:lnTo>
                  <a:pt x="8651886" y="3403680"/>
                </a:lnTo>
                <a:lnTo>
                  <a:pt x="8646307" y="3404298"/>
                </a:lnTo>
                <a:cubicBezTo>
                  <a:pt x="8642465" y="3404565"/>
                  <a:pt x="8639912" y="3404534"/>
                  <a:pt x="8638145" y="3404287"/>
                </a:cubicBezTo>
                <a:lnTo>
                  <a:pt x="8637941" y="3404149"/>
                </a:lnTo>
                <a:lnTo>
                  <a:pt x="8630296" y="3404406"/>
                </a:lnTo>
                <a:cubicBezTo>
                  <a:pt x="8617394" y="3405155"/>
                  <a:pt x="8604838" y="3406180"/>
                  <a:pt x="8592887" y="3407398"/>
                </a:cubicBezTo>
                <a:cubicBezTo>
                  <a:pt x="8582781" y="3399722"/>
                  <a:pt x="8538622" y="3408789"/>
                  <a:pt x="8543455" y="3394319"/>
                </a:cubicBezTo>
                <a:cubicBezTo>
                  <a:pt x="8527334" y="3395534"/>
                  <a:pt x="8517583" y="3401542"/>
                  <a:pt x="8523012" y="3392051"/>
                </a:cubicBezTo>
                <a:cubicBezTo>
                  <a:pt x="8517705" y="3392178"/>
                  <a:pt x="8514435" y="3391372"/>
                  <a:pt x="8512093" y="3390108"/>
                </a:cubicBezTo>
                <a:lnTo>
                  <a:pt x="8511416" y="3389513"/>
                </a:lnTo>
                <a:lnTo>
                  <a:pt x="8475551" y="3392450"/>
                </a:lnTo>
                <a:lnTo>
                  <a:pt x="8470789" y="3391736"/>
                </a:lnTo>
                <a:lnTo>
                  <a:pt x="8447414" y="3395064"/>
                </a:lnTo>
                <a:lnTo>
                  <a:pt x="8435335" y="3396028"/>
                </a:lnTo>
                <a:lnTo>
                  <a:pt x="8431923" y="3397855"/>
                </a:lnTo>
                <a:cubicBezTo>
                  <a:pt x="8428239" y="3398965"/>
                  <a:pt x="8422959" y="3399444"/>
                  <a:pt x="8414099" y="3398491"/>
                </a:cubicBezTo>
                <a:lnTo>
                  <a:pt x="8412049" y="3397978"/>
                </a:lnTo>
                <a:lnTo>
                  <a:pt x="8397349" y="3400683"/>
                </a:lnTo>
                <a:cubicBezTo>
                  <a:pt x="8392615" y="3401933"/>
                  <a:pt x="8388424" y="3403524"/>
                  <a:pt x="8385030" y="3405585"/>
                </a:cubicBezTo>
                <a:cubicBezTo>
                  <a:pt x="8334977" y="3394568"/>
                  <a:pt x="8287750" y="3404648"/>
                  <a:pt x="8233422" y="3402742"/>
                </a:cubicBezTo>
                <a:cubicBezTo>
                  <a:pt x="8209936" y="3385601"/>
                  <a:pt x="8116056" y="3406588"/>
                  <a:pt x="8102569" y="3423208"/>
                </a:cubicBezTo>
                <a:cubicBezTo>
                  <a:pt x="8102264" y="3408645"/>
                  <a:pt x="8034186" y="3428475"/>
                  <a:pt x="8016625" y="3428989"/>
                </a:cubicBezTo>
                <a:cubicBezTo>
                  <a:pt x="8010771" y="3429161"/>
                  <a:pt x="8010530" y="3427186"/>
                  <a:pt x="8020284" y="3421076"/>
                </a:cubicBezTo>
                <a:cubicBezTo>
                  <a:pt x="8001623" y="3422777"/>
                  <a:pt x="7982361" y="3415208"/>
                  <a:pt x="7992871" y="3409037"/>
                </a:cubicBezTo>
                <a:cubicBezTo>
                  <a:pt x="7936181" y="3422244"/>
                  <a:pt x="7852511" y="3409112"/>
                  <a:pt x="7788452" y="3415110"/>
                </a:cubicBezTo>
                <a:cubicBezTo>
                  <a:pt x="7753529" y="3400598"/>
                  <a:pt x="7772461" y="3414025"/>
                  <a:pt x="7736237" y="3411311"/>
                </a:cubicBezTo>
                <a:cubicBezTo>
                  <a:pt x="7746145" y="3424670"/>
                  <a:pt x="7692261" y="3403816"/>
                  <a:pt x="7690279" y="3418893"/>
                </a:cubicBezTo>
                <a:cubicBezTo>
                  <a:pt x="7683750" y="3417921"/>
                  <a:pt x="7677487" y="3416505"/>
                  <a:pt x="7671219" y="3414970"/>
                </a:cubicBezTo>
                <a:lnTo>
                  <a:pt x="7667928" y="3414173"/>
                </a:lnTo>
                <a:lnTo>
                  <a:pt x="7654774" y="3413595"/>
                </a:lnTo>
                <a:lnTo>
                  <a:pt x="7651067" y="3410171"/>
                </a:lnTo>
                <a:lnTo>
                  <a:pt x="7631267" y="3406963"/>
                </a:lnTo>
                <a:cubicBezTo>
                  <a:pt x="7623851" y="3406267"/>
                  <a:pt x="7615871" y="3406106"/>
                  <a:pt x="7607053" y="3406809"/>
                </a:cubicBezTo>
                <a:cubicBezTo>
                  <a:pt x="7585359" y="3412784"/>
                  <a:pt x="7551579" y="3405461"/>
                  <a:pt x="7521027" y="3405904"/>
                </a:cubicBezTo>
                <a:lnTo>
                  <a:pt x="7506997" y="3407754"/>
                </a:lnTo>
                <a:lnTo>
                  <a:pt x="7461204" y="3404669"/>
                </a:lnTo>
                <a:cubicBezTo>
                  <a:pt x="7448169" y="3404071"/>
                  <a:pt x="7434640" y="3403756"/>
                  <a:pt x="7420396" y="3403975"/>
                </a:cubicBezTo>
                <a:lnTo>
                  <a:pt x="7393955" y="3405447"/>
                </a:lnTo>
                <a:lnTo>
                  <a:pt x="7387024" y="3404227"/>
                </a:lnTo>
                <a:cubicBezTo>
                  <a:pt x="7374952" y="3404363"/>
                  <a:pt x="7358975" y="3408656"/>
                  <a:pt x="7360398" y="3403441"/>
                </a:cubicBezTo>
                <a:lnTo>
                  <a:pt x="7346837" y="3405249"/>
                </a:lnTo>
                <a:lnTo>
                  <a:pt x="7333451" y="3401087"/>
                </a:lnTo>
                <a:cubicBezTo>
                  <a:pt x="7331985" y="3400120"/>
                  <a:pt x="7330882" y="3399091"/>
                  <a:pt x="7330179" y="3398037"/>
                </a:cubicBezTo>
                <a:lnTo>
                  <a:pt x="7311232" y="3399406"/>
                </a:lnTo>
                <a:lnTo>
                  <a:pt x="7295699" y="3396426"/>
                </a:lnTo>
                <a:lnTo>
                  <a:pt x="7282158" y="3398374"/>
                </a:lnTo>
                <a:lnTo>
                  <a:pt x="7276538" y="3397935"/>
                </a:lnTo>
                <a:lnTo>
                  <a:pt x="7262569" y="3396460"/>
                </a:lnTo>
                <a:cubicBezTo>
                  <a:pt x="7255407" y="3395426"/>
                  <a:pt x="7247392" y="3394180"/>
                  <a:pt x="7238468" y="3393183"/>
                </a:cubicBezTo>
                <a:lnTo>
                  <a:pt x="7230949" y="3392727"/>
                </a:lnTo>
                <a:lnTo>
                  <a:pt x="7214580" y="3387715"/>
                </a:lnTo>
                <a:cubicBezTo>
                  <a:pt x="7202670" y="3383926"/>
                  <a:pt x="7193296" y="3381373"/>
                  <a:pt x="7182893" y="3383429"/>
                </a:cubicBezTo>
                <a:cubicBezTo>
                  <a:pt x="7165160" y="3378534"/>
                  <a:pt x="7152772" y="3364815"/>
                  <a:pt x="7127104" y="3368475"/>
                </a:cubicBezTo>
                <a:cubicBezTo>
                  <a:pt x="7134894" y="3362260"/>
                  <a:pt x="7098599" y="3367723"/>
                  <a:pt x="7094311" y="3361339"/>
                </a:cubicBezTo>
                <a:cubicBezTo>
                  <a:pt x="7092331" y="3356198"/>
                  <a:pt x="7080860" y="3356657"/>
                  <a:pt x="7072124" y="3354762"/>
                </a:cubicBezTo>
                <a:cubicBezTo>
                  <a:pt x="7065898" y="3349511"/>
                  <a:pt x="7021942" y="3344717"/>
                  <a:pt x="7006638" y="3345473"/>
                </a:cubicBezTo>
                <a:cubicBezTo>
                  <a:pt x="6963504" y="3350697"/>
                  <a:pt x="6928807" y="3329559"/>
                  <a:pt x="6894320" y="3333192"/>
                </a:cubicBezTo>
                <a:cubicBezTo>
                  <a:pt x="6885290" y="3332697"/>
                  <a:pt x="6877803" y="3331507"/>
                  <a:pt x="6871318" y="3329892"/>
                </a:cubicBezTo>
                <a:lnTo>
                  <a:pt x="6855157" y="3324330"/>
                </a:lnTo>
                <a:cubicBezTo>
                  <a:pt x="6854956" y="3323109"/>
                  <a:pt x="6854755" y="3321887"/>
                  <a:pt x="6854555" y="3320665"/>
                </a:cubicBezTo>
                <a:lnTo>
                  <a:pt x="6842483" y="3318413"/>
                </a:lnTo>
                <a:lnTo>
                  <a:pt x="6840027" y="3317245"/>
                </a:lnTo>
                <a:cubicBezTo>
                  <a:pt x="6835354" y="3315001"/>
                  <a:pt x="6830588" y="3312868"/>
                  <a:pt x="6825185" y="3311114"/>
                </a:cubicBezTo>
                <a:cubicBezTo>
                  <a:pt x="6810331" y="3324866"/>
                  <a:pt x="6776772" y="3298463"/>
                  <a:pt x="6774755" y="3312168"/>
                </a:cubicBezTo>
                <a:cubicBezTo>
                  <a:pt x="6742477" y="3304924"/>
                  <a:pt x="6749024" y="3319870"/>
                  <a:pt x="6728129" y="3301832"/>
                </a:cubicBezTo>
                <a:cubicBezTo>
                  <a:pt x="6661764" y="3299056"/>
                  <a:pt x="6593104" y="3275946"/>
                  <a:pt x="6527587" y="3280829"/>
                </a:cubicBezTo>
                <a:cubicBezTo>
                  <a:pt x="6542935" y="3276465"/>
                  <a:pt x="6531033" y="3266920"/>
                  <a:pt x="6511742" y="3266067"/>
                </a:cubicBezTo>
                <a:cubicBezTo>
                  <a:pt x="6570025" y="3248440"/>
                  <a:pt x="6418649" y="3271458"/>
                  <a:pt x="6434953" y="3253360"/>
                </a:cubicBezTo>
                <a:cubicBezTo>
                  <a:pt x="6407781" y="3267048"/>
                  <a:pt x="6300040" y="3274313"/>
                  <a:pt x="6292331" y="3255322"/>
                </a:cubicBezTo>
                <a:cubicBezTo>
                  <a:pt x="6242057" y="3246469"/>
                  <a:pt x="6188266" y="3249680"/>
                  <a:pt x="6149913" y="3232917"/>
                </a:cubicBezTo>
                <a:cubicBezTo>
                  <a:pt x="6144898" y="3234391"/>
                  <a:pt x="6139526" y="3235322"/>
                  <a:pt x="6133930" y="3235867"/>
                </a:cubicBezTo>
                <a:lnTo>
                  <a:pt x="6117554" y="3236464"/>
                </a:lnTo>
                <a:lnTo>
                  <a:pt x="6116039" y="3235720"/>
                </a:lnTo>
                <a:cubicBezTo>
                  <a:pt x="6108393" y="3233681"/>
                  <a:pt x="6102936" y="3233437"/>
                  <a:pt x="6098459" y="3233988"/>
                </a:cubicBezTo>
                <a:lnTo>
                  <a:pt x="6093630" y="3235240"/>
                </a:lnTo>
                <a:lnTo>
                  <a:pt x="6081261" y="3234563"/>
                </a:lnTo>
                <a:lnTo>
                  <a:pt x="6056067" y="3234608"/>
                </a:lnTo>
                <a:lnTo>
                  <a:pt x="6052129" y="3233324"/>
                </a:lnTo>
                <a:lnTo>
                  <a:pt x="6015338" y="3231378"/>
                </a:lnTo>
                <a:cubicBezTo>
                  <a:pt x="6015291" y="3231165"/>
                  <a:pt x="6015245" y="3230951"/>
                  <a:pt x="6015198" y="3230737"/>
                </a:cubicBezTo>
                <a:cubicBezTo>
                  <a:pt x="6014048" y="3229257"/>
                  <a:pt x="6011617" y="3228081"/>
                  <a:pt x="6006436" y="3227508"/>
                </a:cubicBezTo>
                <a:cubicBezTo>
                  <a:pt x="6019781" y="3219395"/>
                  <a:pt x="6005305" y="3223709"/>
                  <a:pt x="5988851" y="3222735"/>
                </a:cubicBezTo>
                <a:cubicBezTo>
                  <a:pt x="6005907" y="3209918"/>
                  <a:pt x="5955918" y="3212588"/>
                  <a:pt x="5952863" y="3204137"/>
                </a:cubicBezTo>
                <a:cubicBezTo>
                  <a:pt x="5940395" y="3203711"/>
                  <a:pt x="5927517" y="3203028"/>
                  <a:pt x="5914548" y="3202041"/>
                </a:cubicBezTo>
                <a:lnTo>
                  <a:pt x="5907020" y="3201283"/>
                </a:lnTo>
                <a:cubicBezTo>
                  <a:pt x="5906995" y="3201231"/>
                  <a:pt x="5906969" y="3201180"/>
                  <a:pt x="5906944" y="3201129"/>
                </a:cubicBezTo>
                <a:cubicBezTo>
                  <a:pt x="5905471" y="3200668"/>
                  <a:pt x="5903056" y="3200308"/>
                  <a:pt x="5899155" y="3200053"/>
                </a:cubicBezTo>
                <a:lnTo>
                  <a:pt x="5893294" y="3199901"/>
                </a:lnTo>
                <a:lnTo>
                  <a:pt x="5878691" y="3198431"/>
                </a:lnTo>
                <a:lnTo>
                  <a:pt x="5874165" y="3197003"/>
                </a:lnTo>
                <a:lnTo>
                  <a:pt x="5873092" y="3195108"/>
                </a:lnTo>
                <a:lnTo>
                  <a:pt x="5871658" y="3195162"/>
                </a:lnTo>
                <a:cubicBezTo>
                  <a:pt x="5860152" y="3197097"/>
                  <a:pt x="5855231" y="3201097"/>
                  <a:pt x="5846928" y="3187725"/>
                </a:cubicBezTo>
                <a:cubicBezTo>
                  <a:pt x="5821379" y="3190142"/>
                  <a:pt x="5819686" y="3182343"/>
                  <a:pt x="5788468" y="3176316"/>
                </a:cubicBezTo>
                <a:cubicBezTo>
                  <a:pt x="5773119" y="3179521"/>
                  <a:pt x="5762947" y="3176704"/>
                  <a:pt x="5753823" y="3171919"/>
                </a:cubicBezTo>
                <a:cubicBezTo>
                  <a:pt x="5721557" y="3170726"/>
                  <a:pt x="5694983" y="3162549"/>
                  <a:pt x="5660194" y="3157536"/>
                </a:cubicBezTo>
                <a:cubicBezTo>
                  <a:pt x="5619608" y="3159495"/>
                  <a:pt x="5604384" y="3146636"/>
                  <a:pt x="5567188" y="3141325"/>
                </a:cubicBezTo>
                <a:cubicBezTo>
                  <a:pt x="5530345" y="3148235"/>
                  <a:pt x="5543868" y="3129416"/>
                  <a:pt x="5526178" y="3123274"/>
                </a:cubicBezTo>
                <a:lnTo>
                  <a:pt x="5520866" y="3122322"/>
                </a:lnTo>
                <a:lnTo>
                  <a:pt x="5506009" y="3122332"/>
                </a:lnTo>
                <a:lnTo>
                  <a:pt x="5500363" y="3122766"/>
                </a:lnTo>
                <a:cubicBezTo>
                  <a:pt x="5496497" y="3122905"/>
                  <a:pt x="5493953" y="3122792"/>
                  <a:pt x="5492228" y="3122486"/>
                </a:cubicBezTo>
                <a:lnTo>
                  <a:pt x="5492044" y="3122342"/>
                </a:lnTo>
                <a:lnTo>
                  <a:pt x="5484386" y="3122347"/>
                </a:lnTo>
                <a:cubicBezTo>
                  <a:pt x="5471420" y="3122670"/>
                  <a:pt x="5458764" y="3123280"/>
                  <a:pt x="5446679" y="3124105"/>
                </a:cubicBezTo>
                <a:cubicBezTo>
                  <a:pt x="5437659" y="3116107"/>
                  <a:pt x="5392392" y="3123709"/>
                  <a:pt x="5399188" y="3109418"/>
                </a:cubicBezTo>
                <a:cubicBezTo>
                  <a:pt x="5382948" y="3110102"/>
                  <a:pt x="5372407" y="3115781"/>
                  <a:pt x="5379117" y="3106482"/>
                </a:cubicBezTo>
                <a:cubicBezTo>
                  <a:pt x="5373809" y="3106435"/>
                  <a:pt x="5370660" y="3105521"/>
                  <a:pt x="5368499" y="3104181"/>
                </a:cubicBezTo>
                <a:lnTo>
                  <a:pt x="5367902" y="3103566"/>
                </a:lnTo>
                <a:lnTo>
                  <a:pt x="5331747" y="3105319"/>
                </a:lnTo>
                <a:lnTo>
                  <a:pt x="5327095" y="3104450"/>
                </a:lnTo>
                <a:lnTo>
                  <a:pt x="5303337" y="3107003"/>
                </a:lnTo>
                <a:lnTo>
                  <a:pt x="5291164" y="3107570"/>
                </a:lnTo>
                <a:lnTo>
                  <a:pt x="5287515" y="3109282"/>
                </a:lnTo>
                <a:cubicBezTo>
                  <a:pt x="5283689" y="3110269"/>
                  <a:pt x="5278356" y="3110573"/>
                  <a:pt x="5269654" y="3109330"/>
                </a:cubicBezTo>
                <a:lnTo>
                  <a:pt x="5267681" y="3108752"/>
                </a:lnTo>
                <a:lnTo>
                  <a:pt x="5252655" y="3110969"/>
                </a:lnTo>
                <a:cubicBezTo>
                  <a:pt x="5247766" y="3112062"/>
                  <a:pt x="5243369" y="3113511"/>
                  <a:pt x="5239703" y="3115460"/>
                </a:cubicBezTo>
                <a:cubicBezTo>
                  <a:pt x="5191311" y="3102811"/>
                  <a:pt x="5142849" y="3111324"/>
                  <a:pt x="5088947" y="3107634"/>
                </a:cubicBezTo>
                <a:cubicBezTo>
                  <a:pt x="5027989" y="3108214"/>
                  <a:pt x="4985627" y="3110432"/>
                  <a:pt x="4945514" y="3110162"/>
                </a:cubicBezTo>
                <a:cubicBezTo>
                  <a:pt x="4926678" y="3111245"/>
                  <a:pt x="4789238" y="3111826"/>
                  <a:pt x="4800559" y="3106010"/>
                </a:cubicBezTo>
                <a:cubicBezTo>
                  <a:pt x="4742239" y="3117333"/>
                  <a:pt x="4708324" y="3101468"/>
                  <a:pt x="4643642" y="3105351"/>
                </a:cubicBezTo>
                <a:cubicBezTo>
                  <a:pt x="4610808" y="3089712"/>
                  <a:pt x="4627845" y="3103743"/>
                  <a:pt x="4592107" y="3099840"/>
                </a:cubicBezTo>
                <a:cubicBezTo>
                  <a:pt x="4600157" y="3113506"/>
                  <a:pt x="4549287" y="3090911"/>
                  <a:pt x="4545249" y="3105899"/>
                </a:cubicBezTo>
                <a:cubicBezTo>
                  <a:pt x="4538872" y="3104716"/>
                  <a:pt x="4532825" y="3103094"/>
                  <a:pt x="4526782" y="3101355"/>
                </a:cubicBezTo>
                <a:lnTo>
                  <a:pt x="4523614" y="3100453"/>
                </a:lnTo>
                <a:lnTo>
                  <a:pt x="4510579" y="3099442"/>
                </a:lnTo>
                <a:lnTo>
                  <a:pt x="4507348" y="3095901"/>
                </a:lnTo>
                <a:lnTo>
                  <a:pt x="4348949" y="3090220"/>
                </a:lnTo>
                <a:cubicBezTo>
                  <a:pt x="4335046" y="3092487"/>
                  <a:pt x="4290056" y="3092155"/>
                  <a:pt x="4280362" y="3087618"/>
                </a:cubicBezTo>
                <a:cubicBezTo>
                  <a:pt x="4270739" y="3086627"/>
                  <a:pt x="4260237" y="3088220"/>
                  <a:pt x="4254634" y="3083366"/>
                </a:cubicBezTo>
                <a:cubicBezTo>
                  <a:pt x="4233731" y="3080512"/>
                  <a:pt x="4185859" y="3073948"/>
                  <a:pt x="4154942" y="3070490"/>
                </a:cubicBezTo>
                <a:cubicBezTo>
                  <a:pt x="4138280" y="3076599"/>
                  <a:pt x="4112117" y="3064194"/>
                  <a:pt x="4069131" y="3062612"/>
                </a:cubicBezTo>
                <a:cubicBezTo>
                  <a:pt x="4050897" y="3069679"/>
                  <a:pt x="4040160" y="3061449"/>
                  <a:pt x="4005249" y="3070810"/>
                </a:cubicBezTo>
                <a:cubicBezTo>
                  <a:pt x="4003818" y="3069842"/>
                  <a:pt x="4002032" y="3068943"/>
                  <a:pt x="3999945" y="3068139"/>
                </a:cubicBezTo>
                <a:cubicBezTo>
                  <a:pt x="3987818" y="3063468"/>
                  <a:pt x="3968381" y="3062958"/>
                  <a:pt x="3956529" y="3067000"/>
                </a:cubicBezTo>
                <a:cubicBezTo>
                  <a:pt x="3900898" y="3079382"/>
                  <a:pt x="3850463" y="3077929"/>
                  <a:pt x="3803031" y="3079823"/>
                </a:cubicBezTo>
                <a:cubicBezTo>
                  <a:pt x="3749421" y="3080464"/>
                  <a:pt x="3785521" y="3065630"/>
                  <a:pt x="3718229" y="3077134"/>
                </a:cubicBezTo>
                <a:cubicBezTo>
                  <a:pt x="3711244" y="3071611"/>
                  <a:pt x="3702770" y="3071184"/>
                  <a:pt x="3688357" y="3073468"/>
                </a:cubicBezTo>
                <a:cubicBezTo>
                  <a:pt x="3662326" y="3073378"/>
                  <a:pt x="3664937" y="3059899"/>
                  <a:pt x="3638298" y="3067494"/>
                </a:cubicBezTo>
                <a:cubicBezTo>
                  <a:pt x="3643333" y="3060328"/>
                  <a:pt x="3589079" y="3063658"/>
                  <a:pt x="3601443" y="3056355"/>
                </a:cubicBezTo>
                <a:cubicBezTo>
                  <a:pt x="3584797" y="3049384"/>
                  <a:pt x="3575923" y="3060108"/>
                  <a:pt x="3559361" y="3054005"/>
                </a:cubicBezTo>
                <a:cubicBezTo>
                  <a:pt x="3540444" y="3052269"/>
                  <a:pt x="3569896" y="3061996"/>
                  <a:pt x="3548859" y="3062094"/>
                </a:cubicBezTo>
                <a:cubicBezTo>
                  <a:pt x="3523419" y="3060901"/>
                  <a:pt x="3522848" y="3074222"/>
                  <a:pt x="3504082" y="3056779"/>
                </a:cubicBezTo>
                <a:lnTo>
                  <a:pt x="3436234" y="3047769"/>
                </a:lnTo>
                <a:cubicBezTo>
                  <a:pt x="3420764" y="3051629"/>
                  <a:pt x="3408644" y="3049227"/>
                  <a:pt x="3396914" y="3044803"/>
                </a:cubicBezTo>
                <a:cubicBezTo>
                  <a:pt x="3361398" y="3044955"/>
                  <a:pt x="3329425" y="3037856"/>
                  <a:pt x="3289720" y="3034278"/>
                </a:cubicBezTo>
                <a:cubicBezTo>
                  <a:pt x="3246348" y="3037943"/>
                  <a:pt x="3224942" y="3025667"/>
                  <a:pt x="3182509" y="3021890"/>
                </a:cubicBezTo>
                <a:cubicBezTo>
                  <a:pt x="3139731" y="3031583"/>
                  <a:pt x="3155749" y="3004773"/>
                  <a:pt x="3119879" y="3004134"/>
                </a:cubicBezTo>
                <a:cubicBezTo>
                  <a:pt x="3060941" y="3012153"/>
                  <a:pt x="3121880" y="2995117"/>
                  <a:pt x="3031656" y="2995077"/>
                </a:cubicBezTo>
                <a:cubicBezTo>
                  <a:pt x="3026453" y="2996603"/>
                  <a:pt x="3015685" y="2994367"/>
                  <a:pt x="3017018" y="2992034"/>
                </a:cubicBezTo>
                <a:cubicBezTo>
                  <a:pt x="2997245" y="2992118"/>
                  <a:pt x="2941342" y="2976346"/>
                  <a:pt x="2913012" y="2978042"/>
                </a:cubicBezTo>
                <a:cubicBezTo>
                  <a:pt x="2858481" y="2969139"/>
                  <a:pt x="2831094" y="2979433"/>
                  <a:pt x="2791382" y="2975899"/>
                </a:cubicBezTo>
                <a:cubicBezTo>
                  <a:pt x="2745836" y="2966063"/>
                  <a:pt x="2719288" y="2957529"/>
                  <a:pt x="2639738" y="2936567"/>
                </a:cubicBezTo>
                <a:lnTo>
                  <a:pt x="2369741" y="2876435"/>
                </a:lnTo>
                <a:cubicBezTo>
                  <a:pt x="2269614" y="2832081"/>
                  <a:pt x="2140023" y="2856176"/>
                  <a:pt x="2078755" y="2852909"/>
                </a:cubicBezTo>
                <a:cubicBezTo>
                  <a:pt x="2053362" y="2866100"/>
                  <a:pt x="2032778" y="2851474"/>
                  <a:pt x="2002128" y="2856835"/>
                </a:cubicBezTo>
                <a:cubicBezTo>
                  <a:pt x="1933939" y="2859736"/>
                  <a:pt x="1866254" y="2874726"/>
                  <a:pt x="1777746" y="2864566"/>
                </a:cubicBezTo>
                <a:cubicBezTo>
                  <a:pt x="1737851" y="2905864"/>
                  <a:pt x="1634115" y="2880970"/>
                  <a:pt x="1549425" y="2904556"/>
                </a:cubicBezTo>
                <a:cubicBezTo>
                  <a:pt x="1500265" y="2909373"/>
                  <a:pt x="1423030" y="2888862"/>
                  <a:pt x="1405992" y="2911144"/>
                </a:cubicBezTo>
                <a:cubicBezTo>
                  <a:pt x="1383494" y="2897507"/>
                  <a:pt x="1362438" y="2919536"/>
                  <a:pt x="1337848" y="2921491"/>
                </a:cubicBezTo>
                <a:cubicBezTo>
                  <a:pt x="1318218" y="2912820"/>
                  <a:pt x="1308478" y="2920319"/>
                  <a:pt x="1290645" y="2921985"/>
                </a:cubicBezTo>
                <a:cubicBezTo>
                  <a:pt x="1282569" y="2916637"/>
                  <a:pt x="1267476" y="2916916"/>
                  <a:pt x="1262341" y="2923190"/>
                </a:cubicBezTo>
                <a:cubicBezTo>
                  <a:pt x="1269627" y="2937654"/>
                  <a:pt x="1217209" y="2930439"/>
                  <a:pt x="1213314" y="2940415"/>
                </a:cubicBezTo>
                <a:cubicBezTo>
                  <a:pt x="1182890" y="2942495"/>
                  <a:pt x="1050782" y="2929830"/>
                  <a:pt x="1028405" y="2945799"/>
                </a:cubicBezTo>
                <a:cubicBezTo>
                  <a:pt x="966896" y="2953381"/>
                  <a:pt x="877997" y="2927977"/>
                  <a:pt x="851857" y="2928423"/>
                </a:cubicBezTo>
                <a:cubicBezTo>
                  <a:pt x="825919" y="2899251"/>
                  <a:pt x="699677" y="2976135"/>
                  <a:pt x="588681" y="2977769"/>
                </a:cubicBezTo>
                <a:cubicBezTo>
                  <a:pt x="573724" y="2974953"/>
                  <a:pt x="565729" y="2974991"/>
                  <a:pt x="561717" y="2981641"/>
                </a:cubicBezTo>
                <a:cubicBezTo>
                  <a:pt x="532860" y="2985482"/>
                  <a:pt x="475932" y="2991762"/>
                  <a:pt x="415541" y="3000819"/>
                </a:cubicBezTo>
                <a:cubicBezTo>
                  <a:pt x="370154" y="3008289"/>
                  <a:pt x="146634" y="3001788"/>
                  <a:pt x="86183" y="3009699"/>
                </a:cubicBezTo>
                <a:lnTo>
                  <a:pt x="0" y="3044978"/>
                </a:lnTo>
                <a:close/>
              </a:path>
            </a:pathLst>
          </a:custGeom>
        </p:spPr>
      </p:pic>
      <p:sp>
        <p:nvSpPr>
          <p:cNvPr id="3" name="Content Placeholder 2"/>
          <p:cNvSpPr>
            <a:spLocks noGrp="1"/>
          </p:cNvSpPr>
          <p:nvPr>
            <p:ph idx="1"/>
          </p:nvPr>
        </p:nvSpPr>
        <p:spPr>
          <a:xfrm>
            <a:off x="737418" y="3566323"/>
            <a:ext cx="7492182" cy="2398713"/>
          </a:xfrm>
        </p:spPr>
        <p:txBody>
          <a:bodyPr anchor="ctr">
            <a:normAutofit/>
          </a:bodyPr>
          <a:lstStyle/>
          <a:p>
            <a:pPr>
              <a:lnSpc>
                <a:spcPct val="110000"/>
              </a:lnSpc>
              <a:buFont typeface="Wingdings" panose="05000000000000000000" pitchFamily="2" charset="2"/>
              <a:buChar char="ü"/>
            </a:pPr>
            <a:r>
              <a:rPr lang="en-US" sz="1800" dirty="0">
                <a:latin typeface="Congenial" panose="02000503040000020004" pitchFamily="2" charset="0"/>
              </a:rPr>
              <a:t>The real-time Twitter sentiment analysis pipeline successfully demonstrates how raw social media data can be ingested, processed, enriched, and analyzed to deliver actionable business insights. With the Bronze, Silver, Gold, and Logs, the pipeline ensures scalability, accuracy, and real-time monitoring, making it valuable for proactive brand monitoring and decision-making.</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8" name="Rectangle 27">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286"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CB817EBF-64D1-C410-41B6-109E7A1E5B0C}"/>
              </a:ext>
            </a:extLst>
          </p:cNvPr>
          <p:cNvPicPr>
            <a:picLocks noChangeAspect="1"/>
          </p:cNvPicPr>
          <p:nvPr/>
        </p:nvPicPr>
        <p:blipFill>
          <a:blip r:embed="rId2"/>
          <a:srcRect l="3037" r="22676" b="1"/>
          <a:stretch>
            <a:fillRect/>
          </a:stretch>
        </p:blipFill>
        <p:spPr>
          <a:xfrm>
            <a:off x="1891767" y="10"/>
            <a:ext cx="7252231" cy="6857990"/>
          </a:xfrm>
          <a:prstGeom prst="rect">
            <a:avLst/>
          </a:prstGeom>
        </p:spPr>
      </p:pic>
      <p:sp>
        <p:nvSpPr>
          <p:cNvPr id="30" name="Rectangle 29">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5542696"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title"/>
          </p:nvPr>
        </p:nvSpPr>
        <p:spPr>
          <a:xfrm>
            <a:off x="589035" y="594289"/>
            <a:ext cx="2866641" cy="1899912"/>
          </a:xfrm>
        </p:spPr>
        <p:txBody>
          <a:bodyPr>
            <a:normAutofit/>
          </a:bodyPr>
          <a:lstStyle/>
          <a:p>
            <a:r>
              <a:rPr lang="en-US" sz="3500" b="1" dirty="0">
                <a:latin typeface="Congenial" panose="02000503040000020004" pitchFamily="2" charset="0"/>
                <a:cs typeface="Cascadia Code" panose="020B0609020000020004" pitchFamily="49" charset="0"/>
              </a:rPr>
              <a:t>ABSTRACT</a:t>
            </a:r>
          </a:p>
        </p:txBody>
      </p:sp>
      <p:sp>
        <p:nvSpPr>
          <p:cNvPr id="3" name="Content Placeholder 2"/>
          <p:cNvSpPr>
            <a:spLocks noGrp="1"/>
          </p:cNvSpPr>
          <p:nvPr>
            <p:ph idx="1"/>
          </p:nvPr>
        </p:nvSpPr>
        <p:spPr>
          <a:xfrm>
            <a:off x="368539" y="2001582"/>
            <a:ext cx="3087137" cy="3742762"/>
          </a:xfrm>
        </p:spPr>
        <p:txBody>
          <a:bodyPr vert="horz" lIns="91440" tIns="45720" rIns="91440" bIns="45720" rtlCol="0" anchor="t">
            <a:normAutofit fontScale="92500" lnSpcReduction="10000"/>
          </a:bodyPr>
          <a:lstStyle/>
          <a:p>
            <a:pPr marL="0" indent="0" algn="just">
              <a:lnSpc>
                <a:spcPct val="150000"/>
              </a:lnSpc>
              <a:buNone/>
            </a:pPr>
            <a:r>
              <a:rPr lang="en-US" sz="1600" dirty="0">
                <a:latin typeface="Congenial" panose="02000503040000020004" pitchFamily="2" charset="0"/>
                <a:ea typeface="+mn-lt"/>
                <a:cs typeface="+mn-lt"/>
              </a:rPr>
              <a:t>This project builds a real-time social media sentiment analysis pipeline using Amazon Kinesis for data streaming,</a:t>
            </a:r>
            <a:r>
              <a:rPr lang="en-US" sz="1600" b="1" dirty="0">
                <a:latin typeface="Congenial" panose="02000503040000020004" pitchFamily="2" charset="0"/>
                <a:ea typeface="+mn-lt"/>
                <a:cs typeface="+mn-lt"/>
              </a:rPr>
              <a:t> </a:t>
            </a:r>
            <a:r>
              <a:rPr lang="en-US" sz="1600" dirty="0" err="1">
                <a:latin typeface="Congenial" panose="02000503040000020004" pitchFamily="2" charset="0"/>
                <a:ea typeface="+mn-lt"/>
                <a:cs typeface="+mn-lt"/>
              </a:rPr>
              <a:t>PySpark</a:t>
            </a:r>
            <a:r>
              <a:rPr lang="en-US" sz="1600" dirty="0">
                <a:latin typeface="Congenial" panose="02000503040000020004" pitchFamily="2" charset="0"/>
                <a:ea typeface="+mn-lt"/>
                <a:cs typeface="+mn-lt"/>
              </a:rPr>
              <a:t> with NLP for processing, and Delta Lake (Bronze → Silver → Gold) for storage. It provides aggregated sentiment insights and triggers Slack alerts for anomalies, enabling timely brand monitoring.</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B61EF-30AB-7A48-F9CB-B0A69ECDD978}"/>
              </a:ext>
            </a:extLst>
          </p:cNvPr>
          <p:cNvPicPr>
            <a:picLocks noChangeAspect="1"/>
          </p:cNvPicPr>
          <p:nvPr/>
        </p:nvPicPr>
        <p:blipFill>
          <a:blip r:embed="rId2">
            <a:duotone>
              <a:prstClr val="black"/>
              <a:schemeClr val="tx2">
                <a:tint val="45000"/>
                <a:satMod val="400000"/>
              </a:schemeClr>
            </a:duotone>
            <a:alphaModFix amt="25000"/>
          </a:blip>
          <a:srcRect r="10999" b="-1"/>
          <a:stretch>
            <a:fillRect/>
          </a:stretch>
        </p:blipFill>
        <p:spPr>
          <a:xfrm>
            <a:off x="-9812" y="10"/>
            <a:ext cx="9143980" cy="6857990"/>
          </a:xfrm>
          <a:prstGeom prst="rect">
            <a:avLst/>
          </a:prstGeom>
        </p:spPr>
      </p:pic>
      <p:sp>
        <p:nvSpPr>
          <p:cNvPr id="2" name="Title 1"/>
          <p:cNvSpPr>
            <a:spLocks noGrp="1"/>
          </p:cNvSpPr>
          <p:nvPr>
            <p:ph type="title"/>
          </p:nvPr>
        </p:nvSpPr>
        <p:spPr>
          <a:xfrm>
            <a:off x="628650" y="365125"/>
            <a:ext cx="7886700" cy="1325563"/>
          </a:xfrm>
        </p:spPr>
        <p:txBody>
          <a:bodyPr>
            <a:normAutofit/>
          </a:bodyPr>
          <a:lstStyle/>
          <a:p>
            <a:r>
              <a:rPr lang="en-US" b="1" dirty="0">
                <a:latin typeface="Congenial" panose="02000503040000020004" pitchFamily="2" charset="0"/>
              </a:rPr>
              <a:t>TECHNOLOGIES USED</a:t>
            </a:r>
          </a:p>
        </p:txBody>
      </p:sp>
      <p:graphicFrame>
        <p:nvGraphicFramePr>
          <p:cNvPr id="5" name="Content Placeholder 2">
            <a:extLst>
              <a:ext uri="{FF2B5EF4-FFF2-40B4-BE49-F238E27FC236}">
                <a16:creationId xmlns:a16="http://schemas.microsoft.com/office/drawing/2014/main" id="{FF2095D8-62E3-2E78-0312-2EED2F2D7A1A}"/>
              </a:ext>
            </a:extLst>
          </p:cNvPr>
          <p:cNvGraphicFramePr>
            <a:graphicFrameLocks noGrp="1"/>
          </p:cNvGraphicFramePr>
          <p:nvPr>
            <p:ph idx="1"/>
            <p:extLst>
              <p:ext uri="{D42A27DB-BD31-4B8C-83A1-F6EECF244321}">
                <p14:modId xmlns:p14="http://schemas.microsoft.com/office/powerpoint/2010/main" val="2285006372"/>
              </p:ext>
            </p:extLst>
          </p:nvPr>
        </p:nvGraphicFramePr>
        <p:xfrm>
          <a:off x="628650" y="1825625"/>
          <a:ext cx="7886700" cy="43513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overrideClrMapping bg1="dk1" tx1="lt1" bg2="dk2" tx2="lt2" accent1="accent1" accent2="accent2" accent3="accent3" accent4="accent4" accent5="accent5" accent6="accent6" hlink="hlink" folHlink="folHlink"/>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9F23E05-E5C5-497C-A842-7BD21B2076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3"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6"/>
            <a:ext cx="7886700" cy="1306440"/>
          </a:xfrm>
        </p:spPr>
        <p:txBody>
          <a:bodyPr>
            <a:normAutofit/>
          </a:bodyPr>
          <a:lstStyle/>
          <a:p>
            <a:r>
              <a:rPr lang="en-US" sz="3200" b="1" dirty="0">
                <a:latin typeface="Congenial" panose="02000503040000020004" pitchFamily="2" charset="0"/>
              </a:rPr>
              <a:t>Bronze Layer – Raw Data Storage</a:t>
            </a:r>
          </a:p>
        </p:txBody>
      </p:sp>
      <p:pic>
        <p:nvPicPr>
          <p:cNvPr id="6" name="Picture 5">
            <a:extLst>
              <a:ext uri="{FF2B5EF4-FFF2-40B4-BE49-F238E27FC236}">
                <a16:creationId xmlns:a16="http://schemas.microsoft.com/office/drawing/2014/main" id="{E608C37B-6722-4645-8F7A-C0959AFE09D4}"/>
              </a:ext>
            </a:extLst>
          </p:cNvPr>
          <p:cNvPicPr>
            <a:picLocks noChangeAspect="1"/>
          </p:cNvPicPr>
          <p:nvPr/>
        </p:nvPicPr>
        <p:blipFill>
          <a:blip r:embed="rId2"/>
          <a:srcRect l="27933" r="27933"/>
          <a:stretch/>
        </p:blipFill>
        <p:spPr>
          <a:xfrm>
            <a:off x="5664199" y="1466691"/>
            <a:ext cx="3153954" cy="4660371"/>
          </a:xfrm>
          <a:prstGeom prst="rect">
            <a:avLst/>
          </a:prstGeom>
        </p:spPr>
      </p:pic>
      <p:graphicFrame>
        <p:nvGraphicFramePr>
          <p:cNvPr id="5" name="Content Placeholder 2">
            <a:extLst>
              <a:ext uri="{FF2B5EF4-FFF2-40B4-BE49-F238E27FC236}">
                <a16:creationId xmlns:a16="http://schemas.microsoft.com/office/drawing/2014/main" id="{45EAAF50-84BC-177D-DC33-6609B77E5FBA}"/>
              </a:ext>
            </a:extLst>
          </p:cNvPr>
          <p:cNvGraphicFramePr>
            <a:graphicFrameLocks noGrp="1"/>
          </p:cNvGraphicFramePr>
          <p:nvPr>
            <p:ph idx="1"/>
            <p:extLst>
              <p:ext uri="{D42A27DB-BD31-4B8C-83A1-F6EECF244321}">
                <p14:modId xmlns:p14="http://schemas.microsoft.com/office/powerpoint/2010/main" val="3753614645"/>
              </p:ext>
            </p:extLst>
          </p:nvPr>
        </p:nvGraphicFramePr>
        <p:xfrm>
          <a:off x="628650" y="1825625"/>
          <a:ext cx="5035549" cy="430143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628650" y="365125"/>
            <a:ext cx="3938487" cy="1807305"/>
          </a:xfrm>
        </p:spPr>
        <p:txBody>
          <a:bodyPr>
            <a:normAutofit/>
          </a:bodyPr>
          <a:lstStyle/>
          <a:p>
            <a:r>
              <a:rPr lang="en-US" b="1" dirty="0">
                <a:latin typeface="Congenial" panose="02000503040000020004" pitchFamily="2" charset="0"/>
              </a:rPr>
              <a:t>Silver Layer  </a:t>
            </a:r>
            <a:r>
              <a:rPr lang="en-US" sz="2400" dirty="0">
                <a:latin typeface="Congenial" panose="02000503040000020004" pitchFamily="2" charset="0"/>
              </a:rPr>
              <a:t>(Clean &amp; Enrich)</a:t>
            </a:r>
            <a:endParaRPr lang="en-US" sz="4000" dirty="0">
              <a:latin typeface="Congenial" panose="02000503040000020004" pitchFamily="2" charset="0"/>
            </a:endParaRPr>
          </a:p>
        </p:txBody>
      </p:sp>
      <p:sp>
        <p:nvSpPr>
          <p:cNvPr id="7" name="Content Placeholder 6">
            <a:extLst>
              <a:ext uri="{FF2B5EF4-FFF2-40B4-BE49-F238E27FC236}">
                <a16:creationId xmlns:a16="http://schemas.microsoft.com/office/drawing/2014/main" id="{1F6AF020-9E55-AA70-481F-3B836F46AF0B}"/>
              </a:ext>
            </a:extLst>
          </p:cNvPr>
          <p:cNvSpPr>
            <a:spLocks noGrp="1"/>
          </p:cNvSpPr>
          <p:nvPr>
            <p:ph idx="1"/>
          </p:nvPr>
        </p:nvSpPr>
        <p:spPr>
          <a:xfrm>
            <a:off x="628650" y="2333297"/>
            <a:ext cx="3464715" cy="3843666"/>
          </a:xfrm>
        </p:spPr>
        <p:txBody>
          <a:bodyPr vert="horz" lIns="91440" tIns="45720" rIns="91440" bIns="45720" rtlCol="0" anchor="t">
            <a:normAutofit fontScale="92500" lnSpcReduction="10000"/>
          </a:bodyPr>
          <a:lstStyle/>
          <a:p>
            <a:pPr algn="just">
              <a:buFont typeface="Wingdings" panose="05000000000000000000" pitchFamily="2" charset="2"/>
              <a:buChar char="ü"/>
            </a:pPr>
            <a:r>
              <a:rPr lang="en-IN" sz="1900" dirty="0">
                <a:latin typeface="Congenial" panose="02000503040000020004" pitchFamily="2" charset="0"/>
                <a:ea typeface="+mn-lt"/>
                <a:cs typeface="+mn-lt"/>
              </a:rPr>
              <a:t>Ensures data completeness &amp; consistency</a:t>
            </a:r>
            <a:endParaRPr lang="en-IN" sz="1900" b="1" dirty="0">
              <a:latin typeface="Congenial" panose="02000503040000020004" pitchFamily="2" charset="0"/>
              <a:ea typeface="Calibri"/>
              <a:cs typeface="Calibri"/>
            </a:endParaRPr>
          </a:p>
          <a:p>
            <a:pPr algn="just"/>
            <a:endParaRPr lang="en-IN" sz="1900" dirty="0">
              <a:latin typeface="Congenial" panose="02000503040000020004" pitchFamily="2" charset="0"/>
              <a:ea typeface="+mn-lt"/>
              <a:cs typeface="+mn-lt"/>
            </a:endParaRPr>
          </a:p>
          <a:p>
            <a:pPr algn="just">
              <a:buFont typeface="Wingdings" panose="05000000000000000000" pitchFamily="2" charset="2"/>
              <a:buChar char="ü"/>
            </a:pPr>
            <a:r>
              <a:rPr lang="en-IN" sz="1900" dirty="0">
                <a:latin typeface="Congenial" panose="02000503040000020004" pitchFamily="2" charset="0"/>
                <a:ea typeface="+mn-lt"/>
                <a:cs typeface="+mn-lt"/>
              </a:rPr>
              <a:t>Enhances sentiment with score + human-readable class</a:t>
            </a:r>
            <a:endParaRPr lang="en-IN" sz="1900" dirty="0">
              <a:latin typeface="Congenial" panose="02000503040000020004" pitchFamily="2" charset="0"/>
              <a:ea typeface="Calibri"/>
              <a:cs typeface="Calibri"/>
            </a:endParaRPr>
          </a:p>
          <a:p>
            <a:pPr algn="just"/>
            <a:endParaRPr lang="en-IN" sz="1900" dirty="0">
              <a:latin typeface="Congenial" panose="02000503040000020004" pitchFamily="2" charset="0"/>
              <a:ea typeface="+mn-lt"/>
              <a:cs typeface="+mn-lt"/>
            </a:endParaRPr>
          </a:p>
          <a:p>
            <a:pPr algn="just">
              <a:buFont typeface="Wingdings" panose="05000000000000000000" pitchFamily="2" charset="2"/>
              <a:buChar char="ü"/>
            </a:pPr>
            <a:r>
              <a:rPr lang="en-IN" sz="1900" dirty="0">
                <a:latin typeface="Congenial" panose="02000503040000020004" pitchFamily="2" charset="0"/>
                <a:ea typeface="+mn-lt"/>
                <a:cs typeface="+mn-lt"/>
              </a:rPr>
              <a:t>Flags mismatches between ML prediction &amp; sentiment</a:t>
            </a:r>
            <a:endParaRPr lang="en-IN" sz="1900" dirty="0">
              <a:latin typeface="Congenial" panose="02000503040000020004" pitchFamily="2" charset="0"/>
              <a:ea typeface="Calibri"/>
              <a:cs typeface="Calibri"/>
            </a:endParaRPr>
          </a:p>
          <a:p>
            <a:pPr algn="just"/>
            <a:endParaRPr lang="en-IN" sz="1900" dirty="0">
              <a:latin typeface="Congenial" panose="02000503040000020004" pitchFamily="2" charset="0"/>
              <a:ea typeface="+mn-lt"/>
              <a:cs typeface="+mn-lt"/>
            </a:endParaRPr>
          </a:p>
          <a:p>
            <a:pPr algn="just">
              <a:buFont typeface="Wingdings" panose="05000000000000000000" pitchFamily="2" charset="2"/>
              <a:buChar char="ü"/>
            </a:pPr>
            <a:r>
              <a:rPr lang="en-IN" sz="1900" dirty="0">
                <a:latin typeface="Congenial" panose="02000503040000020004" pitchFamily="2" charset="0"/>
                <a:ea typeface="+mn-lt"/>
                <a:cs typeface="+mn-lt"/>
              </a:rPr>
              <a:t>Produces enriched </a:t>
            </a:r>
            <a:r>
              <a:rPr lang="en-IN" sz="1900" dirty="0" err="1">
                <a:latin typeface="Congenial" panose="02000503040000020004" pitchFamily="2" charset="0"/>
                <a:ea typeface="Calibri"/>
                <a:cs typeface="Calibri"/>
              </a:rPr>
              <a:t>valid_tweets</a:t>
            </a:r>
            <a:r>
              <a:rPr lang="en-IN" sz="1900" dirty="0">
                <a:latin typeface="Congenial" panose="02000503040000020004" pitchFamily="2" charset="0"/>
                <a:ea typeface="+mn-lt"/>
                <a:cs typeface="+mn-lt"/>
              </a:rPr>
              <a:t> table for analysis</a:t>
            </a:r>
            <a:endParaRPr lang="en-IN" sz="1900" dirty="0">
              <a:latin typeface="Congenial" panose="02000503040000020004" pitchFamily="2" charset="0"/>
              <a:ea typeface="Calibri"/>
              <a:cs typeface="Calibri"/>
            </a:endParaRPr>
          </a:p>
          <a:p>
            <a:pPr>
              <a:lnSpc>
                <a:spcPct val="90000"/>
              </a:lnSpc>
            </a:pPr>
            <a:endParaRPr lang="en-IN" sz="1900" b="1" dirty="0">
              <a:ea typeface="Calibri"/>
              <a:cs typeface="Calibri"/>
            </a:endParaRPr>
          </a:p>
        </p:txBody>
      </p:sp>
      <p:pic>
        <p:nvPicPr>
          <p:cNvPr id="6" name="Picture 5">
            <a:extLst>
              <a:ext uri="{FF2B5EF4-FFF2-40B4-BE49-F238E27FC236}">
                <a16:creationId xmlns:a16="http://schemas.microsoft.com/office/drawing/2014/main" id="{1ECF3581-C509-E299-169D-92E439E7C633}"/>
              </a:ext>
            </a:extLst>
          </p:cNvPr>
          <p:cNvPicPr>
            <a:picLocks noChangeAspect="1"/>
          </p:cNvPicPr>
          <p:nvPr/>
        </p:nvPicPr>
        <p:blipFill>
          <a:blip r:embed="rId2"/>
          <a:srcRect l="28165" r="28306" b="-1"/>
          <a:stretch>
            <a:fillRect/>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F3060C83-F051-4F0E-ABAD-AA0DFC48B21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Freeform: Shape 13">
            <a:extLst>
              <a:ext uri="{FF2B5EF4-FFF2-40B4-BE49-F238E27FC236}">
                <a16:creationId xmlns:a16="http://schemas.microsoft.com/office/drawing/2014/main" id="{83C98ABE-055B-441F-B07E-44F97F083C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282117" y="-253670"/>
            <a:ext cx="1370728" cy="1376989"/>
          </a:xfrm>
          <a:custGeom>
            <a:avLst/>
            <a:gdLst>
              <a:gd name="connsiteX0" fmla="*/ 0 w 1827638"/>
              <a:gd name="connsiteY0" fmla="*/ 987379 h 1376989"/>
              <a:gd name="connsiteX1" fmla="*/ 987379 w 1827638"/>
              <a:gd name="connsiteY1" fmla="*/ 0 h 1376989"/>
              <a:gd name="connsiteX2" fmla="*/ 1827638 w 1827638"/>
              <a:gd name="connsiteY2" fmla="*/ 840260 h 1376989"/>
              <a:gd name="connsiteX3" fmla="*/ 1827638 w 1827638"/>
              <a:gd name="connsiteY3" fmla="*/ 1376989 h 1376989"/>
              <a:gd name="connsiteX4" fmla="*/ 0 w 1827638"/>
              <a:gd name="connsiteY4" fmla="*/ 1376989 h 137698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827638" h="1376989">
                <a:moveTo>
                  <a:pt x="0" y="987379"/>
                </a:moveTo>
                <a:lnTo>
                  <a:pt x="987379" y="0"/>
                </a:lnTo>
                <a:lnTo>
                  <a:pt x="1827638" y="840260"/>
                </a:lnTo>
                <a:lnTo>
                  <a:pt x="1827638" y="1376989"/>
                </a:lnTo>
                <a:lnTo>
                  <a:pt x="0" y="1376989"/>
                </a:lnTo>
                <a:close/>
              </a:path>
            </a:pathLst>
          </a:cu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29FDB030-9B49-4CED-8CCD-4D9938238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668730" y="422146"/>
            <a:ext cx="484026" cy="645368"/>
          </a:xfrm>
          <a:prstGeom prst="rect">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3783CA14-24A1-485C-8B30-D6A5D87987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8900000" flipH="1">
            <a:off x="7532611" y="655140"/>
            <a:ext cx="515604" cy="687472"/>
          </a:xfrm>
          <a:prstGeom prst="rect">
            <a:avLst/>
          </a:pr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Shape 19">
            <a:extLst>
              <a:ext uri="{FF2B5EF4-FFF2-40B4-BE49-F238E27FC236}">
                <a16:creationId xmlns:a16="http://schemas.microsoft.com/office/drawing/2014/main" id="{9A97C86A-04D6-40F7-AE84-31AB43E6A8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0800000" flipH="1">
            <a:off x="7017482" y="0"/>
            <a:ext cx="2126518" cy="1480837"/>
          </a:xfrm>
          <a:custGeom>
            <a:avLst/>
            <a:gdLst>
              <a:gd name="connsiteX0" fmla="*/ 2835357 w 2835357"/>
              <a:gd name="connsiteY0" fmla="*/ 1480837 h 1480837"/>
              <a:gd name="connsiteX1" fmla="*/ 0 w 2835357"/>
              <a:gd name="connsiteY1" fmla="*/ 1480837 h 1480837"/>
              <a:gd name="connsiteX2" fmla="*/ 1552727 w 2835357"/>
              <a:gd name="connsiteY2" fmla="*/ 0 h 1480837"/>
              <a:gd name="connsiteX3" fmla="*/ 2835357 w 2835357"/>
              <a:gd name="connsiteY3" fmla="*/ 1223245 h 1480837"/>
            </a:gdLst>
            <a:ahLst/>
            <a:cxnLst>
              <a:cxn ang="0">
                <a:pos x="connsiteX0" y="connsiteY0"/>
              </a:cxn>
              <a:cxn ang="0">
                <a:pos x="connsiteX1" y="connsiteY1"/>
              </a:cxn>
              <a:cxn ang="0">
                <a:pos x="connsiteX2" y="connsiteY2"/>
              </a:cxn>
              <a:cxn ang="0">
                <a:pos x="connsiteX3" y="connsiteY3"/>
              </a:cxn>
            </a:cxnLst>
            <a:rect l="l" t="t" r="r" b="b"/>
            <a:pathLst>
              <a:path w="2835357" h="1480837">
                <a:moveTo>
                  <a:pt x="2835357" y="1480837"/>
                </a:moveTo>
                <a:lnTo>
                  <a:pt x="0" y="1480837"/>
                </a:lnTo>
                <a:lnTo>
                  <a:pt x="1552727" y="0"/>
                </a:lnTo>
                <a:lnTo>
                  <a:pt x="2835357" y="1223245"/>
                </a:lnTo>
                <a:close/>
              </a:path>
            </a:pathLst>
          </a:custGeom>
          <a:solidFill>
            <a:schemeClr val="accent4">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22" name="Isosceles Triangle 21">
            <a:extLst>
              <a:ext uri="{FF2B5EF4-FFF2-40B4-BE49-F238E27FC236}">
                <a16:creationId xmlns:a16="http://schemas.microsoft.com/office/drawing/2014/main" id="{FF9F2414-84E8-453E-B1F3-389FDE8192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982258" y="6115501"/>
            <a:ext cx="1120884" cy="742499"/>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Isosceles Triangle 23">
            <a:extLst>
              <a:ext uri="{FF2B5EF4-FFF2-40B4-BE49-F238E27FC236}">
                <a16:creationId xmlns:a16="http://schemas.microsoft.com/office/drawing/2014/main" id="{3ECA69A1-7536-43AC-85EF-C7106179F5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703060" y="6453143"/>
            <a:ext cx="611177" cy="404857"/>
          </a:xfrm>
          <a:prstGeom prst="triangle">
            <a:avLst/>
          </a:prstGeom>
          <a:solidFill>
            <a:schemeClr val="accent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diagram of a layer of information&#10;&#10;AI-generated content may be incorrect.">
            <a:extLst>
              <a:ext uri="{FF2B5EF4-FFF2-40B4-BE49-F238E27FC236}">
                <a16:creationId xmlns:a16="http://schemas.microsoft.com/office/drawing/2014/main" id="{E816282B-6D8E-E3B4-962B-7A2E0B60762C}"/>
              </a:ext>
            </a:extLst>
          </p:cNvPr>
          <p:cNvPicPr>
            <a:picLocks noChangeAspect="1"/>
          </p:cNvPicPr>
          <p:nvPr/>
        </p:nvPicPr>
        <p:blipFill>
          <a:blip r:embed="rId2"/>
          <a:stretch>
            <a:fillRect/>
          </a:stretch>
        </p:blipFill>
        <p:spPr>
          <a:xfrm>
            <a:off x="0" y="0"/>
            <a:ext cx="9144000" cy="6858000"/>
          </a:xfrm>
          <a:prstGeom prst="rect">
            <a:avLst/>
          </a:prstGeom>
        </p:spPr>
      </p:pic>
    </p:spTree>
    <p:extLst>
      <p:ext uri="{BB962C8B-B14F-4D97-AF65-F5344CB8AC3E}">
        <p14:creationId xmlns:p14="http://schemas.microsoft.com/office/powerpoint/2010/main" val="363193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56B343-807D-456E-AA26-80E96B75D1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3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4740790" y="691151"/>
            <a:ext cx="4294843" cy="1200361"/>
          </a:xfrm>
        </p:spPr>
        <p:txBody>
          <a:bodyPr anchor="b">
            <a:normAutofit/>
          </a:bodyPr>
          <a:lstStyle/>
          <a:p>
            <a:r>
              <a:rPr lang="en-US" sz="3600" b="1" dirty="0">
                <a:latin typeface="Congenial" panose="02000503040000020004" pitchFamily="2" charset="0"/>
              </a:rPr>
              <a:t>Gold Layer </a:t>
            </a:r>
            <a:br>
              <a:rPr lang="en-US" sz="3100" b="1" dirty="0">
                <a:latin typeface="Congenial" panose="02000503040000020004" pitchFamily="2" charset="0"/>
              </a:rPr>
            </a:br>
            <a:r>
              <a:rPr lang="en-US" sz="2400" dirty="0">
                <a:latin typeface="Congenial" panose="02000503040000020004" pitchFamily="2" charset="0"/>
              </a:rPr>
              <a:t>( Business Insights )</a:t>
            </a:r>
            <a:endParaRPr lang="en-US" sz="3100" dirty="0">
              <a:latin typeface="Congenial" panose="02000503040000020004" pitchFamily="2" charset="0"/>
            </a:endParaRPr>
          </a:p>
        </p:txBody>
      </p:sp>
      <p:sp>
        <p:nvSpPr>
          <p:cNvPr id="12" name="Rectangle 11">
            <a:extLst>
              <a:ext uri="{FF2B5EF4-FFF2-40B4-BE49-F238E27FC236}">
                <a16:creationId xmlns:a16="http://schemas.microsoft.com/office/drawing/2014/main" id="{08980754-6F4B-43C9-B9BE-127B6BED658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067227" y="1694387"/>
            <a:ext cx="740664" cy="8875118"/>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2C1BBA94-3F40-40AA-8BB9-E69E25E537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2675" y="354959"/>
            <a:ext cx="4638730" cy="591521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descr="A colorful graph with lines and dots&#10;&#10;AI-generated content may be incorrect.">
            <a:extLst>
              <a:ext uri="{FF2B5EF4-FFF2-40B4-BE49-F238E27FC236}">
                <a16:creationId xmlns:a16="http://schemas.microsoft.com/office/drawing/2014/main" id="{6B850372-D9CF-F78D-8C34-416CA34CC5DA}"/>
              </a:ext>
            </a:extLst>
          </p:cNvPr>
          <p:cNvPicPr>
            <a:picLocks noChangeAspect="1"/>
          </p:cNvPicPr>
          <p:nvPr/>
        </p:nvPicPr>
        <p:blipFill>
          <a:blip r:embed="rId2"/>
          <a:srcRect l="19423" r="35982" b="1"/>
          <a:stretch>
            <a:fillRect/>
          </a:stretch>
        </p:blipFill>
        <p:spPr>
          <a:xfrm>
            <a:off x="432183" y="650494"/>
            <a:ext cx="4221013" cy="5324142"/>
          </a:xfrm>
          <a:prstGeom prst="rect">
            <a:avLst/>
          </a:prstGeom>
        </p:spPr>
      </p:pic>
      <p:sp>
        <p:nvSpPr>
          <p:cNvPr id="20" name="Rectangle 19">
            <a:extLst>
              <a:ext uri="{FF2B5EF4-FFF2-40B4-BE49-F238E27FC236}">
                <a16:creationId xmlns:a16="http://schemas.microsoft.com/office/drawing/2014/main" id="{169CC832-2974-4E8D-90ED-3E2941BA73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458339" y="1944913"/>
            <a:ext cx="30175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p:cNvSpPr>
            <a:spLocks noGrp="1"/>
          </p:cNvSpPr>
          <p:nvPr>
            <p:ph idx="1"/>
          </p:nvPr>
        </p:nvSpPr>
        <p:spPr>
          <a:xfrm>
            <a:off x="4777199" y="1879806"/>
            <a:ext cx="4294843" cy="3570699"/>
          </a:xfrm>
        </p:spPr>
        <p:txBody>
          <a:bodyPr anchor="ctr">
            <a:normAutofit fontScale="92500" lnSpcReduction="20000"/>
          </a:bodyPr>
          <a:lstStyle/>
          <a:p>
            <a:endParaRPr lang="en-IN" sz="2000" b="1" dirty="0"/>
          </a:p>
          <a:p>
            <a:pPr>
              <a:lnSpc>
                <a:spcPct val="150000"/>
              </a:lnSpc>
              <a:buFont typeface="Wingdings" panose="05000000000000000000" pitchFamily="2" charset="2"/>
              <a:buChar char="ü"/>
            </a:pPr>
            <a:r>
              <a:rPr lang="en-IN" sz="1900" b="1" dirty="0"/>
              <a:t>Purpose</a:t>
            </a:r>
            <a:r>
              <a:rPr lang="en-IN" sz="1900" dirty="0"/>
              <a:t>: Generate Business Insights</a:t>
            </a:r>
            <a:br>
              <a:rPr lang="en-IN" sz="1900" dirty="0"/>
            </a:br>
            <a:r>
              <a:rPr lang="en-IN" sz="1900" dirty="0"/>
              <a:t>Tables created:</a:t>
            </a:r>
            <a:endParaRPr lang="en-US" sz="1900" dirty="0"/>
          </a:p>
          <a:p>
            <a:pPr lvl="0">
              <a:lnSpc>
                <a:spcPct val="150000"/>
              </a:lnSpc>
              <a:buFont typeface="Wingdings" panose="05000000000000000000" pitchFamily="2" charset="2"/>
              <a:buChar char="ü"/>
            </a:pPr>
            <a:r>
              <a:rPr lang="en-IN" sz="1900" dirty="0"/>
              <a:t>Hourly Sentiment Trend </a:t>
            </a:r>
          </a:p>
          <a:p>
            <a:pPr lvl="0">
              <a:lnSpc>
                <a:spcPct val="150000"/>
              </a:lnSpc>
              <a:buFont typeface="Wingdings" panose="05000000000000000000" pitchFamily="2" charset="2"/>
              <a:buChar char="ü"/>
            </a:pPr>
            <a:r>
              <a:rPr lang="en-IN" sz="1900" dirty="0"/>
              <a:t>Discrepant Tweets</a:t>
            </a:r>
            <a:endParaRPr lang="en-US" sz="1900" dirty="0">
              <a:ea typeface="Calibri"/>
              <a:cs typeface="Calibri"/>
            </a:endParaRPr>
          </a:p>
          <a:p>
            <a:pPr lvl="0">
              <a:lnSpc>
                <a:spcPct val="150000"/>
              </a:lnSpc>
              <a:buFont typeface="Wingdings" panose="05000000000000000000" pitchFamily="2" charset="2"/>
              <a:buChar char="ü"/>
            </a:pPr>
            <a:r>
              <a:rPr lang="en-IN" sz="1900" dirty="0"/>
              <a:t>Negative Word Frequency</a:t>
            </a:r>
            <a:endParaRPr lang="en-US" sz="1900" dirty="0">
              <a:ea typeface="Calibri"/>
              <a:cs typeface="Calibri"/>
            </a:endParaRPr>
          </a:p>
          <a:p>
            <a:pPr lvl="0">
              <a:lnSpc>
                <a:spcPct val="150000"/>
              </a:lnSpc>
              <a:buFont typeface="Wingdings" panose="05000000000000000000" pitchFamily="2" charset="2"/>
              <a:buChar char="ü"/>
            </a:pPr>
            <a:r>
              <a:rPr lang="en-IN" sz="1900" dirty="0"/>
              <a:t>Positive Word Frequency</a:t>
            </a:r>
            <a:endParaRPr lang="en-US" sz="1900" dirty="0">
              <a:ea typeface="Calibri"/>
              <a:cs typeface="Calibri"/>
            </a:endParaRPr>
          </a:p>
          <a:p>
            <a:pPr lvl="0">
              <a:lnSpc>
                <a:spcPct val="150000"/>
              </a:lnSpc>
              <a:buFont typeface="Wingdings" panose="05000000000000000000" pitchFamily="2" charset="2"/>
              <a:buChar char="ü"/>
            </a:pPr>
            <a:r>
              <a:rPr lang="en-IN" sz="1900" dirty="0"/>
              <a:t>Neutral Word Frequency</a:t>
            </a:r>
          </a:p>
          <a:p>
            <a:pPr lvl="0">
              <a:lnSpc>
                <a:spcPct val="150000"/>
              </a:lnSpc>
              <a:buFont typeface="Wingdings" panose="05000000000000000000" pitchFamily="2" charset="2"/>
              <a:buChar char="ü"/>
            </a:pPr>
            <a:r>
              <a:rPr lang="en-IN" sz="1900" dirty="0"/>
              <a:t>Top hashtags</a:t>
            </a:r>
            <a:endParaRPr lang="en-US" sz="1900" dirty="0"/>
          </a:p>
          <a:p>
            <a:pPr>
              <a:lnSpc>
                <a:spcPct val="90000"/>
              </a:lnSpc>
            </a:pPr>
            <a:endParaRPr lang="en-US" sz="1000" dirty="0"/>
          </a:p>
        </p:txBody>
      </p:sp>
      <p:sp>
        <p:nvSpPr>
          <p:cNvPr id="18" name="Rectangle 17">
            <a:extLst>
              <a:ext uri="{FF2B5EF4-FFF2-40B4-BE49-F238E27FC236}">
                <a16:creationId xmlns:a16="http://schemas.microsoft.com/office/drawing/2014/main" id="{55222F96-971A-4F90-B841-6BAB416C7A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665301" y="6072626"/>
            <a:ext cx="740664" cy="115593"/>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6" name="Rectangle 25">
            <a:extLst>
              <a:ext uri="{FF2B5EF4-FFF2-40B4-BE49-F238E27FC236}">
                <a16:creationId xmlns:a16="http://schemas.microsoft.com/office/drawing/2014/main" id="{B9FF99BD-075F-4761-A995-6FC574BD25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4000" cy="6858000"/>
          </a:xfrm>
          <a:prstGeom prst="rect">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A7B21A54-9BA3-4EA9-B460-5A829ADD90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57759" y="480060"/>
            <a:ext cx="8428482" cy="5897880"/>
          </a:xfrm>
          <a:prstGeom prst="rect">
            <a:avLst/>
          </a:prstGeom>
          <a:no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6FA8F714-B9D8-488A-8CCA-E9948FF913A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2599" y="643468"/>
            <a:ext cx="8178800" cy="5571066"/>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descr="A screenshot of a computer&#10;&#10;AI-generated content may be incorrect.">
            <a:extLst>
              <a:ext uri="{FF2B5EF4-FFF2-40B4-BE49-F238E27FC236}">
                <a16:creationId xmlns:a16="http://schemas.microsoft.com/office/drawing/2014/main" id="{B6B6D890-E8D5-0F6C-D507-BB0556EFCA49}"/>
              </a:ext>
            </a:extLst>
          </p:cNvPr>
          <p:cNvPicPr>
            <a:picLocks noChangeAspect="1"/>
          </p:cNvPicPr>
          <p:nvPr/>
        </p:nvPicPr>
        <p:blipFill>
          <a:blip r:embed="rId2"/>
          <a:stretch>
            <a:fillRect/>
          </a:stretch>
        </p:blipFill>
        <p:spPr>
          <a:xfrm>
            <a:off x="840357" y="1616081"/>
            <a:ext cx="7463281" cy="3619691"/>
          </a:xfrm>
          <a:prstGeom prst="rect">
            <a:avLst/>
          </a:prstGeom>
        </p:spPr>
      </p:pic>
      <p:sp>
        <p:nvSpPr>
          <p:cNvPr id="4" name="TextBox 3">
            <a:extLst>
              <a:ext uri="{FF2B5EF4-FFF2-40B4-BE49-F238E27FC236}">
                <a16:creationId xmlns:a16="http://schemas.microsoft.com/office/drawing/2014/main" id="{528AD807-D854-DCA1-6263-C0DF9D9FB05A}"/>
              </a:ext>
            </a:extLst>
          </p:cNvPr>
          <p:cNvSpPr txBox="1"/>
          <p:nvPr/>
        </p:nvSpPr>
        <p:spPr>
          <a:xfrm>
            <a:off x="482600" y="858911"/>
            <a:ext cx="8178800" cy="523220"/>
          </a:xfrm>
          <a:prstGeom prst="rect">
            <a:avLst/>
          </a:prstGeom>
          <a:solidFill>
            <a:schemeClr val="bg1">
              <a:lumMod val="85000"/>
            </a:schemeClr>
          </a:solidFill>
        </p:spPr>
        <p:txBody>
          <a:bodyPr wrap="square" rtlCol="0" anchor="ctr">
            <a:spAutoFit/>
          </a:bodyPr>
          <a:lstStyle/>
          <a:p>
            <a:pPr algn="ctr"/>
            <a:r>
              <a:rPr lang="en-US" sz="2800" dirty="0">
                <a:latin typeface="Congenial Black" panose="02000503040000020004" pitchFamily="2" charset="0"/>
              </a:rPr>
              <a:t>TWITTER SENTIMENT ANALYSIS DASHBOARD</a:t>
            </a:r>
            <a:endParaRPr lang="en-IN" sz="2800" dirty="0">
              <a:latin typeface="Congenial Black" panose="02000503040000020004" pitchFamily="2" charset="0"/>
            </a:endParaRPr>
          </a:p>
        </p:txBody>
      </p:sp>
      <p:sp>
        <p:nvSpPr>
          <p:cNvPr id="5" name="TextBox 4">
            <a:extLst>
              <a:ext uri="{FF2B5EF4-FFF2-40B4-BE49-F238E27FC236}">
                <a16:creationId xmlns:a16="http://schemas.microsoft.com/office/drawing/2014/main" id="{B5FB683C-C05D-9FE1-B842-7CE65FC663D0}"/>
              </a:ext>
            </a:extLst>
          </p:cNvPr>
          <p:cNvSpPr txBox="1"/>
          <p:nvPr/>
        </p:nvSpPr>
        <p:spPr>
          <a:xfrm>
            <a:off x="482598" y="5555226"/>
            <a:ext cx="8178800" cy="400110"/>
          </a:xfrm>
          <a:prstGeom prst="rect">
            <a:avLst/>
          </a:prstGeom>
          <a:solidFill>
            <a:schemeClr val="bg1">
              <a:lumMod val="85000"/>
            </a:schemeClr>
          </a:solidFill>
        </p:spPr>
        <p:txBody>
          <a:bodyPr wrap="square" rtlCol="0">
            <a:spAutoFit/>
          </a:bodyPr>
          <a:lstStyle/>
          <a:p>
            <a:pPr algn="ctr"/>
            <a:r>
              <a:rPr lang="en-US" sz="2000" b="1" i="1" dirty="0">
                <a:latin typeface="Congenial" panose="02000503040000020004" pitchFamily="2" charset="0"/>
              </a:rPr>
              <a:t>The Twitter Emotional Pulse in Real-time</a:t>
            </a:r>
            <a:endParaRPr lang="en-IN" sz="2000" b="1" i="1" dirty="0">
              <a:latin typeface="Congenial" panose="02000503040000020004" pitchFamily="2" charset="0"/>
            </a:endParaRPr>
          </a:p>
        </p:txBody>
      </p:sp>
    </p:spTree>
    <p:extLst>
      <p:ext uri="{BB962C8B-B14F-4D97-AF65-F5344CB8AC3E}">
        <p14:creationId xmlns:p14="http://schemas.microsoft.com/office/powerpoint/2010/main" val="35872325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D009D6D5-DAC2-4A8B-A17A-E206B9012D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a:xfrm>
            <a:off x="0" y="725243"/>
            <a:ext cx="5398524" cy="1807305"/>
          </a:xfrm>
        </p:spPr>
        <p:txBody>
          <a:bodyPr>
            <a:normAutofit/>
          </a:bodyPr>
          <a:lstStyle/>
          <a:p>
            <a:pPr>
              <a:lnSpc>
                <a:spcPct val="90000"/>
              </a:lnSpc>
            </a:pPr>
            <a:r>
              <a:rPr lang="en-US" sz="3600" b="1" dirty="0">
                <a:latin typeface="Congenial" panose="02000503040000020004" pitchFamily="2" charset="0"/>
              </a:rPr>
              <a:t>Logging, Monitoring &amp; Alerts</a:t>
            </a:r>
          </a:p>
        </p:txBody>
      </p:sp>
      <p:sp>
        <p:nvSpPr>
          <p:cNvPr id="3" name="Content Placeholder 2"/>
          <p:cNvSpPr>
            <a:spLocks noGrp="1"/>
          </p:cNvSpPr>
          <p:nvPr>
            <p:ph idx="1"/>
          </p:nvPr>
        </p:nvSpPr>
        <p:spPr>
          <a:xfrm>
            <a:off x="226141" y="2072782"/>
            <a:ext cx="4581832" cy="3843666"/>
          </a:xfrm>
        </p:spPr>
        <p:txBody>
          <a:bodyPr vert="horz" lIns="91440" tIns="45720" rIns="91440" bIns="45720" rtlCol="0" anchor="t">
            <a:normAutofit fontScale="92500" lnSpcReduction="20000"/>
          </a:bodyPr>
          <a:lstStyle/>
          <a:p>
            <a:endParaRPr lang="en-IN" sz="2000" dirty="0">
              <a:ea typeface="+mn-lt"/>
              <a:cs typeface="+mn-lt"/>
            </a:endParaRPr>
          </a:p>
          <a:p>
            <a:pPr>
              <a:buFont typeface="Wingdings" panose="05000000000000000000" pitchFamily="2" charset="2"/>
              <a:buChar char="ü"/>
            </a:pPr>
            <a:r>
              <a:rPr lang="en-IN" sz="2000" dirty="0">
                <a:latin typeface="Congenial" panose="02000503040000020004" pitchFamily="2" charset="0"/>
                <a:ea typeface="+mn-lt"/>
                <a:cs typeface="+mn-lt"/>
              </a:rPr>
              <a:t>Reads from </a:t>
            </a:r>
            <a:r>
              <a:rPr lang="en-IN" sz="2000" dirty="0" err="1">
                <a:latin typeface="Congenial" panose="02000503040000020004" pitchFamily="2" charset="0"/>
              </a:rPr>
              <a:t>valid_tweets</a:t>
            </a:r>
            <a:endParaRPr lang="en-IN" sz="2000" b="1" dirty="0">
              <a:latin typeface="Congenial" panose="02000503040000020004" pitchFamily="2" charset="0"/>
              <a:ea typeface="Calibri"/>
              <a:cs typeface="Calibri"/>
            </a:endParaRPr>
          </a:p>
          <a:p>
            <a:pPr>
              <a:buFont typeface="Wingdings" panose="05000000000000000000" pitchFamily="2" charset="2"/>
              <a:buChar char="ü"/>
            </a:pPr>
            <a:endParaRPr lang="en-IN" sz="2000" dirty="0">
              <a:latin typeface="Congenial" panose="02000503040000020004" pitchFamily="2" charset="0"/>
              <a:ea typeface="+mn-lt"/>
              <a:cs typeface="+mn-lt"/>
            </a:endParaRPr>
          </a:p>
          <a:p>
            <a:pPr lvl="0">
              <a:buFont typeface="Wingdings" panose="05000000000000000000" pitchFamily="2" charset="2"/>
              <a:buChar char="ü"/>
            </a:pPr>
            <a:r>
              <a:rPr lang="en-IN" sz="2000" dirty="0">
                <a:latin typeface="Congenial" panose="02000503040000020004" pitchFamily="2" charset="0"/>
                <a:ea typeface="+mn-lt"/>
                <a:cs typeface="+mn-lt"/>
              </a:rPr>
              <a:t>Captures discrepancies (label ≠ </a:t>
            </a:r>
            <a:r>
              <a:rPr lang="en-IN" sz="2000" dirty="0" err="1">
                <a:latin typeface="Congenial" panose="02000503040000020004" pitchFamily="2" charset="0"/>
                <a:ea typeface="+mn-lt"/>
                <a:cs typeface="+mn-lt"/>
              </a:rPr>
              <a:t>sentiment_category</a:t>
            </a:r>
            <a:r>
              <a:rPr lang="en-IN" sz="2000" dirty="0">
                <a:latin typeface="Congenial" panose="02000503040000020004" pitchFamily="2" charset="0"/>
                <a:ea typeface="+mn-lt"/>
                <a:cs typeface="+mn-lt"/>
              </a:rPr>
              <a:t>)</a:t>
            </a:r>
            <a:endParaRPr lang="en-US" dirty="0">
              <a:latin typeface="Congenial" panose="02000503040000020004" pitchFamily="2" charset="0"/>
              <a:ea typeface="+mn-lt"/>
              <a:cs typeface="+mn-lt"/>
            </a:endParaRPr>
          </a:p>
          <a:p>
            <a:pPr>
              <a:buFont typeface="Wingdings" panose="05000000000000000000" pitchFamily="2" charset="2"/>
              <a:buChar char="ü"/>
            </a:pPr>
            <a:endParaRPr lang="en-IN" sz="2000" dirty="0">
              <a:latin typeface="Congenial" panose="02000503040000020004" pitchFamily="2" charset="0"/>
              <a:ea typeface="+mn-lt"/>
              <a:cs typeface="+mn-lt"/>
            </a:endParaRPr>
          </a:p>
          <a:p>
            <a:pPr lvl="0">
              <a:buFont typeface="Wingdings" panose="05000000000000000000" pitchFamily="2" charset="2"/>
              <a:buChar char="ü"/>
            </a:pPr>
            <a:r>
              <a:rPr lang="en-IN" sz="2000" dirty="0">
                <a:latin typeface="Congenial" panose="02000503040000020004" pitchFamily="2" charset="0"/>
                <a:ea typeface="+mn-lt"/>
                <a:cs typeface="+mn-lt"/>
              </a:rPr>
              <a:t>Stores anomalies in </a:t>
            </a:r>
            <a:r>
              <a:rPr lang="en-IN" sz="2000" dirty="0" err="1">
                <a:latin typeface="Congenial" panose="02000503040000020004" pitchFamily="2" charset="0"/>
              </a:rPr>
              <a:t>anomaly_log</a:t>
            </a:r>
            <a:r>
              <a:rPr lang="en-IN" sz="2000" dirty="0">
                <a:latin typeface="Congenial" panose="02000503040000020004" pitchFamily="2" charset="0"/>
                <a:ea typeface="+mn-lt"/>
                <a:cs typeface="+mn-lt"/>
              </a:rPr>
              <a:t> table</a:t>
            </a:r>
            <a:endParaRPr lang="en-US" dirty="0">
              <a:latin typeface="Congenial" panose="02000503040000020004" pitchFamily="2" charset="0"/>
              <a:ea typeface="+mn-lt"/>
              <a:cs typeface="+mn-lt"/>
            </a:endParaRPr>
          </a:p>
          <a:p>
            <a:pPr>
              <a:buFont typeface="Wingdings" panose="05000000000000000000" pitchFamily="2" charset="2"/>
              <a:buChar char="ü"/>
            </a:pPr>
            <a:endParaRPr lang="en-IN" sz="2000" dirty="0">
              <a:latin typeface="Congenial" panose="02000503040000020004" pitchFamily="2" charset="0"/>
              <a:ea typeface="+mn-lt"/>
              <a:cs typeface="+mn-lt"/>
            </a:endParaRPr>
          </a:p>
          <a:p>
            <a:pPr lvl="0">
              <a:buFont typeface="Wingdings" panose="05000000000000000000" pitchFamily="2" charset="2"/>
              <a:buChar char="ü"/>
            </a:pPr>
            <a:r>
              <a:rPr lang="en-IN" sz="2000" dirty="0">
                <a:latin typeface="Congenial" panose="02000503040000020004" pitchFamily="2" charset="0"/>
                <a:ea typeface="+mn-lt"/>
                <a:cs typeface="+mn-lt"/>
              </a:rPr>
              <a:t>Sends real-time Slack alerts</a:t>
            </a:r>
          </a:p>
          <a:p>
            <a:pPr marL="0" lvl="0" indent="0">
              <a:buNone/>
            </a:pPr>
            <a:endParaRPr lang="en-IN" sz="2000" dirty="0">
              <a:latin typeface="Congenial" panose="02000503040000020004" pitchFamily="2" charset="0"/>
              <a:ea typeface="+mn-lt"/>
              <a:cs typeface="+mn-lt"/>
            </a:endParaRPr>
          </a:p>
          <a:p>
            <a:pPr>
              <a:buFont typeface="Wingdings" panose="05000000000000000000" pitchFamily="2" charset="2"/>
              <a:buChar char="ü"/>
            </a:pPr>
            <a:r>
              <a:rPr lang="en-IN" sz="2000" dirty="0">
                <a:latin typeface="Congenial" panose="02000503040000020004" pitchFamily="2" charset="0"/>
                <a:ea typeface="+mn-lt"/>
                <a:cs typeface="+mn-lt"/>
              </a:rPr>
              <a:t>Ensures trust &amp; quality of the pipeline</a:t>
            </a:r>
            <a:endParaRPr lang="en-IN" dirty="0">
              <a:latin typeface="Congenial" panose="02000503040000020004" pitchFamily="2" charset="0"/>
              <a:ea typeface="+mn-lt"/>
              <a:cs typeface="+mn-lt"/>
            </a:endParaRPr>
          </a:p>
          <a:p>
            <a:pPr lvl="0"/>
            <a:endParaRPr lang="en-IN" sz="2000" b="1" dirty="0">
              <a:ea typeface="Calibri"/>
              <a:cs typeface="Calibri"/>
            </a:endParaRPr>
          </a:p>
        </p:txBody>
      </p:sp>
      <p:pic>
        <p:nvPicPr>
          <p:cNvPr id="5" name="Picture 4" descr="A person sitting at a desk with multiple computer screens&#10;&#10;AI-generated content may be incorrect.">
            <a:extLst>
              <a:ext uri="{FF2B5EF4-FFF2-40B4-BE49-F238E27FC236}">
                <a16:creationId xmlns:a16="http://schemas.microsoft.com/office/drawing/2014/main" id="{5477B71B-66A1-57E5-A2D9-316C51998B2B}"/>
              </a:ext>
            </a:extLst>
          </p:cNvPr>
          <p:cNvPicPr>
            <a:picLocks noChangeAspect="1"/>
          </p:cNvPicPr>
          <p:nvPr/>
        </p:nvPicPr>
        <p:blipFill>
          <a:blip r:embed="rId2"/>
          <a:srcRect l="30377" r="24791" b="-1"/>
          <a:stretch>
            <a:fillRect/>
          </a:stretch>
        </p:blipFill>
        <p:spPr>
          <a:xfrm>
            <a:off x="4671911" y="10"/>
            <a:ext cx="4472089" cy="6857990"/>
          </a:xfrm>
          <a:custGeom>
            <a:avLst/>
            <a:gdLst/>
            <a:ahLst/>
            <a:cxnLst/>
            <a:rect l="l" t="t" r="r" b="b"/>
            <a:pathLst>
              <a:path w="5962785" h="6858000">
                <a:moveTo>
                  <a:pt x="1044839" y="0"/>
                </a:moveTo>
                <a:lnTo>
                  <a:pt x="5962785" y="0"/>
                </a:lnTo>
                <a:lnTo>
                  <a:pt x="5962785" y="6858000"/>
                </a:lnTo>
                <a:lnTo>
                  <a:pt x="1469886" y="6858000"/>
                </a:lnTo>
                <a:lnTo>
                  <a:pt x="1416006" y="6823984"/>
                </a:lnTo>
                <a:cubicBezTo>
                  <a:pt x="1356767" y="6787940"/>
                  <a:pt x="1296437" y="6755500"/>
                  <a:pt x="1232473" y="6733873"/>
                </a:cubicBezTo>
                <a:cubicBezTo>
                  <a:pt x="1145250" y="6705037"/>
                  <a:pt x="1060933" y="6654575"/>
                  <a:pt x="1075471" y="6503186"/>
                </a:cubicBezTo>
                <a:cubicBezTo>
                  <a:pt x="1078378" y="6459932"/>
                  <a:pt x="1055118" y="6427493"/>
                  <a:pt x="1020229" y="6438306"/>
                </a:cubicBezTo>
                <a:cubicBezTo>
                  <a:pt x="953358" y="6459932"/>
                  <a:pt x="921375" y="6398656"/>
                  <a:pt x="883579" y="6351798"/>
                </a:cubicBezTo>
                <a:cubicBezTo>
                  <a:pt x="816707" y="6268895"/>
                  <a:pt x="752743" y="6182387"/>
                  <a:pt x="645167" y="6167969"/>
                </a:cubicBezTo>
                <a:cubicBezTo>
                  <a:pt x="665519" y="6103088"/>
                  <a:pt x="700408" y="6110298"/>
                  <a:pt x="732391" y="6124716"/>
                </a:cubicBezTo>
                <a:cubicBezTo>
                  <a:pt x="816707" y="6160761"/>
                  <a:pt x="901023" y="6200410"/>
                  <a:pt x="985339" y="6236455"/>
                </a:cubicBezTo>
                <a:cubicBezTo>
                  <a:pt x="1040581" y="6258081"/>
                  <a:pt x="1095822" y="6290522"/>
                  <a:pt x="1168509" y="6265291"/>
                </a:cubicBezTo>
                <a:cubicBezTo>
                  <a:pt x="1104545" y="6135530"/>
                  <a:pt x="996969" y="6110298"/>
                  <a:pt x="909746" y="6070649"/>
                </a:cubicBezTo>
                <a:cubicBezTo>
                  <a:pt x="802169" y="6020185"/>
                  <a:pt x="738206" y="5926470"/>
                  <a:pt x="659704" y="5818335"/>
                </a:cubicBezTo>
                <a:cubicBezTo>
                  <a:pt x="738206" y="5789500"/>
                  <a:pt x="787632" y="5868798"/>
                  <a:pt x="851597" y="5865193"/>
                </a:cubicBezTo>
                <a:cubicBezTo>
                  <a:pt x="854504" y="5854380"/>
                  <a:pt x="860319" y="5832753"/>
                  <a:pt x="860319" y="5832753"/>
                </a:cubicBezTo>
                <a:cubicBezTo>
                  <a:pt x="755650" y="5775081"/>
                  <a:pt x="709132" y="5666947"/>
                  <a:pt x="691686" y="5533581"/>
                </a:cubicBezTo>
                <a:cubicBezTo>
                  <a:pt x="685872" y="5465095"/>
                  <a:pt x="648075" y="5443468"/>
                  <a:pt x="610278" y="5411029"/>
                </a:cubicBezTo>
                <a:cubicBezTo>
                  <a:pt x="482350" y="5299289"/>
                  <a:pt x="345700" y="5198364"/>
                  <a:pt x="238123" y="5046976"/>
                </a:cubicBezTo>
                <a:cubicBezTo>
                  <a:pt x="363144" y="5064998"/>
                  <a:pt x="461997" y="5165924"/>
                  <a:pt x="592833" y="5209177"/>
                </a:cubicBezTo>
                <a:cubicBezTo>
                  <a:pt x="488165" y="5043371"/>
                  <a:pt x="351514" y="4956864"/>
                  <a:pt x="226494" y="4855939"/>
                </a:cubicBezTo>
                <a:cubicBezTo>
                  <a:pt x="168344" y="4809081"/>
                  <a:pt x="116011" y="4751408"/>
                  <a:pt x="49139" y="4726177"/>
                </a:cubicBezTo>
                <a:cubicBezTo>
                  <a:pt x="25879" y="4718968"/>
                  <a:pt x="-14825" y="4700947"/>
                  <a:pt x="5527" y="4650483"/>
                </a:cubicBezTo>
                <a:cubicBezTo>
                  <a:pt x="22972" y="4607230"/>
                  <a:pt x="54954" y="4621648"/>
                  <a:pt x="84029" y="4632460"/>
                </a:cubicBezTo>
                <a:cubicBezTo>
                  <a:pt x="153807" y="4661296"/>
                  <a:pt x="229401" y="4661296"/>
                  <a:pt x="325347" y="4661296"/>
                </a:cubicBezTo>
                <a:cubicBezTo>
                  <a:pt x="243939" y="4524326"/>
                  <a:pt x="95658" y="4567580"/>
                  <a:pt x="25879" y="4423401"/>
                </a:cubicBezTo>
                <a:cubicBezTo>
                  <a:pt x="113103" y="4398170"/>
                  <a:pt x="179975" y="4448632"/>
                  <a:pt x="249753" y="4459446"/>
                </a:cubicBezTo>
                <a:cubicBezTo>
                  <a:pt x="313718" y="4470259"/>
                  <a:pt x="328254" y="4445028"/>
                  <a:pt x="313718" y="4365729"/>
                </a:cubicBezTo>
                <a:cubicBezTo>
                  <a:pt x="290458" y="4243177"/>
                  <a:pt x="325347" y="4181900"/>
                  <a:pt x="418386" y="4214341"/>
                </a:cubicBezTo>
                <a:cubicBezTo>
                  <a:pt x="505609" y="4246781"/>
                  <a:pt x="514332" y="4199922"/>
                  <a:pt x="491072" y="4131438"/>
                </a:cubicBezTo>
                <a:cubicBezTo>
                  <a:pt x="456183" y="4030512"/>
                  <a:pt x="493979" y="3951214"/>
                  <a:pt x="520147" y="3864706"/>
                </a:cubicBezTo>
                <a:cubicBezTo>
                  <a:pt x="560851" y="3734945"/>
                  <a:pt x="543407" y="3670064"/>
                  <a:pt x="459090" y="3572743"/>
                </a:cubicBezTo>
                <a:cubicBezTo>
                  <a:pt x="409664" y="3518676"/>
                  <a:pt x="360236" y="3471818"/>
                  <a:pt x="290458" y="3424959"/>
                </a:cubicBezTo>
                <a:cubicBezTo>
                  <a:pt x="450368" y="3399728"/>
                  <a:pt x="284643" y="3313221"/>
                  <a:pt x="339884" y="3259153"/>
                </a:cubicBezTo>
                <a:cubicBezTo>
                  <a:pt x="453275" y="3237527"/>
                  <a:pt x="543407" y="3410542"/>
                  <a:pt x="697501" y="3360078"/>
                </a:cubicBezTo>
                <a:cubicBezTo>
                  <a:pt x="511425" y="3212294"/>
                  <a:pt x="302087" y="3165436"/>
                  <a:pt x="165437" y="2967190"/>
                </a:cubicBezTo>
                <a:cubicBezTo>
                  <a:pt x="197419" y="2923937"/>
                  <a:pt x="229401" y="2967190"/>
                  <a:pt x="255568" y="2949167"/>
                </a:cubicBezTo>
                <a:cubicBezTo>
                  <a:pt x="255568" y="2938354"/>
                  <a:pt x="560851" y="3006840"/>
                  <a:pt x="578296" y="2725691"/>
                </a:cubicBezTo>
                <a:cubicBezTo>
                  <a:pt x="584111" y="2725691"/>
                  <a:pt x="589926" y="2725691"/>
                  <a:pt x="595740" y="2714876"/>
                </a:cubicBezTo>
                <a:cubicBezTo>
                  <a:pt x="627722" y="2675228"/>
                  <a:pt x="598648" y="2581510"/>
                  <a:pt x="650982" y="2574301"/>
                </a:cubicBezTo>
                <a:cubicBezTo>
                  <a:pt x="709132" y="2567092"/>
                  <a:pt x="764373" y="2534653"/>
                  <a:pt x="825429" y="2552674"/>
                </a:cubicBezTo>
                <a:cubicBezTo>
                  <a:pt x="871949" y="2567092"/>
                  <a:pt x="921375" y="2585115"/>
                  <a:pt x="970802" y="2585115"/>
                </a:cubicBezTo>
                <a:cubicBezTo>
                  <a:pt x="1023136" y="2585115"/>
                  <a:pt x="1095822" y="2707668"/>
                  <a:pt x="1127805" y="2545465"/>
                </a:cubicBezTo>
                <a:cubicBezTo>
                  <a:pt x="1127805" y="2538257"/>
                  <a:pt x="1217936" y="2556280"/>
                  <a:pt x="1267362" y="2563488"/>
                </a:cubicBezTo>
                <a:cubicBezTo>
                  <a:pt x="1308067" y="2570698"/>
                  <a:pt x="1357494" y="2603137"/>
                  <a:pt x="1386568" y="2538257"/>
                </a:cubicBezTo>
                <a:cubicBezTo>
                  <a:pt x="1401105" y="2498607"/>
                  <a:pt x="1331326" y="2426518"/>
                  <a:pt x="1270270" y="2419309"/>
                </a:cubicBezTo>
                <a:cubicBezTo>
                  <a:pt x="1215029" y="2412101"/>
                  <a:pt x="1159787" y="2404892"/>
                  <a:pt x="1107453" y="2419309"/>
                </a:cubicBezTo>
                <a:cubicBezTo>
                  <a:pt x="1043489" y="2437331"/>
                  <a:pt x="1008599" y="2408495"/>
                  <a:pt x="991154" y="2343615"/>
                </a:cubicBezTo>
                <a:cubicBezTo>
                  <a:pt x="970802" y="2275131"/>
                  <a:pt x="933005" y="2239085"/>
                  <a:pt x="880671" y="2206645"/>
                </a:cubicBezTo>
                <a:cubicBezTo>
                  <a:pt x="752743" y="2127346"/>
                  <a:pt x="630630" y="2033629"/>
                  <a:pt x="491072" y="1986771"/>
                </a:cubicBezTo>
                <a:cubicBezTo>
                  <a:pt x="464905" y="1979562"/>
                  <a:pt x="432923" y="1965145"/>
                  <a:pt x="421293" y="1903868"/>
                </a:cubicBezTo>
                <a:cubicBezTo>
                  <a:pt x="799262" y="1997584"/>
                  <a:pt x="1142342" y="2239085"/>
                  <a:pt x="1531941" y="2224667"/>
                </a:cubicBezTo>
                <a:cubicBezTo>
                  <a:pt x="1427272" y="2148974"/>
                  <a:pt x="1302252" y="2145369"/>
                  <a:pt x="1188861" y="2091301"/>
                </a:cubicBezTo>
                <a:cubicBezTo>
                  <a:pt x="1270270" y="2051652"/>
                  <a:pt x="1345864" y="2094906"/>
                  <a:pt x="1421458" y="2116532"/>
                </a:cubicBezTo>
                <a:cubicBezTo>
                  <a:pt x="1485422" y="2134554"/>
                  <a:pt x="1543571" y="2138160"/>
                  <a:pt x="1549386" y="2026420"/>
                </a:cubicBezTo>
                <a:cubicBezTo>
                  <a:pt x="1549386" y="2015607"/>
                  <a:pt x="1549386" y="2008398"/>
                  <a:pt x="1549386" y="1997584"/>
                </a:cubicBezTo>
                <a:cubicBezTo>
                  <a:pt x="1526126" y="1950727"/>
                  <a:pt x="1494144" y="1929099"/>
                  <a:pt x="1453440" y="1914682"/>
                </a:cubicBezTo>
                <a:cubicBezTo>
                  <a:pt x="1430180" y="1907473"/>
                  <a:pt x="1398198" y="1893056"/>
                  <a:pt x="1398198" y="1860614"/>
                </a:cubicBezTo>
                <a:cubicBezTo>
                  <a:pt x="1401105" y="1738063"/>
                  <a:pt x="1322604" y="1702018"/>
                  <a:pt x="1247011" y="1665972"/>
                </a:cubicBezTo>
                <a:cubicBezTo>
                  <a:pt x="1287715" y="1604696"/>
                  <a:pt x="1322604" y="1647950"/>
                  <a:pt x="1354586" y="1644345"/>
                </a:cubicBezTo>
                <a:cubicBezTo>
                  <a:pt x="1374939" y="1640741"/>
                  <a:pt x="1395290" y="1637138"/>
                  <a:pt x="1395290" y="1604696"/>
                </a:cubicBezTo>
                <a:cubicBezTo>
                  <a:pt x="1395290" y="1579465"/>
                  <a:pt x="1386568" y="1547025"/>
                  <a:pt x="1366216" y="1547025"/>
                </a:cubicBezTo>
                <a:cubicBezTo>
                  <a:pt x="1238288" y="1543420"/>
                  <a:pt x="1165601" y="1370405"/>
                  <a:pt x="1031858" y="1370405"/>
                </a:cubicBezTo>
                <a:cubicBezTo>
                  <a:pt x="950450" y="1370405"/>
                  <a:pt x="1072563" y="1273083"/>
                  <a:pt x="1005692" y="1233435"/>
                </a:cubicBezTo>
                <a:cubicBezTo>
                  <a:pt x="991154" y="1222621"/>
                  <a:pt x="1046396" y="1208203"/>
                  <a:pt x="1069655" y="1211808"/>
                </a:cubicBezTo>
                <a:cubicBezTo>
                  <a:pt x="1092915" y="1215412"/>
                  <a:pt x="1113268" y="1240644"/>
                  <a:pt x="1142342" y="1222621"/>
                </a:cubicBezTo>
                <a:cubicBezTo>
                  <a:pt x="1156879" y="1157741"/>
                  <a:pt x="1119082" y="1132510"/>
                  <a:pt x="1084193" y="1114487"/>
                </a:cubicBezTo>
                <a:cubicBezTo>
                  <a:pt x="1008599" y="1071234"/>
                  <a:pt x="933005" y="1020771"/>
                  <a:pt x="848689" y="1006353"/>
                </a:cubicBezTo>
                <a:cubicBezTo>
                  <a:pt x="819615" y="1002748"/>
                  <a:pt x="802169" y="984726"/>
                  <a:pt x="805077" y="948681"/>
                </a:cubicBezTo>
                <a:cubicBezTo>
                  <a:pt x="810892" y="901822"/>
                  <a:pt x="839967" y="916240"/>
                  <a:pt x="863226" y="919844"/>
                </a:cubicBezTo>
                <a:cubicBezTo>
                  <a:pt x="877764" y="923450"/>
                  <a:pt x="892301" y="934263"/>
                  <a:pt x="906838" y="909031"/>
                </a:cubicBezTo>
                <a:cubicBezTo>
                  <a:pt x="566666" y="653113"/>
                  <a:pt x="386404" y="667532"/>
                  <a:pt x="5527" y="458471"/>
                </a:cubicBezTo>
                <a:cubicBezTo>
                  <a:pt x="89843" y="418822"/>
                  <a:pt x="150900" y="447658"/>
                  <a:pt x="209049" y="454867"/>
                </a:cubicBezTo>
                <a:cubicBezTo>
                  <a:pt x="354422" y="472890"/>
                  <a:pt x="264290" y="505329"/>
                  <a:pt x="409664" y="526956"/>
                </a:cubicBezTo>
                <a:cubicBezTo>
                  <a:pt x="479443" y="537770"/>
                  <a:pt x="543407" y="573815"/>
                  <a:pt x="621908" y="516143"/>
                </a:cubicBezTo>
                <a:cubicBezTo>
                  <a:pt x="674242" y="476494"/>
                  <a:pt x="758558" y="519747"/>
                  <a:pt x="822522" y="552188"/>
                </a:cubicBezTo>
                <a:cubicBezTo>
                  <a:pt x="874856" y="581024"/>
                  <a:pt x="927190" y="588232"/>
                  <a:pt x="996969" y="552188"/>
                </a:cubicBezTo>
                <a:cubicBezTo>
                  <a:pt x="933005" y="530562"/>
                  <a:pt x="883579" y="512539"/>
                  <a:pt x="834151" y="498120"/>
                </a:cubicBezTo>
                <a:cubicBezTo>
                  <a:pt x="793447" y="487307"/>
                  <a:pt x="770187" y="462076"/>
                  <a:pt x="773095" y="408008"/>
                </a:cubicBezTo>
                <a:cubicBezTo>
                  <a:pt x="773095" y="379172"/>
                  <a:pt x="764373" y="339523"/>
                  <a:pt x="793447" y="325106"/>
                </a:cubicBezTo>
                <a:cubicBezTo>
                  <a:pt x="816707" y="310688"/>
                  <a:pt x="848689" y="325106"/>
                  <a:pt x="860319" y="350336"/>
                </a:cubicBezTo>
                <a:cubicBezTo>
                  <a:pt x="874856" y="397195"/>
                  <a:pt x="889393" y="440449"/>
                  <a:pt x="938820" y="444054"/>
                </a:cubicBezTo>
                <a:cubicBezTo>
                  <a:pt x="1005692" y="451262"/>
                  <a:pt x="967894" y="422426"/>
                  <a:pt x="956265" y="386381"/>
                </a:cubicBezTo>
                <a:cubicBezTo>
                  <a:pt x="944635" y="346733"/>
                  <a:pt x="979525" y="335919"/>
                  <a:pt x="1002784" y="343127"/>
                </a:cubicBezTo>
                <a:cubicBezTo>
                  <a:pt x="1090008" y="375569"/>
                  <a:pt x="1180139" y="317897"/>
                  <a:pt x="1270270" y="364755"/>
                </a:cubicBezTo>
                <a:cubicBezTo>
                  <a:pt x="1247011" y="249411"/>
                  <a:pt x="1197583" y="198949"/>
                  <a:pt x="1092915" y="180926"/>
                </a:cubicBezTo>
                <a:cubicBezTo>
                  <a:pt x="1055118" y="177322"/>
                  <a:pt x="1014414" y="184530"/>
                  <a:pt x="979525" y="152090"/>
                </a:cubicBezTo>
                <a:cubicBezTo>
                  <a:pt x="959172" y="134068"/>
                  <a:pt x="938820" y="112441"/>
                  <a:pt x="953358" y="76396"/>
                </a:cubicBezTo>
                <a:cubicBezTo>
                  <a:pt x="962080" y="51165"/>
                  <a:pt x="985339" y="51165"/>
                  <a:pt x="1005692" y="58373"/>
                </a:cubicBezTo>
                <a:cubicBezTo>
                  <a:pt x="1090008" y="98023"/>
                  <a:pt x="1180139" y="108837"/>
                  <a:pt x="1267362" y="123254"/>
                </a:cubicBezTo>
                <a:cubicBezTo>
                  <a:pt x="1281900" y="126859"/>
                  <a:pt x="1296437" y="134068"/>
                  <a:pt x="1310975" y="98023"/>
                </a:cubicBezTo>
                <a:cubicBezTo>
                  <a:pt x="1260095" y="81803"/>
                  <a:pt x="1209941" y="62879"/>
                  <a:pt x="1159787" y="43505"/>
                </a:cubicBezTo>
                <a:close/>
              </a:path>
            </a:pathLst>
          </a:cu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259</TotalTime>
  <Words>363</Words>
  <Application>Microsoft Office PowerPoint</Application>
  <PresentationFormat>On-screen Show (4:3)</PresentationFormat>
  <Paragraphs>53</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Arial</vt:lpstr>
      <vt:lpstr>Calibri</vt:lpstr>
      <vt:lpstr>Congenial</vt:lpstr>
      <vt:lpstr>Congenial Black</vt:lpstr>
      <vt:lpstr>Wingdings</vt:lpstr>
      <vt:lpstr>Office Theme</vt:lpstr>
      <vt:lpstr>Real-Time Social Media Sentiment Analysis Pipeline</vt:lpstr>
      <vt:lpstr>ABSTRACT</vt:lpstr>
      <vt:lpstr>TECHNOLOGIES USED</vt:lpstr>
      <vt:lpstr>Bronze Layer – Raw Data Storage</vt:lpstr>
      <vt:lpstr>Silver Layer  (Clean &amp; Enrich)</vt:lpstr>
      <vt:lpstr>PowerPoint Presentation</vt:lpstr>
      <vt:lpstr>Gold Layer  ( Business Insights )</vt:lpstr>
      <vt:lpstr>PowerPoint Presentation</vt:lpstr>
      <vt:lpstr>Logging, Monitoring &amp; Alerts</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ACER</dc:creator>
  <cp:keywords/>
  <dc:description>generated using python-pptx</dc:description>
  <cp:lastModifiedBy>SWETHA SHREE JAYA SUNDAR</cp:lastModifiedBy>
  <cp:revision>74</cp:revision>
  <dcterms:created xsi:type="dcterms:W3CDTF">2013-01-27T09:14:16Z</dcterms:created>
  <dcterms:modified xsi:type="dcterms:W3CDTF">2025-08-26T09:11:18Z</dcterms:modified>
  <cp:category/>
</cp:coreProperties>
</file>