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A10F5-8662-4A71-8C66-056EB9229F2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8E31C-0448-447B-92A5-07D17A5B76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FB250CE-49A9-43B7-BDAC-5E93C4AB3B0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CE29C0B-A45A-4E16-A558-5A3BE40CD51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1500174"/>
            <a:ext cx="3174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LIVE SITE LINK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3174" y="328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2000232" y="2714620"/>
            <a:ext cx="5286412" cy="2051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457200" lvl="0" indent="-228600" algn="ctr">
              <a:lnSpc>
                <a:spcPts val="1645"/>
              </a:lnSpc>
              <a:buClr>
                <a:srgbClr val="BD8738"/>
              </a:buClr>
              <a:buSzPts val="2000"/>
            </a:pPr>
            <a:r>
              <a:rPr lang="en-US" sz="3000" b="1" i="1" dirty="0" smtClean="0">
                <a:solidFill>
                  <a:srgbClr val="BD8738"/>
                </a:solidFill>
                <a:latin typeface="Times New Roman" pitchFamily="18" charset="0"/>
                <a:ea typeface="Public Sans"/>
                <a:cs typeface="Times New Roman" pitchFamily="18" charset="0"/>
                <a:sym typeface="Public Sans"/>
              </a:rPr>
              <a:t>https://momentoapp.emuel.me/</a:t>
            </a:r>
            <a:endParaRPr kumimoji="0" lang="en-US" sz="3000" b="1" i="1" u="none" strike="noStrike" kern="0" cap="none" spc="0" normalizeH="0" baseline="0" noProof="0" dirty="0">
              <a:ln>
                <a:noFill/>
              </a:ln>
              <a:solidFill>
                <a:srgbClr val="BD8738"/>
              </a:solidFill>
              <a:effectLst/>
              <a:uLnTx/>
              <a:uFillTx/>
              <a:latin typeface="Times New Roman" pitchFamily="18" charset="0"/>
              <a:ea typeface="Public Sans"/>
              <a:cs typeface="Times New Roman" pitchFamily="18" charset="0"/>
              <a:sym typeface="Public San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58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Slide 1</vt:lpstr>
    </vt:vector>
  </TitlesOfParts>
  <Company>SearchAmaze.Com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1</cp:revision>
  <dcterms:created xsi:type="dcterms:W3CDTF">2023-11-11T16:41:29Z</dcterms:created>
  <dcterms:modified xsi:type="dcterms:W3CDTF">2023-11-11T17:39:46Z</dcterms:modified>
</cp:coreProperties>
</file>