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imes New Roman Bold" panose="02020803070505020304" pitchFamily="18" charset="0"/>
      <p:bold r:id="rId22"/>
    </p:embeddedFont>
    <p:embeddedFont>
      <p:font typeface="Century Gothic Paneuropean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430669" y="0"/>
            <a:ext cx="2368988" cy="2387790"/>
          </a:xfrm>
          <a:custGeom>
            <a:avLst/>
            <a:gdLst/>
            <a:ahLst/>
            <a:cxnLst/>
            <a:rect l="l" t="t" r="r" b="b"/>
            <a:pathLst>
              <a:path w="2368988" h="2387790">
                <a:moveTo>
                  <a:pt x="0" y="0"/>
                </a:moveTo>
                <a:lnTo>
                  <a:pt x="2368988" y="0"/>
                </a:lnTo>
                <a:lnTo>
                  <a:pt x="2368988" y="2387790"/>
                </a:lnTo>
                <a:lnTo>
                  <a:pt x="0" y="2387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9023" y="284323"/>
            <a:ext cx="1746379" cy="1819144"/>
          </a:xfrm>
          <a:custGeom>
            <a:avLst/>
            <a:gdLst/>
            <a:ahLst/>
            <a:cxnLst/>
            <a:rect l="l" t="t" r="r" b="b"/>
            <a:pathLst>
              <a:path w="1746379" h="1819144">
                <a:moveTo>
                  <a:pt x="0" y="0"/>
                </a:moveTo>
                <a:lnTo>
                  <a:pt x="1746379" y="0"/>
                </a:lnTo>
                <a:lnTo>
                  <a:pt x="1746379" y="1819144"/>
                </a:lnTo>
                <a:lnTo>
                  <a:pt x="0" y="1819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3736119"/>
            <a:ext cx="17799657" cy="739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HOUSE  RENT APPLICATION USING  MERN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50586" y="828675"/>
            <a:ext cx="11698486" cy="958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JEPPIAAR ENGINEERING  COLLEGE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66585" y="2429924"/>
            <a:ext cx="12154830" cy="6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Computer Science And Engineering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529352" y="6645910"/>
            <a:ext cx="1087843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Leader</a:t>
            </a: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Swetha Sri.A (310821104098)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9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1</a:t>
            </a: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Suganya.A (310821104095)</a:t>
            </a:r>
          </a:p>
          <a:p>
            <a:pPr algn="ctr">
              <a:lnSpc>
                <a:spcPts val="4060"/>
              </a:lnSpc>
            </a:pPr>
            <a:r>
              <a:rPr lang="en-US" sz="29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2</a:t>
            </a: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Vigosh.P (310821104109)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9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3 </a:t>
            </a: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Shibivarman.M (310821104089)</a:t>
            </a:r>
          </a:p>
          <a:p>
            <a:pPr algn="ctr">
              <a:lnSpc>
                <a:spcPts val="4060"/>
              </a:lnSpc>
            </a:pPr>
            <a:endParaRPr lang="en-US" sz="29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209095" y="6456613"/>
            <a:ext cx="5901690" cy="221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Supervisor </a:t>
            </a: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Mrs. D. Jeevitha M.E.,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Assistant Professor,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Department of CSE</a:t>
            </a:r>
          </a:p>
          <a:p>
            <a:pPr algn="ctr">
              <a:lnSpc>
                <a:spcPts val="4340"/>
              </a:lnSpc>
            </a:pPr>
            <a:endParaRPr lang="en-US" sz="31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4373" y="411385"/>
            <a:ext cx="8537178" cy="102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9"/>
              </a:lnSpc>
            </a:pPr>
            <a:r>
              <a:rPr lang="en-US" sz="53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AUTHENTICATION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57284" y="1833665"/>
            <a:ext cx="11409045" cy="424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Registration: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Allows new users (tenants or landlords) to create an account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providing necessary details like name, email, password,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role.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Passwords are securely hashed before storage.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Generates a JSON Web Token (JWT) on successful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57284" y="6210935"/>
            <a:ext cx="11202710" cy="244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Role-Based Access Control (RBAC):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Restricts access to certain features based on user roles (e.g.,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landlords can list properties).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91221" y="307697"/>
            <a:ext cx="5628799" cy="89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  INTERFACE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13235" y="1623727"/>
            <a:ext cx="2869287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6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Landing Page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37081" y="2486691"/>
            <a:ext cx="13170001" cy="116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2" lvl="1" indent="-345436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bar for properties .</a:t>
            </a:r>
          </a:p>
          <a:p>
            <a:pPr marL="690872" lvl="1" indent="-345436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Call-to-action buttons (e.g., "Sign Up" or "Post a property").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3235" y="3500787"/>
            <a:ext cx="4619744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6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Registration and Login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01991" y="4328192"/>
            <a:ext cx="13040181" cy="221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fields for email, password, name, and role selection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(tenant or landlord). 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Error messages for validation issues(eg:”Invalid email”)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13235" y="6107461"/>
            <a:ext cx="2191464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6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01991" y="6901212"/>
            <a:ext cx="10763925" cy="285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Tenant View: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Saved properties, payment status, and rental history.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Landlord View: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 listings, tenant applications, and earnings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overview.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9124" y="1567409"/>
            <a:ext cx="7285155" cy="3487696"/>
          </a:xfrm>
          <a:custGeom>
            <a:avLst/>
            <a:gdLst/>
            <a:ahLst/>
            <a:cxnLst/>
            <a:rect l="l" t="t" r="r" b="b"/>
            <a:pathLst>
              <a:path w="7285155" h="3487696">
                <a:moveTo>
                  <a:pt x="0" y="0"/>
                </a:moveTo>
                <a:lnTo>
                  <a:pt x="7285155" y="0"/>
                </a:lnTo>
                <a:lnTo>
                  <a:pt x="7285155" y="3487696"/>
                </a:lnTo>
                <a:lnTo>
                  <a:pt x="0" y="348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02394" y="1497013"/>
            <a:ext cx="7233251" cy="3463053"/>
          </a:xfrm>
          <a:custGeom>
            <a:avLst/>
            <a:gdLst/>
            <a:ahLst/>
            <a:cxnLst/>
            <a:rect l="l" t="t" r="r" b="b"/>
            <a:pathLst>
              <a:path w="7233251" h="3463053">
                <a:moveTo>
                  <a:pt x="0" y="0"/>
                </a:moveTo>
                <a:lnTo>
                  <a:pt x="7233250" y="0"/>
                </a:lnTo>
                <a:lnTo>
                  <a:pt x="7233250" y="3463053"/>
                </a:lnTo>
                <a:lnTo>
                  <a:pt x="0" y="3463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617883"/>
            <a:ext cx="8073694" cy="3128556"/>
          </a:xfrm>
          <a:custGeom>
            <a:avLst/>
            <a:gdLst/>
            <a:ahLst/>
            <a:cxnLst/>
            <a:rect l="l" t="t" r="r" b="b"/>
            <a:pathLst>
              <a:path w="8073694" h="3128556">
                <a:moveTo>
                  <a:pt x="0" y="0"/>
                </a:moveTo>
                <a:lnTo>
                  <a:pt x="8073694" y="0"/>
                </a:lnTo>
                <a:lnTo>
                  <a:pt x="8073694" y="3128556"/>
                </a:lnTo>
                <a:lnTo>
                  <a:pt x="0" y="3128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8027" y="5438393"/>
            <a:ext cx="3110581" cy="3887123"/>
          </a:xfrm>
          <a:custGeom>
            <a:avLst/>
            <a:gdLst/>
            <a:ahLst/>
            <a:cxnLst/>
            <a:rect l="l" t="t" r="r" b="b"/>
            <a:pathLst>
              <a:path w="3110581" h="3887123">
                <a:moveTo>
                  <a:pt x="0" y="0"/>
                </a:moveTo>
                <a:lnTo>
                  <a:pt x="3110582" y="0"/>
                </a:lnTo>
                <a:lnTo>
                  <a:pt x="3110582" y="3887123"/>
                </a:lnTo>
                <a:lnTo>
                  <a:pt x="0" y="3887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049583" y="260072"/>
            <a:ext cx="5648444" cy="110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19742" y="279122"/>
            <a:ext cx="3108127" cy="102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62317" y="1452880"/>
            <a:ext cx="11422976" cy="664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 Testing: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 Jest: For unit and integration tests of React components.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</a:t>
            </a: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Backend Testing: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 Postman: For API testing and request validation.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 Supertest: For automated API tests in Node.js.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Performance Testing:</a:t>
            </a: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 JMeter: For load and stress testing.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 Testing:</a:t>
            </a: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 OWASP ZAP: For vulnerability scanning.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 Testing: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 Custom SQL scripts to validate data consistency.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80033" y="525381"/>
            <a:ext cx="5579269" cy="79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KNOWN  ISSUES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12126" y="1979920"/>
            <a:ext cx="10686693" cy="540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 Issues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Form Validation Problems: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 Certain edge cases bypass client-side validation, e.g., special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in name fields or invalid email formats.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Cross-Browser Compatibility: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 Features or styles may not render consistently across different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(e.g., Safari vs. Chrome).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12126" y="6778227"/>
            <a:ext cx="12700992" cy="275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Errors: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expiration not handled properly, causing users to be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logged out unexpectedly.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updates (e.g., multiple users editing the same property)</a:t>
            </a:r>
          </a:p>
          <a:p>
            <a:pPr algn="l">
              <a:lnSpc>
                <a:spcPts val="4340"/>
              </a:lnSpc>
            </a:pPr>
            <a:endParaRPr lang="en-US" sz="31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12126" y="5962254"/>
            <a:ext cx="2930962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2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 Issues</a:t>
            </a:r>
            <a:r>
              <a:rPr lang="en-US" sz="35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74599" y="425883"/>
            <a:ext cx="5579269" cy="154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 ENHANCEMENTS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96969" y="2362835"/>
            <a:ext cx="12494062" cy="304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Advanced Search and Filters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Enhancement: Add filters for amenities (e.g., pet-friendly, parking,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furnished), neighbourhood ratings, and proximity to landmarks.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Benefit: Improves the user experience by making property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 more precise.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96969" y="5810250"/>
            <a:ext cx="12156401" cy="304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Security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Enhancement: Introduce multi-factor authentication (MFA) and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biometric logins for enhanced user account security.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Benefit: Protects user data and reduces the risk of unauthorized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4D4D4D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62212" y="26266"/>
            <a:ext cx="10139508" cy="91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9"/>
              </a:lnSpc>
            </a:pPr>
            <a:r>
              <a:rPr lang="en-US" sz="482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27225" y="1185395"/>
            <a:ext cx="1898452" cy="656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3600" b="1" dirty="0" smtClean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Purpose:</a:t>
            </a:r>
            <a:endParaRPr lang="en-US" sz="3600" b="1" dirty="0">
              <a:solidFill>
                <a:srgbClr val="4D4D4D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24132" y="2743835"/>
            <a:ext cx="10421035" cy="239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tenants find rental properties quickly and allow landlords to list and manage properties efficiently.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Enable seamless interaction between landlords and tenants.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trust with features like detailed property information.</a:t>
            </a:r>
          </a:p>
          <a:p>
            <a:pPr algn="ctr">
              <a:lnSpc>
                <a:spcPts val="3640"/>
              </a:lnSpc>
            </a:pPr>
            <a:endParaRPr lang="en-US" sz="27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27225" y="5400675"/>
            <a:ext cx="1908929" cy="646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 smtClean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Feature:</a:t>
            </a:r>
            <a:endParaRPr lang="en-US" sz="3900" b="1" dirty="0">
              <a:solidFill>
                <a:srgbClr val="4D4D4D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224132" y="6212562"/>
            <a:ext cx="8686800" cy="241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endParaRPr dirty="0"/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registration and login (landlord/tenant). 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 listing with descriptions, photos, and pricing. 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Advanced search and filter functionality. </a:t>
            </a:r>
          </a:p>
          <a:p>
            <a:pPr algn="l">
              <a:lnSpc>
                <a:spcPts val="3780"/>
              </a:lnSpc>
            </a:pPr>
            <a:r>
              <a:rPr lang="en-US" sz="2700" dirty="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34499" y="3288107"/>
            <a:ext cx="10819002" cy="3710786"/>
          </a:xfrm>
          <a:custGeom>
            <a:avLst/>
            <a:gdLst/>
            <a:ahLst/>
            <a:cxnLst/>
            <a:rect l="l" t="t" r="r" b="b"/>
            <a:pathLst>
              <a:path w="10819002" h="3710786">
                <a:moveTo>
                  <a:pt x="0" y="0"/>
                </a:moveTo>
                <a:lnTo>
                  <a:pt x="10819002" y="0"/>
                </a:lnTo>
                <a:lnTo>
                  <a:pt x="10819002" y="3710786"/>
                </a:lnTo>
                <a:lnTo>
                  <a:pt x="0" y="371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354256" y="154751"/>
            <a:ext cx="8537178" cy="8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67551" y="317222"/>
            <a:ext cx="8537178" cy="831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9"/>
              </a:lnSpc>
            </a:pPr>
            <a:r>
              <a:rPr lang="en-US" sz="43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SETUP INSTRUCTIONS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72294" y="2961348"/>
            <a:ext cx="13699331" cy="566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setting up the project locally, make sure you have the following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installed on your machine: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Node.js</a:t>
            </a: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Node.js is a JavaScript runtime built on Chrome's V8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engine. It is required to run both the frontend and backend of this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project.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MongoDB</a:t>
            </a: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MongoDB is a NoSQL database used to store user data,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postings, bids, and messages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Postman API: </a:t>
            </a: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send data to a server to create,update,or delete a resource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77254" y="1521245"/>
            <a:ext cx="4133374" cy="739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PREREQUISITES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82349" y="103365"/>
            <a:ext cx="8537178" cy="100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9"/>
              </a:lnSpc>
            </a:pPr>
            <a:r>
              <a:rPr lang="en-US" sz="52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BY STEP GUIDE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12008" y="179565"/>
            <a:ext cx="8273058" cy="7021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endParaRPr/>
          </a:p>
          <a:p>
            <a:pPr algn="l">
              <a:lnSpc>
                <a:spcPts val="4620"/>
              </a:lnSpc>
            </a:pPr>
            <a:endParaRPr/>
          </a:p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Create a folder in VS Code: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Houserent application(project folder)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Inside project folder, create 2 folders namely,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65689" y="4234870"/>
            <a:ext cx="13631069" cy="283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2.Install Dependencies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required packages for both backend and frontend: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Frontend (React js):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3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cd client/</a:t>
            </a:r>
          </a:p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npm install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30875" y="7077570"/>
            <a:ext cx="262747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Backend (API):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35605" y="8750355"/>
            <a:ext cx="827579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installs dependencies like Express, MongoDB.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196854" y="7650535"/>
            <a:ext cx="1127807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cd api/</a:t>
            </a: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npm install</a:t>
            </a:r>
          </a:p>
          <a:p>
            <a:pPr algn="ctr">
              <a:lnSpc>
                <a:spcPts val="4200"/>
              </a:lnSpc>
            </a:pPr>
            <a:endParaRPr lang="en-US" sz="3000" b="1">
              <a:solidFill>
                <a:srgbClr val="4D4D4D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82349" y="103365"/>
            <a:ext cx="8537178" cy="100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9"/>
              </a:lnSpc>
            </a:pPr>
            <a:r>
              <a:rPr lang="en-US" sz="52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BY STEP GUIDE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56078" y="1793200"/>
            <a:ext cx="13903880" cy="244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3.Configure Environment Variables: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.env file in the backend folder, add environment variables like 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MongoDB URI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JWT secret key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56078" y="4921755"/>
            <a:ext cx="12516168" cy="304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4.Create API Routes &amp; Frontend Components:</a:t>
            </a:r>
          </a:p>
          <a:p>
            <a:pPr algn="just">
              <a:lnSpc>
                <a:spcPts val="4759"/>
              </a:lnSpc>
            </a:pPr>
            <a:endParaRPr lang="en-US" sz="3399" b="1">
              <a:solidFill>
                <a:srgbClr val="4D4D4D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Express API routes in the backend.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React components in the frontend.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38887" y="2256892"/>
            <a:ext cx="2222611" cy="7337670"/>
          </a:xfrm>
          <a:custGeom>
            <a:avLst/>
            <a:gdLst/>
            <a:ahLst/>
            <a:cxnLst/>
            <a:rect l="l" t="t" r="r" b="b"/>
            <a:pathLst>
              <a:path w="2222611" h="7337670">
                <a:moveTo>
                  <a:pt x="0" y="0"/>
                </a:moveTo>
                <a:lnTo>
                  <a:pt x="2222611" y="0"/>
                </a:lnTo>
                <a:lnTo>
                  <a:pt x="2222611" y="7337670"/>
                </a:lnTo>
                <a:lnTo>
                  <a:pt x="0" y="7337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16" t="-3541" r="-1051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41519" y="2305413"/>
            <a:ext cx="1851637" cy="6139167"/>
          </a:xfrm>
          <a:custGeom>
            <a:avLst/>
            <a:gdLst/>
            <a:ahLst/>
            <a:cxnLst/>
            <a:rect l="l" t="t" r="r" b="b"/>
            <a:pathLst>
              <a:path w="1851637" h="6139167">
                <a:moveTo>
                  <a:pt x="0" y="0"/>
                </a:moveTo>
                <a:lnTo>
                  <a:pt x="1851637" y="0"/>
                </a:lnTo>
                <a:lnTo>
                  <a:pt x="1851637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33801" y="2862663"/>
            <a:ext cx="3356957" cy="5581917"/>
          </a:xfrm>
          <a:custGeom>
            <a:avLst/>
            <a:gdLst/>
            <a:ahLst/>
            <a:cxnLst/>
            <a:rect l="l" t="t" r="r" b="b"/>
            <a:pathLst>
              <a:path w="3356957" h="5581917">
                <a:moveTo>
                  <a:pt x="0" y="0"/>
                </a:moveTo>
                <a:lnTo>
                  <a:pt x="3356957" y="0"/>
                </a:lnTo>
                <a:lnTo>
                  <a:pt x="3356957" y="5581917"/>
                </a:lnTo>
                <a:lnTo>
                  <a:pt x="0" y="55819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40343" y="114746"/>
            <a:ext cx="8537178" cy="831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9"/>
              </a:lnSpc>
            </a:pPr>
            <a:r>
              <a:rPr lang="en-US" sz="43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FOLDER STRUCTURE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1699" y="1458697"/>
            <a:ext cx="3839528" cy="79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-Frontend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88069" y="1424346"/>
            <a:ext cx="5579269" cy="79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-Backend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54366" y="7049453"/>
            <a:ext cx="55792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01188" y="2100769"/>
            <a:ext cx="6217754" cy="3042731"/>
          </a:xfrm>
          <a:custGeom>
            <a:avLst/>
            <a:gdLst/>
            <a:ahLst/>
            <a:cxnLst/>
            <a:rect l="l" t="t" r="r" b="b"/>
            <a:pathLst>
              <a:path w="6217754" h="3042731">
                <a:moveTo>
                  <a:pt x="0" y="0"/>
                </a:moveTo>
                <a:lnTo>
                  <a:pt x="6217755" y="0"/>
                </a:lnTo>
                <a:lnTo>
                  <a:pt x="6217755" y="3042731"/>
                </a:lnTo>
                <a:lnTo>
                  <a:pt x="0" y="3042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84041" y="7158387"/>
            <a:ext cx="9415616" cy="1096134"/>
          </a:xfrm>
          <a:custGeom>
            <a:avLst/>
            <a:gdLst/>
            <a:ahLst/>
            <a:cxnLst/>
            <a:rect l="l" t="t" r="r" b="b"/>
            <a:pathLst>
              <a:path w="9415616" h="1096134">
                <a:moveTo>
                  <a:pt x="0" y="0"/>
                </a:moveTo>
                <a:lnTo>
                  <a:pt x="9415616" y="0"/>
                </a:lnTo>
                <a:lnTo>
                  <a:pt x="9415616" y="1096135"/>
                </a:lnTo>
                <a:lnTo>
                  <a:pt x="0" y="1096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029" b="-72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76915" y="548546"/>
            <a:ext cx="8537178" cy="79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9"/>
              </a:lnSpc>
            </a:pPr>
            <a:r>
              <a:rPr lang="en-US" sz="41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RUNNING THE APPLICATION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8651" y="8319327"/>
            <a:ext cx="814506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35240" y="5460931"/>
            <a:ext cx="8145066" cy="706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Start the Backend Server: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8651" y="3256914"/>
            <a:ext cx="8337590" cy="221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3" lvl="1" indent="-334641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Navigate to the client directory: cd frontend</a:t>
            </a:r>
          </a:p>
          <a:p>
            <a:pPr marL="669283" lvl="1" indent="-334641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 the required dependencies: npm install</a:t>
            </a:r>
          </a:p>
          <a:p>
            <a:pPr marL="669283" lvl="1" indent="-334641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 the frontend server: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3099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npm start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09578" y="2346033"/>
            <a:ext cx="539638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6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Start the </a:t>
            </a:r>
            <a:r>
              <a:rPr lang="en-US" sz="3600" b="1" dirty="0" err="1" smtClean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FrontendServer</a:t>
            </a:r>
            <a:r>
              <a:rPr lang="en-US" sz="3600" b="1" dirty="0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8651" y="6272218"/>
            <a:ext cx="6385033" cy="330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just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Navigate to the server directory: cd backend</a:t>
            </a:r>
          </a:p>
          <a:p>
            <a:pPr marL="669291" lvl="1" indent="-334646" algn="just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 the required dependencies: npm install</a:t>
            </a:r>
          </a:p>
          <a:p>
            <a:pPr marL="669291" lvl="1" indent="-334646" algn="just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 the backend server:</a:t>
            </a:r>
          </a:p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1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npm run dev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9574" y="458693"/>
            <a:ext cx="8537178" cy="94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9"/>
              </a:lnSpc>
            </a:pPr>
            <a:r>
              <a:rPr lang="en-US" sz="4992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API DOCUMENTATION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62788" y="2264020"/>
            <a:ext cx="15365849" cy="656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1">
                <a:solidFill>
                  <a:srgbClr val="4D4D4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Authentication</a:t>
            </a:r>
          </a:p>
          <a:p>
            <a:pPr marL="669291" lvl="1" indent="-334646" algn="just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Endpoint: POST auth/register</a:t>
            </a:r>
          </a:p>
          <a:p>
            <a:pPr marL="1338582" lvl="2" indent="-446194" algn="just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Allows a new user (freelancer or client) to register.</a:t>
            </a:r>
          </a:p>
          <a:p>
            <a:pPr marL="1338582" lvl="2" indent="-446194" algn="just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Response: User registered successfully</a:t>
            </a:r>
          </a:p>
          <a:p>
            <a:pPr marL="669291" lvl="1" indent="-334646" algn="just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Endpoint: POST auth/login</a:t>
            </a:r>
          </a:p>
          <a:p>
            <a:pPr marL="1338582" lvl="2" indent="-446194" algn="just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Enables user login and returns a JWT token for session authentication.</a:t>
            </a:r>
          </a:p>
          <a:p>
            <a:pPr marL="1338582" lvl="2" indent="-446194" algn="just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Body:</a:t>
            </a:r>
          </a:p>
          <a:p>
            <a:pPr marL="2007873" lvl="3" indent="-501968" algn="just">
              <a:lnSpc>
                <a:spcPts val="4340"/>
              </a:lnSpc>
              <a:buFont typeface="Arial"/>
              <a:buChar char="￭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User's email address.</a:t>
            </a:r>
          </a:p>
          <a:p>
            <a:pPr marL="2007873" lvl="3" indent="-501968" algn="just">
              <a:lnSpc>
                <a:spcPts val="4340"/>
              </a:lnSpc>
              <a:buFont typeface="Arial"/>
              <a:buChar char="￭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Password: User's account password.</a:t>
            </a:r>
          </a:p>
          <a:p>
            <a:pPr marL="1338582" lvl="2" indent="-446194" algn="just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Response:</a:t>
            </a:r>
          </a:p>
          <a:p>
            <a:pPr marL="2007873" lvl="3" indent="-501968" algn="just">
              <a:lnSpc>
                <a:spcPts val="4340"/>
              </a:lnSpc>
              <a:buFont typeface="Arial"/>
              <a:buChar char="￭"/>
            </a:pPr>
            <a:r>
              <a:rPr lang="en-US" sz="31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token string used for secure API interactions.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910</Words>
  <Application>Microsoft Office PowerPoint</Application>
  <PresentationFormat>Custom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Times New Roman Bold</vt:lpstr>
      <vt:lpstr>Century Gothic Paneuropean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Dell</dc:creator>
  <cp:lastModifiedBy>Dell</cp:lastModifiedBy>
  <cp:revision>2</cp:revision>
  <dcterms:created xsi:type="dcterms:W3CDTF">2006-08-16T00:00:00Z</dcterms:created>
  <dcterms:modified xsi:type="dcterms:W3CDTF">2024-12-01T16:34:22Z</dcterms:modified>
  <dc:identifier>DAGX9ETw0OA</dc:identifier>
</cp:coreProperties>
</file>