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84" r:id="rId12"/>
    <p:sldId id="285" r:id="rId13"/>
    <p:sldId id="271" r:id="rId14"/>
    <p:sldId id="286" r:id="rId15"/>
    <p:sldId id="274" r:id="rId16"/>
    <p:sldId id="266" r:id="rId17"/>
    <p:sldId id="267" r:id="rId18"/>
    <p:sldId id="268" r:id="rId19"/>
    <p:sldId id="269" r:id="rId20"/>
    <p:sldId id="275" r:id="rId21"/>
    <p:sldId id="276" r:id="rId22"/>
    <p:sldId id="278" r:id="rId23"/>
    <p:sldId id="277" r:id="rId24"/>
    <p:sldId id="281" r:id="rId25"/>
    <p:sldId id="282" r:id="rId26"/>
    <p:sldId id="270" r:id="rId27"/>
    <p:sldId id="272" r:id="rId28"/>
    <p:sldId id="273" r:id="rId29"/>
    <p:sldId id="279" r:id="rId30"/>
    <p:sldId id="280"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5050"/>
    <a:srgbClr val="CC0000"/>
    <a:srgbClr val="0099CC"/>
    <a:srgbClr val="003399"/>
    <a:srgbClr val="FF00FF"/>
    <a:srgbClr val="660066"/>
    <a:srgbClr val="FFCC00"/>
    <a:srgbClr val="FF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8AB64-5EA8-446E-8F8F-79F515B5A6D0}" v="513" dt="2022-05-30T13:14:08.317"/>
    <p1510:client id="{49332072-A644-4B03-A7B8-63615DF275B8}" v="388" dt="2022-06-09T12:30:46.139"/>
    <p1510:client id="{4EBF7776-6F47-405F-A25D-D65520A6A6FA}" v="960" dt="2022-05-30T09:25:50.273"/>
    <p1510:client id="{AE915FC7-2F1A-4180-9E4F-08562013BBB4}" v="148" dt="2022-05-30T13:35:44.949"/>
    <p1510:client id="{D8EC1F98-20C2-4167-92B7-41E944085DC1}" v="5" dt="2022-06-22T11:04:41.465"/>
    <p1510:client id="{E0601309-BD68-4ED2-A5D5-DEA74C353CCC}" v="548" dt="2022-05-30T06:27:49.980"/>
    <p1510:client id="{F0C1146E-A983-48B1-B2BC-07ED7A7E09D9}" v="150" dt="2022-05-30T07:34:10.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98162-113F-4F87-9580-73A311F80E5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8DECC8A-A95E-46F1-B287-25DFB74C9041}">
      <dgm:prSet phldrT="[Text]"/>
      <dgm:spPr/>
      <dgm:t>
        <a:bodyPr/>
        <a:lstStyle/>
        <a:p>
          <a:r>
            <a:rPr lang="en-US"/>
            <a:t>1</a:t>
          </a:r>
        </a:p>
      </dgm:t>
    </dgm:pt>
    <dgm:pt modelId="{11E96286-1F3B-4269-9BFD-670DD410A198}" type="parTrans" cxnId="{B590B24C-A636-442D-BD33-0C1C6912C4AB}">
      <dgm:prSet/>
      <dgm:spPr/>
      <dgm:t>
        <a:bodyPr/>
        <a:lstStyle/>
        <a:p>
          <a:endParaRPr lang="en-US"/>
        </a:p>
      </dgm:t>
    </dgm:pt>
    <dgm:pt modelId="{8E84CDEB-5DF6-4372-82D4-568A9768807C}" type="sibTrans" cxnId="{B590B24C-A636-442D-BD33-0C1C6912C4AB}">
      <dgm:prSet/>
      <dgm:spPr/>
      <dgm:t>
        <a:bodyPr/>
        <a:lstStyle/>
        <a:p>
          <a:endParaRPr lang="en-US"/>
        </a:p>
      </dgm:t>
    </dgm:pt>
    <dgm:pt modelId="{CCD2E95F-9D1F-4379-B801-87A5E80EBE0D}">
      <dgm:prSet phldrT="[Tex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r>
            <a:rPr lang="en-US" b="0" i="1" err="1"/>
            <a:t>Nilakantha</a:t>
          </a:r>
          <a:r>
            <a:rPr lang="en-US" b="0" i="1"/>
            <a:t> </a:t>
          </a:r>
          <a:r>
            <a:rPr lang="en-US" b="0" i="1" err="1"/>
            <a:t>Panigrahi</a:t>
          </a:r>
          <a:endParaRPr lang="en-US" i="1"/>
        </a:p>
      </dgm:t>
    </dgm:pt>
    <dgm:pt modelId="{A60AB844-B452-48B4-B4CF-3996BF5DEB25}" type="parTrans" cxnId="{FC3F7117-85E2-4B5D-A05B-8F08612BF981}">
      <dgm:prSet/>
      <dgm:spPr/>
      <dgm:t>
        <a:bodyPr/>
        <a:lstStyle/>
        <a:p>
          <a:endParaRPr lang="en-US"/>
        </a:p>
      </dgm:t>
    </dgm:pt>
    <dgm:pt modelId="{11F937E6-9F35-497B-BB98-64249DB8F87F}" type="sibTrans" cxnId="{FC3F7117-85E2-4B5D-A05B-8F08612BF981}">
      <dgm:prSet/>
      <dgm:spPr/>
      <dgm:t>
        <a:bodyPr/>
        <a:lstStyle/>
        <a:p>
          <a:endParaRPr lang="en-US"/>
        </a:p>
      </dgm:t>
    </dgm:pt>
    <dgm:pt modelId="{55C34CDD-99C4-4BEF-B25F-373C545FFC17}">
      <dgm:prSet phldrT="[Text]"/>
      <dgm:spPr/>
      <dgm:t>
        <a:bodyPr/>
        <a:lstStyle/>
        <a:p>
          <a:r>
            <a:rPr lang="en-US"/>
            <a:t>2</a:t>
          </a:r>
        </a:p>
      </dgm:t>
    </dgm:pt>
    <dgm:pt modelId="{C8AC62DC-C1C7-4BE8-91B7-65D7E12892B5}" type="parTrans" cxnId="{39185103-CE9B-4190-9D99-619825A7C056}">
      <dgm:prSet/>
      <dgm:spPr/>
      <dgm:t>
        <a:bodyPr/>
        <a:lstStyle/>
        <a:p>
          <a:endParaRPr lang="en-US"/>
        </a:p>
      </dgm:t>
    </dgm:pt>
    <dgm:pt modelId="{1B843D44-6EBC-468C-BC28-5548C54606B6}" type="sibTrans" cxnId="{39185103-CE9B-4190-9D99-619825A7C056}">
      <dgm:prSet/>
      <dgm:spPr/>
      <dgm:t>
        <a:bodyPr/>
        <a:lstStyle/>
        <a:p>
          <a:endParaRPr lang="en-US"/>
        </a:p>
      </dgm:t>
    </dgm:pt>
    <dgm:pt modelId="{9E310B44-C6E6-486F-9F2A-C83B92A111EA}">
      <dgm:prSet phldrT="[Text]"/>
      <dgm:spPr/>
      <dgm:t>
        <a:bodyPr/>
        <a:lstStyle/>
        <a:p>
          <a:r>
            <a:rPr lang="en-US"/>
            <a:t>3</a:t>
          </a:r>
        </a:p>
      </dgm:t>
    </dgm:pt>
    <dgm:pt modelId="{8D927E6E-E680-4A9F-8693-B9A6FE3B0C21}" type="parTrans" cxnId="{B67F2A08-D0E4-495E-99CC-C790A83CA54E}">
      <dgm:prSet/>
      <dgm:spPr/>
      <dgm:t>
        <a:bodyPr/>
        <a:lstStyle/>
        <a:p>
          <a:endParaRPr lang="en-US"/>
        </a:p>
      </dgm:t>
    </dgm:pt>
    <dgm:pt modelId="{6028F170-1A0F-4217-8217-44C55500817D}" type="sibTrans" cxnId="{B67F2A08-D0E4-495E-99CC-C790A83CA54E}">
      <dgm:prSet/>
      <dgm:spPr/>
      <dgm:t>
        <a:bodyPr/>
        <a:lstStyle/>
        <a:p>
          <a:endParaRPr lang="en-US"/>
        </a:p>
      </dgm:t>
    </dgm:pt>
    <dgm:pt modelId="{225833B4-0C53-4909-90F9-055CC954EDFB}">
      <dgm:prSet phldrT="[Text]"/>
      <dgm:spPr/>
      <dgm:t>
        <a:bodyPr/>
        <a:lstStyle/>
        <a:p>
          <a:r>
            <a:rPr lang="en-US"/>
            <a:t>4</a:t>
          </a:r>
        </a:p>
      </dgm:t>
    </dgm:pt>
    <dgm:pt modelId="{A176C9FE-EB25-4807-B828-5FFD8644FD1F}" type="parTrans" cxnId="{D97CF43D-6D4C-4F01-BF80-02289D255DDB}">
      <dgm:prSet/>
      <dgm:spPr/>
      <dgm:t>
        <a:bodyPr/>
        <a:lstStyle/>
        <a:p>
          <a:endParaRPr lang="en-US"/>
        </a:p>
      </dgm:t>
    </dgm:pt>
    <dgm:pt modelId="{A6845E5B-D914-400C-A4CD-79B77E68264B}" type="sibTrans" cxnId="{D97CF43D-6D4C-4F01-BF80-02289D255DDB}">
      <dgm:prSet/>
      <dgm:spPr/>
      <dgm:t>
        <a:bodyPr/>
        <a:lstStyle/>
        <a:p>
          <a:endParaRPr lang="en-US"/>
        </a:p>
      </dgm:t>
    </dgm:pt>
    <dgm:pt modelId="{F5604DD2-6861-415B-AC8F-594AB6714B45}">
      <dgm:prSe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r>
            <a:rPr lang="en-US" b="0" i="1" err="1"/>
            <a:t>H.Shiva</a:t>
          </a:r>
          <a:r>
            <a:rPr lang="en-US" b="0" i="1"/>
            <a:t> </a:t>
          </a:r>
          <a:r>
            <a:rPr lang="en-US" b="0" i="1" err="1"/>
            <a:t>Nandini</a:t>
          </a:r>
          <a:endParaRPr lang="en-US" i="1"/>
        </a:p>
      </dgm:t>
    </dgm:pt>
    <dgm:pt modelId="{1CBB5E1F-3418-454D-9212-F89261B04AB0}" type="parTrans" cxnId="{7FD5E9E1-6E6E-464B-AC17-085E5A769BAE}">
      <dgm:prSet/>
      <dgm:spPr/>
      <dgm:t>
        <a:bodyPr/>
        <a:lstStyle/>
        <a:p>
          <a:endParaRPr lang="en-US"/>
        </a:p>
      </dgm:t>
    </dgm:pt>
    <dgm:pt modelId="{AB46B067-F1CD-445F-B83E-CB72F16B729F}" type="sibTrans" cxnId="{7FD5E9E1-6E6E-464B-AC17-085E5A769BAE}">
      <dgm:prSet/>
      <dgm:spPr/>
      <dgm:t>
        <a:bodyPr/>
        <a:lstStyle/>
        <a:p>
          <a:endParaRPr lang="en-US"/>
        </a:p>
      </dgm:t>
    </dgm:pt>
    <dgm:pt modelId="{35FB0520-EAD6-4D88-AFC2-FC9E441C2408}">
      <dgm:prSe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r>
            <a:rPr lang="en-US" b="0" i="1" err="1"/>
            <a:t>H.Vishal</a:t>
          </a:r>
          <a:endParaRPr lang="en-US" i="1"/>
        </a:p>
      </dgm:t>
    </dgm:pt>
    <dgm:pt modelId="{5E1DBDFE-CE39-4792-A3B5-B0BBDC9D13BF}" type="parTrans" cxnId="{F6F2C8CD-1A8C-4E05-AEEF-93A321919879}">
      <dgm:prSet/>
      <dgm:spPr/>
      <dgm:t>
        <a:bodyPr/>
        <a:lstStyle/>
        <a:p>
          <a:endParaRPr lang="en-US"/>
        </a:p>
      </dgm:t>
    </dgm:pt>
    <dgm:pt modelId="{2718A472-7C9C-4B94-AC5F-04FDD975FCB1}" type="sibTrans" cxnId="{F6F2C8CD-1A8C-4E05-AEEF-93A321919879}">
      <dgm:prSet/>
      <dgm:spPr/>
      <dgm:t>
        <a:bodyPr/>
        <a:lstStyle/>
        <a:p>
          <a:endParaRPr lang="en-US"/>
        </a:p>
      </dgm:t>
    </dgm:pt>
    <dgm:pt modelId="{E87A5517-10CF-45DA-9181-02BC3A49E592}">
      <dgm:prSe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r>
            <a:rPr lang="en-US" b="0" i="1"/>
            <a:t>Mrs. </a:t>
          </a:r>
          <a:r>
            <a:rPr lang="en-US" b="0" i="1" err="1"/>
            <a:t>Chandrika</a:t>
          </a:r>
          <a:r>
            <a:rPr lang="en-US" b="0" i="1"/>
            <a:t> K J</a:t>
          </a:r>
          <a:endParaRPr lang="en-US" i="1"/>
        </a:p>
      </dgm:t>
    </dgm:pt>
    <dgm:pt modelId="{3B2F724B-B0D5-457E-B3FE-11C13629BF13}" type="parTrans" cxnId="{820631FA-D458-46D6-B736-BFD08A147CAD}">
      <dgm:prSet/>
      <dgm:spPr/>
      <dgm:t>
        <a:bodyPr/>
        <a:lstStyle/>
        <a:p>
          <a:endParaRPr lang="en-US"/>
        </a:p>
      </dgm:t>
    </dgm:pt>
    <dgm:pt modelId="{F00E7550-131D-403D-BA1B-65D58A4EBD6F}" type="sibTrans" cxnId="{820631FA-D458-46D6-B736-BFD08A147CAD}">
      <dgm:prSet/>
      <dgm:spPr/>
      <dgm:t>
        <a:bodyPr/>
        <a:lstStyle/>
        <a:p>
          <a:endParaRPr lang="en-US"/>
        </a:p>
      </dgm:t>
    </dgm:pt>
    <dgm:pt modelId="{81A0AF70-728A-49F0-B1D7-57279A61EFF4}" type="pres">
      <dgm:prSet presAssocID="{63E98162-113F-4F87-9580-73A311F80E53}" presName="linearFlow" presStyleCnt="0">
        <dgm:presLayoutVars>
          <dgm:dir/>
          <dgm:animLvl val="lvl"/>
          <dgm:resizeHandles val="exact"/>
        </dgm:presLayoutVars>
      </dgm:prSet>
      <dgm:spPr/>
    </dgm:pt>
    <dgm:pt modelId="{1A1C3376-F884-4F0C-8F3B-F11286BD5E7E}" type="pres">
      <dgm:prSet presAssocID="{F8DECC8A-A95E-46F1-B287-25DFB74C9041}" presName="composite" presStyleCnt="0"/>
      <dgm:spPr/>
    </dgm:pt>
    <dgm:pt modelId="{1AD240AC-87EA-48B4-8E76-E30261683618}" type="pres">
      <dgm:prSet presAssocID="{F8DECC8A-A95E-46F1-B287-25DFB74C9041}" presName="parentText" presStyleLbl="alignNode1" presStyleIdx="0" presStyleCnt="4">
        <dgm:presLayoutVars>
          <dgm:chMax val="1"/>
          <dgm:bulletEnabled val="1"/>
        </dgm:presLayoutVars>
      </dgm:prSet>
      <dgm:spPr/>
    </dgm:pt>
    <dgm:pt modelId="{1D30AA30-FDD2-4404-AAE8-E2C11E43FDCB}" type="pres">
      <dgm:prSet presAssocID="{F8DECC8A-A95E-46F1-B287-25DFB74C9041}" presName="descendantText" presStyleLbl="alignAcc1" presStyleIdx="0" presStyleCnt="4">
        <dgm:presLayoutVars>
          <dgm:bulletEnabled val="1"/>
        </dgm:presLayoutVars>
      </dgm:prSet>
      <dgm:spPr/>
    </dgm:pt>
    <dgm:pt modelId="{F2803C1C-834B-46AC-97E3-C49EF6D0B991}" type="pres">
      <dgm:prSet presAssocID="{8E84CDEB-5DF6-4372-82D4-568A9768807C}" presName="sp" presStyleCnt="0"/>
      <dgm:spPr/>
    </dgm:pt>
    <dgm:pt modelId="{9D48281C-1F96-42C2-9EAA-F0ED27F507D2}" type="pres">
      <dgm:prSet presAssocID="{55C34CDD-99C4-4BEF-B25F-373C545FFC17}" presName="composite" presStyleCnt="0"/>
      <dgm:spPr/>
    </dgm:pt>
    <dgm:pt modelId="{5C072404-DD15-40DC-81E7-010C5458B1B4}" type="pres">
      <dgm:prSet presAssocID="{55C34CDD-99C4-4BEF-B25F-373C545FFC17}" presName="parentText" presStyleLbl="alignNode1" presStyleIdx="1" presStyleCnt="4">
        <dgm:presLayoutVars>
          <dgm:chMax val="1"/>
          <dgm:bulletEnabled val="1"/>
        </dgm:presLayoutVars>
      </dgm:prSet>
      <dgm:spPr/>
    </dgm:pt>
    <dgm:pt modelId="{24B0F37A-8E4E-4DD6-9E4E-684D277BA13C}" type="pres">
      <dgm:prSet presAssocID="{55C34CDD-99C4-4BEF-B25F-373C545FFC17}" presName="descendantText" presStyleLbl="alignAcc1" presStyleIdx="1" presStyleCnt="4">
        <dgm:presLayoutVars>
          <dgm:bulletEnabled val="1"/>
        </dgm:presLayoutVars>
      </dgm:prSet>
      <dgm:spPr/>
    </dgm:pt>
    <dgm:pt modelId="{AF8C583E-3856-4A15-8236-F3AE0D54A6B8}" type="pres">
      <dgm:prSet presAssocID="{1B843D44-6EBC-468C-BC28-5548C54606B6}" presName="sp" presStyleCnt="0"/>
      <dgm:spPr/>
    </dgm:pt>
    <dgm:pt modelId="{5C48E7D8-2C9C-4140-8B2B-3700DF21F9CC}" type="pres">
      <dgm:prSet presAssocID="{9E310B44-C6E6-486F-9F2A-C83B92A111EA}" presName="composite" presStyleCnt="0"/>
      <dgm:spPr/>
    </dgm:pt>
    <dgm:pt modelId="{B774F3A4-AA36-4FDC-AFC8-20E991F90554}" type="pres">
      <dgm:prSet presAssocID="{9E310B44-C6E6-486F-9F2A-C83B92A111EA}" presName="parentText" presStyleLbl="alignNode1" presStyleIdx="2" presStyleCnt="4">
        <dgm:presLayoutVars>
          <dgm:chMax val="1"/>
          <dgm:bulletEnabled val="1"/>
        </dgm:presLayoutVars>
      </dgm:prSet>
      <dgm:spPr/>
    </dgm:pt>
    <dgm:pt modelId="{DD4977B6-35E3-47FF-9AD5-08B871B7D94C}" type="pres">
      <dgm:prSet presAssocID="{9E310B44-C6E6-486F-9F2A-C83B92A111EA}" presName="descendantText" presStyleLbl="alignAcc1" presStyleIdx="2" presStyleCnt="4">
        <dgm:presLayoutVars>
          <dgm:bulletEnabled val="1"/>
        </dgm:presLayoutVars>
      </dgm:prSet>
      <dgm:spPr/>
    </dgm:pt>
    <dgm:pt modelId="{E4457AC2-B4CF-4BF9-8C26-1964297DD9C0}" type="pres">
      <dgm:prSet presAssocID="{6028F170-1A0F-4217-8217-44C55500817D}" presName="sp" presStyleCnt="0"/>
      <dgm:spPr/>
    </dgm:pt>
    <dgm:pt modelId="{0EE9402D-655C-4CEC-92C2-DC560EFADF54}" type="pres">
      <dgm:prSet presAssocID="{225833B4-0C53-4909-90F9-055CC954EDFB}" presName="composite" presStyleCnt="0"/>
      <dgm:spPr/>
    </dgm:pt>
    <dgm:pt modelId="{927E87EA-F0DF-454B-9A7B-45803AB86185}" type="pres">
      <dgm:prSet presAssocID="{225833B4-0C53-4909-90F9-055CC954EDFB}" presName="parentText" presStyleLbl="alignNode1" presStyleIdx="3" presStyleCnt="4">
        <dgm:presLayoutVars>
          <dgm:chMax val="1"/>
          <dgm:bulletEnabled val="1"/>
        </dgm:presLayoutVars>
      </dgm:prSet>
      <dgm:spPr/>
    </dgm:pt>
    <dgm:pt modelId="{17E5EE01-FD33-4BCB-BB69-40AB86537A37}" type="pres">
      <dgm:prSet presAssocID="{225833B4-0C53-4909-90F9-055CC954EDFB}" presName="descendantText" presStyleLbl="alignAcc1" presStyleIdx="3" presStyleCnt="4">
        <dgm:presLayoutVars>
          <dgm:bulletEnabled val="1"/>
        </dgm:presLayoutVars>
      </dgm:prSet>
      <dgm:spPr/>
    </dgm:pt>
  </dgm:ptLst>
  <dgm:cxnLst>
    <dgm:cxn modelId="{39185103-CE9B-4190-9D99-619825A7C056}" srcId="{63E98162-113F-4F87-9580-73A311F80E53}" destId="{55C34CDD-99C4-4BEF-B25F-373C545FFC17}" srcOrd="1" destOrd="0" parTransId="{C8AC62DC-C1C7-4BE8-91B7-65D7E12892B5}" sibTransId="{1B843D44-6EBC-468C-BC28-5548C54606B6}"/>
    <dgm:cxn modelId="{EE1A9505-FFE3-4813-892A-BCE464410DC7}" type="presOf" srcId="{F8DECC8A-A95E-46F1-B287-25DFB74C9041}" destId="{1AD240AC-87EA-48B4-8E76-E30261683618}" srcOrd="0" destOrd="0" presId="urn:microsoft.com/office/officeart/2005/8/layout/chevron2"/>
    <dgm:cxn modelId="{B67F2A08-D0E4-495E-99CC-C790A83CA54E}" srcId="{63E98162-113F-4F87-9580-73A311F80E53}" destId="{9E310B44-C6E6-486F-9F2A-C83B92A111EA}" srcOrd="2" destOrd="0" parTransId="{8D927E6E-E680-4A9F-8693-B9A6FE3B0C21}" sibTransId="{6028F170-1A0F-4217-8217-44C55500817D}"/>
    <dgm:cxn modelId="{FC3F7117-85E2-4B5D-A05B-8F08612BF981}" srcId="{F8DECC8A-A95E-46F1-B287-25DFB74C9041}" destId="{CCD2E95F-9D1F-4379-B801-87A5E80EBE0D}" srcOrd="0" destOrd="0" parTransId="{A60AB844-B452-48B4-B4CF-3996BF5DEB25}" sibTransId="{11F937E6-9F35-497B-BB98-64249DB8F87F}"/>
    <dgm:cxn modelId="{A0338932-BC45-460E-85BE-2A205CCB3FA5}" type="presOf" srcId="{225833B4-0C53-4909-90F9-055CC954EDFB}" destId="{927E87EA-F0DF-454B-9A7B-45803AB86185}" srcOrd="0" destOrd="0" presId="urn:microsoft.com/office/officeart/2005/8/layout/chevron2"/>
    <dgm:cxn modelId="{D97CF43D-6D4C-4F01-BF80-02289D255DDB}" srcId="{63E98162-113F-4F87-9580-73A311F80E53}" destId="{225833B4-0C53-4909-90F9-055CC954EDFB}" srcOrd="3" destOrd="0" parTransId="{A176C9FE-EB25-4807-B828-5FFD8644FD1F}" sibTransId="{A6845E5B-D914-400C-A4CD-79B77E68264B}"/>
    <dgm:cxn modelId="{B0B45D48-9B96-40E7-BAEC-191822B45A26}" type="presOf" srcId="{E87A5517-10CF-45DA-9181-02BC3A49E592}" destId="{24B0F37A-8E4E-4DD6-9E4E-684D277BA13C}" srcOrd="0" destOrd="0" presId="urn:microsoft.com/office/officeart/2005/8/layout/chevron2"/>
    <dgm:cxn modelId="{B590B24C-A636-442D-BD33-0C1C6912C4AB}" srcId="{63E98162-113F-4F87-9580-73A311F80E53}" destId="{F8DECC8A-A95E-46F1-B287-25DFB74C9041}" srcOrd="0" destOrd="0" parTransId="{11E96286-1F3B-4269-9BFD-670DD410A198}" sibTransId="{8E84CDEB-5DF6-4372-82D4-568A9768807C}"/>
    <dgm:cxn modelId="{470C0B89-1A54-48FB-840C-EEB81C94E66B}" type="presOf" srcId="{35FB0520-EAD6-4D88-AFC2-FC9E441C2408}" destId="{DD4977B6-35E3-47FF-9AD5-08B871B7D94C}" srcOrd="0" destOrd="0" presId="urn:microsoft.com/office/officeart/2005/8/layout/chevron2"/>
    <dgm:cxn modelId="{2EED28BA-A5A9-4F37-9D21-B80960DE2A03}" type="presOf" srcId="{9E310B44-C6E6-486F-9F2A-C83B92A111EA}" destId="{B774F3A4-AA36-4FDC-AFC8-20E991F90554}" srcOrd="0" destOrd="0" presId="urn:microsoft.com/office/officeart/2005/8/layout/chevron2"/>
    <dgm:cxn modelId="{CF68CDC2-5147-418B-827E-E7D802201720}" type="presOf" srcId="{F5604DD2-6861-415B-AC8F-594AB6714B45}" destId="{17E5EE01-FD33-4BCB-BB69-40AB86537A37}" srcOrd="0" destOrd="0" presId="urn:microsoft.com/office/officeart/2005/8/layout/chevron2"/>
    <dgm:cxn modelId="{73B779CD-EDEF-47C4-BC2E-CA2A9D7CCA23}" type="presOf" srcId="{CCD2E95F-9D1F-4379-B801-87A5E80EBE0D}" destId="{1D30AA30-FDD2-4404-AAE8-E2C11E43FDCB}" srcOrd="0" destOrd="0" presId="urn:microsoft.com/office/officeart/2005/8/layout/chevron2"/>
    <dgm:cxn modelId="{F6F2C8CD-1A8C-4E05-AEEF-93A321919879}" srcId="{9E310B44-C6E6-486F-9F2A-C83B92A111EA}" destId="{35FB0520-EAD6-4D88-AFC2-FC9E441C2408}" srcOrd="0" destOrd="0" parTransId="{5E1DBDFE-CE39-4792-A3B5-B0BBDC9D13BF}" sibTransId="{2718A472-7C9C-4B94-AC5F-04FDD975FCB1}"/>
    <dgm:cxn modelId="{7FD5E9E1-6E6E-464B-AC17-085E5A769BAE}" srcId="{225833B4-0C53-4909-90F9-055CC954EDFB}" destId="{F5604DD2-6861-415B-AC8F-594AB6714B45}" srcOrd="0" destOrd="0" parTransId="{1CBB5E1F-3418-454D-9212-F89261B04AB0}" sibTransId="{AB46B067-F1CD-445F-B83E-CB72F16B729F}"/>
    <dgm:cxn modelId="{ABE6F5E8-D753-4EE5-9A6F-B97880348D38}" type="presOf" srcId="{55C34CDD-99C4-4BEF-B25F-373C545FFC17}" destId="{5C072404-DD15-40DC-81E7-010C5458B1B4}" srcOrd="0" destOrd="0" presId="urn:microsoft.com/office/officeart/2005/8/layout/chevron2"/>
    <dgm:cxn modelId="{5EAA7FE9-B87C-43BC-987B-07E8C0347BE1}" type="presOf" srcId="{63E98162-113F-4F87-9580-73A311F80E53}" destId="{81A0AF70-728A-49F0-B1D7-57279A61EFF4}" srcOrd="0" destOrd="0" presId="urn:microsoft.com/office/officeart/2005/8/layout/chevron2"/>
    <dgm:cxn modelId="{820631FA-D458-46D6-B736-BFD08A147CAD}" srcId="{55C34CDD-99C4-4BEF-B25F-373C545FFC17}" destId="{E87A5517-10CF-45DA-9181-02BC3A49E592}" srcOrd="0" destOrd="0" parTransId="{3B2F724B-B0D5-457E-B3FE-11C13629BF13}" sibTransId="{F00E7550-131D-403D-BA1B-65D58A4EBD6F}"/>
    <dgm:cxn modelId="{B2E48EDE-6249-4ED4-B4FB-0A9E3F355FAB}" type="presParOf" srcId="{81A0AF70-728A-49F0-B1D7-57279A61EFF4}" destId="{1A1C3376-F884-4F0C-8F3B-F11286BD5E7E}" srcOrd="0" destOrd="0" presId="urn:microsoft.com/office/officeart/2005/8/layout/chevron2"/>
    <dgm:cxn modelId="{030AC623-CAEC-4AF5-87F1-9424F90AE8A4}" type="presParOf" srcId="{1A1C3376-F884-4F0C-8F3B-F11286BD5E7E}" destId="{1AD240AC-87EA-48B4-8E76-E30261683618}" srcOrd="0" destOrd="0" presId="urn:microsoft.com/office/officeart/2005/8/layout/chevron2"/>
    <dgm:cxn modelId="{AB27F6D2-9DC2-4605-B6CF-017131FBEDDE}" type="presParOf" srcId="{1A1C3376-F884-4F0C-8F3B-F11286BD5E7E}" destId="{1D30AA30-FDD2-4404-AAE8-E2C11E43FDCB}" srcOrd="1" destOrd="0" presId="urn:microsoft.com/office/officeart/2005/8/layout/chevron2"/>
    <dgm:cxn modelId="{F3C8252C-BF4D-436B-BEA6-A7BF0B0FCF24}" type="presParOf" srcId="{81A0AF70-728A-49F0-B1D7-57279A61EFF4}" destId="{F2803C1C-834B-46AC-97E3-C49EF6D0B991}" srcOrd="1" destOrd="0" presId="urn:microsoft.com/office/officeart/2005/8/layout/chevron2"/>
    <dgm:cxn modelId="{ACA48863-CCD1-4901-A5E6-495D0472636A}" type="presParOf" srcId="{81A0AF70-728A-49F0-B1D7-57279A61EFF4}" destId="{9D48281C-1F96-42C2-9EAA-F0ED27F507D2}" srcOrd="2" destOrd="0" presId="urn:microsoft.com/office/officeart/2005/8/layout/chevron2"/>
    <dgm:cxn modelId="{2A39A45D-8DC2-4D0D-A220-8AB4F1DE5460}" type="presParOf" srcId="{9D48281C-1F96-42C2-9EAA-F0ED27F507D2}" destId="{5C072404-DD15-40DC-81E7-010C5458B1B4}" srcOrd="0" destOrd="0" presId="urn:microsoft.com/office/officeart/2005/8/layout/chevron2"/>
    <dgm:cxn modelId="{255C6755-0651-4FAA-89A0-807847081127}" type="presParOf" srcId="{9D48281C-1F96-42C2-9EAA-F0ED27F507D2}" destId="{24B0F37A-8E4E-4DD6-9E4E-684D277BA13C}" srcOrd="1" destOrd="0" presId="urn:microsoft.com/office/officeart/2005/8/layout/chevron2"/>
    <dgm:cxn modelId="{2F57AB95-794F-4823-BFB6-BE218A189F1B}" type="presParOf" srcId="{81A0AF70-728A-49F0-B1D7-57279A61EFF4}" destId="{AF8C583E-3856-4A15-8236-F3AE0D54A6B8}" srcOrd="3" destOrd="0" presId="urn:microsoft.com/office/officeart/2005/8/layout/chevron2"/>
    <dgm:cxn modelId="{6D060D9D-401A-4286-B411-96701461A30F}" type="presParOf" srcId="{81A0AF70-728A-49F0-B1D7-57279A61EFF4}" destId="{5C48E7D8-2C9C-4140-8B2B-3700DF21F9CC}" srcOrd="4" destOrd="0" presId="urn:microsoft.com/office/officeart/2005/8/layout/chevron2"/>
    <dgm:cxn modelId="{BD70C427-6ACA-4612-BB53-6B7585E0259E}" type="presParOf" srcId="{5C48E7D8-2C9C-4140-8B2B-3700DF21F9CC}" destId="{B774F3A4-AA36-4FDC-AFC8-20E991F90554}" srcOrd="0" destOrd="0" presId="urn:microsoft.com/office/officeart/2005/8/layout/chevron2"/>
    <dgm:cxn modelId="{E135933B-24FF-489E-9F17-79D2816916E6}" type="presParOf" srcId="{5C48E7D8-2C9C-4140-8B2B-3700DF21F9CC}" destId="{DD4977B6-35E3-47FF-9AD5-08B871B7D94C}" srcOrd="1" destOrd="0" presId="urn:microsoft.com/office/officeart/2005/8/layout/chevron2"/>
    <dgm:cxn modelId="{384B2C9E-0076-4FE7-A8F0-129E8089ADB0}" type="presParOf" srcId="{81A0AF70-728A-49F0-B1D7-57279A61EFF4}" destId="{E4457AC2-B4CF-4BF9-8C26-1964297DD9C0}" srcOrd="5" destOrd="0" presId="urn:microsoft.com/office/officeart/2005/8/layout/chevron2"/>
    <dgm:cxn modelId="{B301E48E-896A-4073-906F-2F33503DCF38}" type="presParOf" srcId="{81A0AF70-728A-49F0-B1D7-57279A61EFF4}" destId="{0EE9402D-655C-4CEC-92C2-DC560EFADF54}" srcOrd="6" destOrd="0" presId="urn:microsoft.com/office/officeart/2005/8/layout/chevron2"/>
    <dgm:cxn modelId="{630042A9-D27E-405A-BFB1-AA3E9CD47535}" type="presParOf" srcId="{0EE9402D-655C-4CEC-92C2-DC560EFADF54}" destId="{927E87EA-F0DF-454B-9A7B-45803AB86185}" srcOrd="0" destOrd="0" presId="urn:microsoft.com/office/officeart/2005/8/layout/chevron2"/>
    <dgm:cxn modelId="{BE8AD2B4-E407-4451-BBBD-56E2335792EA}" type="presParOf" srcId="{0EE9402D-655C-4CEC-92C2-DC560EFADF54}" destId="{17E5EE01-FD33-4BCB-BB69-40AB86537A3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7CF5A-1E29-4083-9A32-92011399C76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148A9A0-1371-4D29-9191-D3FB13E5B876}">
      <dgm:prSet phldrT="[Text]"/>
      <dgm:spPr/>
      <dgm:t>
        <a:bodyPr/>
        <a:lstStyle/>
        <a:p>
          <a:r>
            <a:rPr lang="en-US"/>
            <a:t>5</a:t>
          </a:r>
        </a:p>
      </dgm:t>
    </dgm:pt>
    <dgm:pt modelId="{119F347E-2522-4711-82BB-F5B4F8A4C60C}" type="parTrans" cxnId="{1BB442B1-94F6-4B54-9AC6-50DD5C09C171}">
      <dgm:prSet/>
      <dgm:spPr/>
      <dgm:t>
        <a:bodyPr/>
        <a:lstStyle/>
        <a:p>
          <a:endParaRPr lang="en-US"/>
        </a:p>
      </dgm:t>
    </dgm:pt>
    <dgm:pt modelId="{548C95DD-9D03-4ECD-88BE-384ED0CF9DB3}" type="sibTrans" cxnId="{1BB442B1-94F6-4B54-9AC6-50DD5C09C171}">
      <dgm:prSet/>
      <dgm:spPr/>
      <dgm:t>
        <a:bodyPr/>
        <a:lstStyle/>
        <a:p>
          <a:endParaRPr lang="en-US"/>
        </a:p>
      </dgm:t>
    </dgm:pt>
    <dgm:pt modelId="{D852C7C8-FA3A-4465-9B83-A494F8D0BCE6}">
      <dgm:prSet phldrT="[Tex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endParaRPr lang="en-US"/>
        </a:p>
      </dgm:t>
    </dgm:pt>
    <dgm:pt modelId="{BC90ABF5-AE01-476A-9D8D-450F0EBE6244}" type="parTrans" cxnId="{786C9201-8931-4660-8DCE-E72E650A2AEA}">
      <dgm:prSet/>
      <dgm:spPr/>
      <dgm:t>
        <a:bodyPr/>
        <a:lstStyle/>
        <a:p>
          <a:endParaRPr lang="en-US"/>
        </a:p>
      </dgm:t>
    </dgm:pt>
    <dgm:pt modelId="{D4BE6BBE-A2C6-4C67-94B4-3585FEF47AD8}" type="sibTrans" cxnId="{786C9201-8931-4660-8DCE-E72E650A2AEA}">
      <dgm:prSet/>
      <dgm:spPr/>
      <dgm:t>
        <a:bodyPr/>
        <a:lstStyle/>
        <a:p>
          <a:endParaRPr lang="en-US"/>
        </a:p>
      </dgm:t>
    </dgm:pt>
    <dgm:pt modelId="{8BA9E970-E548-4803-A10E-50C56DF165B5}">
      <dgm:prSet phldrT="[Text]"/>
      <dgm:spPr/>
      <dgm:t>
        <a:bodyPr/>
        <a:lstStyle/>
        <a:p>
          <a:r>
            <a:rPr lang="en-US"/>
            <a:t>6</a:t>
          </a:r>
        </a:p>
      </dgm:t>
    </dgm:pt>
    <dgm:pt modelId="{00257D78-CE77-45E0-9D35-1C0D7E35CA4A}" type="parTrans" cxnId="{BA5BF204-4267-4647-A400-1DA437B32982}">
      <dgm:prSet/>
      <dgm:spPr/>
      <dgm:t>
        <a:bodyPr/>
        <a:lstStyle/>
        <a:p>
          <a:endParaRPr lang="en-US"/>
        </a:p>
      </dgm:t>
    </dgm:pt>
    <dgm:pt modelId="{08E3E79C-7C76-421C-99E4-A79639C5F4A3}" type="sibTrans" cxnId="{BA5BF204-4267-4647-A400-1DA437B32982}">
      <dgm:prSet/>
      <dgm:spPr/>
      <dgm:t>
        <a:bodyPr/>
        <a:lstStyle/>
        <a:p>
          <a:endParaRPr lang="en-US"/>
        </a:p>
      </dgm:t>
    </dgm:pt>
    <dgm:pt modelId="{4BD818D6-5B3B-430F-B96B-4D9ABB61FE02}">
      <dgm:prSet phldrT="[Tex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r>
            <a:rPr lang="en-US" b="0" i="1"/>
            <a:t>Mr. Mohammed Mujtaba Hussain</a:t>
          </a:r>
          <a:endParaRPr lang="en-US" i="1"/>
        </a:p>
      </dgm:t>
    </dgm:pt>
    <dgm:pt modelId="{DECD6E46-7A6B-47DD-9649-1754D91CB47B}" type="parTrans" cxnId="{0A57D1DA-BECC-4264-85E5-349C71222D2D}">
      <dgm:prSet/>
      <dgm:spPr/>
      <dgm:t>
        <a:bodyPr/>
        <a:lstStyle/>
        <a:p>
          <a:endParaRPr lang="en-US"/>
        </a:p>
      </dgm:t>
    </dgm:pt>
    <dgm:pt modelId="{3EACCD71-ABD1-4000-9907-38EC19997DBC}" type="sibTrans" cxnId="{0A57D1DA-BECC-4264-85E5-349C71222D2D}">
      <dgm:prSet/>
      <dgm:spPr/>
      <dgm:t>
        <a:bodyPr/>
        <a:lstStyle/>
        <a:p>
          <a:endParaRPr lang="en-US"/>
        </a:p>
      </dgm:t>
    </dgm:pt>
    <dgm:pt modelId="{5CC1A6F7-564C-4EDE-A062-925FF50BECC8}">
      <dgm:prSet phldrT="[Text]"/>
      <dgm:spPr/>
      <dgm:t>
        <a:bodyPr/>
        <a:lstStyle/>
        <a:p>
          <a:r>
            <a:rPr lang="en-US"/>
            <a:t>7</a:t>
          </a:r>
        </a:p>
      </dgm:t>
    </dgm:pt>
    <dgm:pt modelId="{8B1A47B0-990E-443E-A031-7055A71FEBA4}" type="parTrans" cxnId="{8EBFE1A6-60E6-4E7E-A920-E8F0A1C2E535}">
      <dgm:prSet/>
      <dgm:spPr/>
      <dgm:t>
        <a:bodyPr/>
        <a:lstStyle/>
        <a:p>
          <a:endParaRPr lang="en-US"/>
        </a:p>
      </dgm:t>
    </dgm:pt>
    <dgm:pt modelId="{A061832A-30B3-4EED-BB05-8A79E26E1855}" type="sibTrans" cxnId="{8EBFE1A6-60E6-4E7E-A920-E8F0A1C2E535}">
      <dgm:prSet/>
      <dgm:spPr/>
      <dgm:t>
        <a:bodyPr/>
        <a:lstStyle/>
        <a:p>
          <a:endParaRPr lang="en-US"/>
        </a:p>
      </dgm:t>
    </dgm:pt>
    <dgm:pt modelId="{6F76A261-354A-40AF-958F-7DBDB04A5E0F}">
      <dgm:prSet phldrT="[Text]" phldr="0">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pPr rtl="0"/>
          <a:r>
            <a:rPr lang="en-US" i="1">
              <a:latin typeface="Georgia"/>
            </a:rPr>
            <a:t>Mr.Deepak kumar Sharma</a:t>
          </a:r>
          <a:endParaRPr lang="en-US" i="1"/>
        </a:p>
      </dgm:t>
    </dgm:pt>
    <dgm:pt modelId="{884367C1-5952-4730-8BB6-B153345A0AE5}" type="parTrans" cxnId="{91E43CF6-1E0D-4396-BD2F-17908427156D}">
      <dgm:prSet/>
      <dgm:spPr/>
      <dgm:t>
        <a:bodyPr/>
        <a:lstStyle/>
        <a:p>
          <a:endParaRPr lang="en-US"/>
        </a:p>
      </dgm:t>
    </dgm:pt>
    <dgm:pt modelId="{D57B5810-1D29-43BA-A620-697D401C51A0}" type="sibTrans" cxnId="{91E43CF6-1E0D-4396-BD2F-17908427156D}">
      <dgm:prSet/>
      <dgm:spPr/>
      <dgm:t>
        <a:bodyPr/>
        <a:lstStyle/>
        <a:p>
          <a:endParaRPr lang="en-US"/>
        </a:p>
      </dgm:t>
    </dgm:pt>
    <dgm:pt modelId="{27BF98D0-479C-46AF-A01D-B324D8DF9D88}">
      <dgm:prSet>
        <dgm:style>
          <a:lnRef idx="1">
            <a:schemeClr val="dk1"/>
          </a:lnRef>
          <a:fillRef idx="2">
            <a:schemeClr val="dk1"/>
          </a:fillRef>
          <a:effectRef idx="1">
            <a:schemeClr val="dk1"/>
          </a:effectRef>
          <a:fontRef idx="minor">
            <a:schemeClr val="dk1"/>
          </a:fontRef>
        </dgm:style>
      </dgm:prSet>
      <dgm:spPr>
        <a:ln/>
        <a:scene3d>
          <a:camera prst="orthographicFront"/>
          <a:lightRig rig="threePt" dir="t"/>
        </a:scene3d>
        <a:sp3d>
          <a:bevelT w="165100" prst="coolSlant"/>
        </a:sp3d>
      </dgm:spPr>
      <dgm:t>
        <a:bodyPr/>
        <a:lstStyle/>
        <a:p>
          <a:pPr rtl="0"/>
          <a:r>
            <a:rPr lang="en-US" b="0" i="1">
              <a:latin typeface="Georgia"/>
            </a:rPr>
            <a:t>Miss</a:t>
          </a:r>
          <a:r>
            <a:rPr lang="en-US" i="1">
              <a:latin typeface="Georgia"/>
            </a:rPr>
            <a:t>. Swetha M V</a:t>
          </a:r>
          <a:endParaRPr lang="en-US" i="1"/>
        </a:p>
      </dgm:t>
    </dgm:pt>
    <dgm:pt modelId="{A1B95502-3C67-447F-9013-958589BBB87D}" type="parTrans" cxnId="{5CAEEA6B-FD68-4DE2-984A-FDB8692FE7AD}">
      <dgm:prSet/>
      <dgm:spPr/>
      <dgm:t>
        <a:bodyPr/>
        <a:lstStyle/>
        <a:p>
          <a:endParaRPr lang="en-US"/>
        </a:p>
      </dgm:t>
    </dgm:pt>
    <dgm:pt modelId="{2F0ABBC1-9BDC-472F-AB3A-F93A93E05CC5}" type="sibTrans" cxnId="{5CAEEA6B-FD68-4DE2-984A-FDB8692FE7AD}">
      <dgm:prSet/>
      <dgm:spPr/>
      <dgm:t>
        <a:bodyPr/>
        <a:lstStyle/>
        <a:p>
          <a:endParaRPr lang="en-US"/>
        </a:p>
      </dgm:t>
    </dgm:pt>
    <dgm:pt modelId="{797CD9B4-D5A6-42F9-927B-E618A25F2F55}" type="pres">
      <dgm:prSet presAssocID="{C607CF5A-1E29-4083-9A32-92011399C762}" presName="linearFlow" presStyleCnt="0">
        <dgm:presLayoutVars>
          <dgm:dir/>
          <dgm:animLvl val="lvl"/>
          <dgm:resizeHandles val="exact"/>
        </dgm:presLayoutVars>
      </dgm:prSet>
      <dgm:spPr/>
    </dgm:pt>
    <dgm:pt modelId="{4F0013C1-689B-48E0-9395-871E2CB3A1B9}" type="pres">
      <dgm:prSet presAssocID="{1148A9A0-1371-4D29-9191-D3FB13E5B876}" presName="composite" presStyleCnt="0"/>
      <dgm:spPr/>
    </dgm:pt>
    <dgm:pt modelId="{C7A1C4A4-A69A-4899-93CC-C01FB87D440D}" type="pres">
      <dgm:prSet presAssocID="{1148A9A0-1371-4D29-9191-D3FB13E5B876}" presName="parentText" presStyleLbl="alignNode1" presStyleIdx="0" presStyleCnt="3">
        <dgm:presLayoutVars>
          <dgm:chMax val="1"/>
          <dgm:bulletEnabled val="1"/>
        </dgm:presLayoutVars>
      </dgm:prSet>
      <dgm:spPr/>
    </dgm:pt>
    <dgm:pt modelId="{8CE1E5EE-54D9-4B0E-B62C-622C92190D7C}" type="pres">
      <dgm:prSet presAssocID="{1148A9A0-1371-4D29-9191-D3FB13E5B876}" presName="descendantText" presStyleLbl="alignAcc1" presStyleIdx="0" presStyleCnt="3">
        <dgm:presLayoutVars>
          <dgm:bulletEnabled val="1"/>
        </dgm:presLayoutVars>
      </dgm:prSet>
      <dgm:spPr/>
    </dgm:pt>
    <dgm:pt modelId="{8565F89C-3703-4EBF-82B9-0205BCBBE332}" type="pres">
      <dgm:prSet presAssocID="{548C95DD-9D03-4ECD-88BE-384ED0CF9DB3}" presName="sp" presStyleCnt="0"/>
      <dgm:spPr/>
    </dgm:pt>
    <dgm:pt modelId="{38783C99-BFA6-4139-95EB-4EB900C32935}" type="pres">
      <dgm:prSet presAssocID="{8BA9E970-E548-4803-A10E-50C56DF165B5}" presName="composite" presStyleCnt="0"/>
      <dgm:spPr/>
    </dgm:pt>
    <dgm:pt modelId="{57EA6ACC-54D8-4010-8289-3EF0E3856970}" type="pres">
      <dgm:prSet presAssocID="{8BA9E970-E548-4803-A10E-50C56DF165B5}" presName="parentText" presStyleLbl="alignNode1" presStyleIdx="1" presStyleCnt="3">
        <dgm:presLayoutVars>
          <dgm:chMax val="1"/>
          <dgm:bulletEnabled val="1"/>
        </dgm:presLayoutVars>
      </dgm:prSet>
      <dgm:spPr/>
    </dgm:pt>
    <dgm:pt modelId="{00854BDB-E814-4390-A887-1E35A0710AB6}" type="pres">
      <dgm:prSet presAssocID="{8BA9E970-E548-4803-A10E-50C56DF165B5}" presName="descendantText" presStyleLbl="alignAcc1" presStyleIdx="1" presStyleCnt="3">
        <dgm:presLayoutVars>
          <dgm:bulletEnabled val="1"/>
        </dgm:presLayoutVars>
      </dgm:prSet>
      <dgm:spPr/>
    </dgm:pt>
    <dgm:pt modelId="{7BCFD7C5-8AE7-481A-A4A6-94B59FC99705}" type="pres">
      <dgm:prSet presAssocID="{08E3E79C-7C76-421C-99E4-A79639C5F4A3}" presName="sp" presStyleCnt="0"/>
      <dgm:spPr/>
    </dgm:pt>
    <dgm:pt modelId="{23156BB5-7B84-47F9-B729-88A12C0E5FD2}" type="pres">
      <dgm:prSet presAssocID="{5CC1A6F7-564C-4EDE-A062-925FF50BECC8}" presName="composite" presStyleCnt="0"/>
      <dgm:spPr/>
    </dgm:pt>
    <dgm:pt modelId="{705CA794-8D87-472C-BA3C-18EF8B5342FB}" type="pres">
      <dgm:prSet presAssocID="{5CC1A6F7-564C-4EDE-A062-925FF50BECC8}" presName="parentText" presStyleLbl="alignNode1" presStyleIdx="2" presStyleCnt="3">
        <dgm:presLayoutVars>
          <dgm:chMax val="1"/>
          <dgm:bulletEnabled val="1"/>
        </dgm:presLayoutVars>
      </dgm:prSet>
      <dgm:spPr/>
    </dgm:pt>
    <dgm:pt modelId="{1F053571-8310-44C8-A840-AF43C04688E1}" type="pres">
      <dgm:prSet presAssocID="{5CC1A6F7-564C-4EDE-A062-925FF50BECC8}" presName="descendantText" presStyleLbl="alignAcc1" presStyleIdx="2" presStyleCnt="3">
        <dgm:presLayoutVars>
          <dgm:bulletEnabled val="1"/>
        </dgm:presLayoutVars>
      </dgm:prSet>
      <dgm:spPr/>
    </dgm:pt>
  </dgm:ptLst>
  <dgm:cxnLst>
    <dgm:cxn modelId="{786C9201-8931-4660-8DCE-E72E650A2AEA}" srcId="{1148A9A0-1371-4D29-9191-D3FB13E5B876}" destId="{D852C7C8-FA3A-4465-9B83-A494F8D0BCE6}" srcOrd="0" destOrd="0" parTransId="{BC90ABF5-AE01-476A-9D8D-450F0EBE6244}" sibTransId="{D4BE6BBE-A2C6-4C67-94B4-3585FEF47AD8}"/>
    <dgm:cxn modelId="{BA5BF204-4267-4647-A400-1DA437B32982}" srcId="{C607CF5A-1E29-4083-9A32-92011399C762}" destId="{8BA9E970-E548-4803-A10E-50C56DF165B5}" srcOrd="1" destOrd="0" parTransId="{00257D78-CE77-45E0-9D35-1C0D7E35CA4A}" sibTransId="{08E3E79C-7C76-421C-99E4-A79639C5F4A3}"/>
    <dgm:cxn modelId="{F90EBA13-6D49-47C4-B565-7A1A04ACD896}" type="presOf" srcId="{1148A9A0-1371-4D29-9191-D3FB13E5B876}" destId="{C7A1C4A4-A69A-4899-93CC-C01FB87D440D}" srcOrd="0" destOrd="0" presId="urn:microsoft.com/office/officeart/2005/8/layout/chevron2"/>
    <dgm:cxn modelId="{B1656B47-4DB3-4574-A033-3701C97E82AE}" type="presOf" srcId="{D852C7C8-FA3A-4465-9B83-A494F8D0BCE6}" destId="{8CE1E5EE-54D9-4B0E-B62C-622C92190D7C}" srcOrd="0" destOrd="0" presId="urn:microsoft.com/office/officeart/2005/8/layout/chevron2"/>
    <dgm:cxn modelId="{5CAEEA6B-FD68-4DE2-984A-FDB8692FE7AD}" srcId="{1148A9A0-1371-4D29-9191-D3FB13E5B876}" destId="{27BF98D0-479C-46AF-A01D-B324D8DF9D88}" srcOrd="1" destOrd="0" parTransId="{A1B95502-3C67-447F-9013-958589BBB87D}" sibTransId="{2F0ABBC1-9BDC-472F-AB3A-F93A93E05CC5}"/>
    <dgm:cxn modelId="{99422E77-92B4-414D-B148-EE5EA8BCB2CD}" type="presOf" srcId="{8BA9E970-E548-4803-A10E-50C56DF165B5}" destId="{57EA6ACC-54D8-4010-8289-3EF0E3856970}" srcOrd="0" destOrd="0" presId="urn:microsoft.com/office/officeart/2005/8/layout/chevron2"/>
    <dgm:cxn modelId="{33DD2888-84A8-4D2C-BAC0-87C0B8FBF14F}" type="presOf" srcId="{4BD818D6-5B3B-430F-B96B-4D9ABB61FE02}" destId="{00854BDB-E814-4390-A887-1E35A0710AB6}" srcOrd="0" destOrd="0" presId="urn:microsoft.com/office/officeart/2005/8/layout/chevron2"/>
    <dgm:cxn modelId="{A83FCDA0-9EDB-49EC-AD62-1454119C7D8C}" type="presOf" srcId="{27BF98D0-479C-46AF-A01D-B324D8DF9D88}" destId="{8CE1E5EE-54D9-4B0E-B62C-622C92190D7C}" srcOrd="0" destOrd="1" presId="urn:microsoft.com/office/officeart/2005/8/layout/chevron2"/>
    <dgm:cxn modelId="{B311B0A1-A615-45EC-8116-AB0ACB3ECC5D}" type="presOf" srcId="{C607CF5A-1E29-4083-9A32-92011399C762}" destId="{797CD9B4-D5A6-42F9-927B-E618A25F2F55}" srcOrd="0" destOrd="0" presId="urn:microsoft.com/office/officeart/2005/8/layout/chevron2"/>
    <dgm:cxn modelId="{8EBFE1A6-60E6-4E7E-A920-E8F0A1C2E535}" srcId="{C607CF5A-1E29-4083-9A32-92011399C762}" destId="{5CC1A6F7-564C-4EDE-A062-925FF50BECC8}" srcOrd="2" destOrd="0" parTransId="{8B1A47B0-990E-443E-A031-7055A71FEBA4}" sibTransId="{A061832A-30B3-4EED-BB05-8A79E26E1855}"/>
    <dgm:cxn modelId="{1BB442B1-94F6-4B54-9AC6-50DD5C09C171}" srcId="{C607CF5A-1E29-4083-9A32-92011399C762}" destId="{1148A9A0-1371-4D29-9191-D3FB13E5B876}" srcOrd="0" destOrd="0" parTransId="{119F347E-2522-4711-82BB-F5B4F8A4C60C}" sibTransId="{548C95DD-9D03-4ECD-88BE-384ED0CF9DB3}"/>
    <dgm:cxn modelId="{0A57D1DA-BECC-4264-85E5-349C71222D2D}" srcId="{8BA9E970-E548-4803-A10E-50C56DF165B5}" destId="{4BD818D6-5B3B-430F-B96B-4D9ABB61FE02}" srcOrd="0" destOrd="0" parTransId="{DECD6E46-7A6B-47DD-9649-1754D91CB47B}" sibTransId="{3EACCD71-ABD1-4000-9907-38EC19997DBC}"/>
    <dgm:cxn modelId="{A34DACDB-DBEB-4471-BE2E-C76454E25AFA}" type="presOf" srcId="{6F76A261-354A-40AF-958F-7DBDB04A5E0F}" destId="{1F053571-8310-44C8-A840-AF43C04688E1}" srcOrd="0" destOrd="0" presId="urn:microsoft.com/office/officeart/2005/8/layout/chevron2"/>
    <dgm:cxn modelId="{91E43CF6-1E0D-4396-BD2F-17908427156D}" srcId="{5CC1A6F7-564C-4EDE-A062-925FF50BECC8}" destId="{6F76A261-354A-40AF-958F-7DBDB04A5E0F}" srcOrd="0" destOrd="0" parTransId="{884367C1-5952-4730-8BB6-B153345A0AE5}" sibTransId="{D57B5810-1D29-43BA-A620-697D401C51A0}"/>
    <dgm:cxn modelId="{BC29A2FB-B47F-4102-8AFD-180F426195F0}" type="presOf" srcId="{5CC1A6F7-564C-4EDE-A062-925FF50BECC8}" destId="{705CA794-8D87-472C-BA3C-18EF8B5342FB}" srcOrd="0" destOrd="0" presId="urn:microsoft.com/office/officeart/2005/8/layout/chevron2"/>
    <dgm:cxn modelId="{49EEC055-F939-4789-BDCE-E2FC5E678F44}" type="presParOf" srcId="{797CD9B4-D5A6-42F9-927B-E618A25F2F55}" destId="{4F0013C1-689B-48E0-9395-871E2CB3A1B9}" srcOrd="0" destOrd="0" presId="urn:microsoft.com/office/officeart/2005/8/layout/chevron2"/>
    <dgm:cxn modelId="{7E3C124F-BABD-48CD-87D8-0B74D41E7CA3}" type="presParOf" srcId="{4F0013C1-689B-48E0-9395-871E2CB3A1B9}" destId="{C7A1C4A4-A69A-4899-93CC-C01FB87D440D}" srcOrd="0" destOrd="0" presId="urn:microsoft.com/office/officeart/2005/8/layout/chevron2"/>
    <dgm:cxn modelId="{39E5CE9E-8115-4347-9C43-19B9524BAFF0}" type="presParOf" srcId="{4F0013C1-689B-48E0-9395-871E2CB3A1B9}" destId="{8CE1E5EE-54D9-4B0E-B62C-622C92190D7C}" srcOrd="1" destOrd="0" presId="urn:microsoft.com/office/officeart/2005/8/layout/chevron2"/>
    <dgm:cxn modelId="{064F2A97-BFE4-4085-B389-4FB5C970622E}" type="presParOf" srcId="{797CD9B4-D5A6-42F9-927B-E618A25F2F55}" destId="{8565F89C-3703-4EBF-82B9-0205BCBBE332}" srcOrd="1" destOrd="0" presId="urn:microsoft.com/office/officeart/2005/8/layout/chevron2"/>
    <dgm:cxn modelId="{11B89171-C0CA-483A-A2BB-0258B3735B30}" type="presParOf" srcId="{797CD9B4-D5A6-42F9-927B-E618A25F2F55}" destId="{38783C99-BFA6-4139-95EB-4EB900C32935}" srcOrd="2" destOrd="0" presId="urn:microsoft.com/office/officeart/2005/8/layout/chevron2"/>
    <dgm:cxn modelId="{E4537B08-316E-43C8-B453-AE894B98F717}" type="presParOf" srcId="{38783C99-BFA6-4139-95EB-4EB900C32935}" destId="{57EA6ACC-54D8-4010-8289-3EF0E3856970}" srcOrd="0" destOrd="0" presId="urn:microsoft.com/office/officeart/2005/8/layout/chevron2"/>
    <dgm:cxn modelId="{0CECC069-BEF4-4C43-ABE5-3B331543EAB2}" type="presParOf" srcId="{38783C99-BFA6-4139-95EB-4EB900C32935}" destId="{00854BDB-E814-4390-A887-1E35A0710AB6}" srcOrd="1" destOrd="0" presId="urn:microsoft.com/office/officeart/2005/8/layout/chevron2"/>
    <dgm:cxn modelId="{D9C0E2B8-B7EC-4F9A-9B75-E031FAC049AE}" type="presParOf" srcId="{797CD9B4-D5A6-42F9-927B-E618A25F2F55}" destId="{7BCFD7C5-8AE7-481A-A4A6-94B59FC99705}" srcOrd="3" destOrd="0" presId="urn:microsoft.com/office/officeart/2005/8/layout/chevron2"/>
    <dgm:cxn modelId="{2D1F012D-E0AE-4D77-8C74-135B18DF8422}" type="presParOf" srcId="{797CD9B4-D5A6-42F9-927B-E618A25F2F55}" destId="{23156BB5-7B84-47F9-B729-88A12C0E5FD2}" srcOrd="4" destOrd="0" presId="urn:microsoft.com/office/officeart/2005/8/layout/chevron2"/>
    <dgm:cxn modelId="{8DC4F82E-1C21-4F37-A520-7F9C4C23884C}" type="presParOf" srcId="{23156BB5-7B84-47F9-B729-88A12C0E5FD2}" destId="{705CA794-8D87-472C-BA3C-18EF8B5342FB}" srcOrd="0" destOrd="0" presId="urn:microsoft.com/office/officeart/2005/8/layout/chevron2"/>
    <dgm:cxn modelId="{64317B93-CF17-4279-BD7E-CD547EB048DA}" type="presParOf" srcId="{23156BB5-7B84-47F9-B729-88A12C0E5FD2}" destId="{1F053571-8310-44C8-A840-AF43C04688E1}"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D0E54-D340-4AAD-A3EE-62636A9D2E72}"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05230896-63E8-4A4C-9617-2375F3DDC2E5}">
      <dgm:prSet/>
      <dgm:spPr/>
      <dgm:t>
        <a:bodyPr/>
        <a:lstStyle/>
        <a:p>
          <a:pPr>
            <a:defRPr b="1"/>
          </a:pPr>
          <a:r>
            <a:rPr lang="en-US"/>
            <a:t>2020</a:t>
          </a:r>
        </a:p>
      </dgm:t>
    </dgm:pt>
    <dgm:pt modelId="{EF438517-650F-4691-A91D-B0A87B438715}" type="parTrans" cxnId="{C5FCE541-8CEC-4A41-B191-1AD0667BEB28}">
      <dgm:prSet/>
      <dgm:spPr/>
      <dgm:t>
        <a:bodyPr/>
        <a:lstStyle/>
        <a:p>
          <a:endParaRPr lang="en-US"/>
        </a:p>
      </dgm:t>
    </dgm:pt>
    <dgm:pt modelId="{5B6751CE-4E20-40E8-833B-379EB5B41B14}" type="sibTrans" cxnId="{C5FCE541-8CEC-4A41-B191-1AD0667BEB28}">
      <dgm:prSet/>
      <dgm:spPr/>
      <dgm:t>
        <a:bodyPr/>
        <a:lstStyle/>
        <a:p>
          <a:endParaRPr lang="en-US"/>
        </a:p>
      </dgm:t>
    </dgm:pt>
    <dgm:pt modelId="{B50CA41F-2D5E-4F06-972A-8DCDB5794B60}">
      <dgm:prSet/>
      <dgm:spPr/>
      <dgm:t>
        <a:bodyPr/>
        <a:lstStyle/>
        <a:p>
          <a:r>
            <a:rPr lang="en-US">
              <a:latin typeface="Georgia"/>
            </a:rPr>
            <a:t>87</a:t>
          </a:r>
          <a:endParaRPr lang="en-US"/>
        </a:p>
      </dgm:t>
    </dgm:pt>
    <dgm:pt modelId="{BD34FF97-08EC-4041-A510-75659FEE32ED}" type="parTrans" cxnId="{E679359C-F258-4387-984F-5410A3E93872}">
      <dgm:prSet/>
      <dgm:spPr/>
      <dgm:t>
        <a:bodyPr/>
        <a:lstStyle/>
        <a:p>
          <a:endParaRPr lang="en-US"/>
        </a:p>
      </dgm:t>
    </dgm:pt>
    <dgm:pt modelId="{9B561CD5-6FA7-4F1F-9505-B462C5C07F08}" type="sibTrans" cxnId="{E679359C-F258-4387-984F-5410A3E93872}">
      <dgm:prSet/>
      <dgm:spPr/>
      <dgm:t>
        <a:bodyPr/>
        <a:lstStyle/>
        <a:p>
          <a:endParaRPr lang="en-US"/>
        </a:p>
      </dgm:t>
    </dgm:pt>
    <dgm:pt modelId="{E02F988A-D512-495F-BC42-7EE03A2243A8}">
      <dgm:prSet/>
      <dgm:spPr/>
      <dgm:t>
        <a:bodyPr/>
        <a:lstStyle/>
        <a:p>
          <a:pPr>
            <a:defRPr b="1"/>
          </a:pPr>
          <a:r>
            <a:rPr lang="en-US"/>
            <a:t>2021</a:t>
          </a:r>
        </a:p>
      </dgm:t>
    </dgm:pt>
    <dgm:pt modelId="{B16CE3C7-9447-497F-B81E-808A6329FDAE}" type="parTrans" cxnId="{AA2C9036-E055-4494-8E0D-2EEFC7DAA410}">
      <dgm:prSet/>
      <dgm:spPr/>
      <dgm:t>
        <a:bodyPr/>
        <a:lstStyle/>
        <a:p>
          <a:endParaRPr lang="en-US"/>
        </a:p>
      </dgm:t>
    </dgm:pt>
    <dgm:pt modelId="{6641CB0B-F3D6-4E86-AFD4-A6B690D6BF66}" type="sibTrans" cxnId="{AA2C9036-E055-4494-8E0D-2EEFC7DAA410}">
      <dgm:prSet/>
      <dgm:spPr/>
      <dgm:t>
        <a:bodyPr/>
        <a:lstStyle/>
        <a:p>
          <a:endParaRPr lang="en-US"/>
        </a:p>
      </dgm:t>
    </dgm:pt>
    <dgm:pt modelId="{A70F9BF2-21DE-4E6E-A342-663A17CB4E19}">
      <dgm:prSet/>
      <dgm:spPr/>
      <dgm:t>
        <a:bodyPr/>
        <a:lstStyle/>
        <a:p>
          <a:r>
            <a:rPr lang="en-US"/>
            <a:t>544</a:t>
          </a:r>
        </a:p>
      </dgm:t>
    </dgm:pt>
    <dgm:pt modelId="{F2F1D125-C558-431C-996C-A5C3C04F2B0C}" type="parTrans" cxnId="{63BA1D64-3ABA-45C9-B707-F8A2A352169C}">
      <dgm:prSet/>
      <dgm:spPr/>
      <dgm:t>
        <a:bodyPr/>
        <a:lstStyle/>
        <a:p>
          <a:endParaRPr lang="en-US"/>
        </a:p>
      </dgm:t>
    </dgm:pt>
    <dgm:pt modelId="{3D1B7B44-AF0C-457F-AA75-86F9D6CBC8E8}" type="sibTrans" cxnId="{63BA1D64-3ABA-45C9-B707-F8A2A352169C}">
      <dgm:prSet/>
      <dgm:spPr/>
      <dgm:t>
        <a:bodyPr/>
        <a:lstStyle/>
        <a:p>
          <a:endParaRPr lang="en-US"/>
        </a:p>
      </dgm:t>
    </dgm:pt>
    <dgm:pt modelId="{F8309F1A-1428-408F-AB78-589F28F80652}">
      <dgm:prSet/>
      <dgm:spPr/>
      <dgm:t>
        <a:bodyPr/>
        <a:lstStyle/>
        <a:p>
          <a:pPr>
            <a:defRPr b="1"/>
          </a:pPr>
          <a:r>
            <a:rPr lang="en-US"/>
            <a:t>2022</a:t>
          </a:r>
        </a:p>
      </dgm:t>
    </dgm:pt>
    <dgm:pt modelId="{32BD87B3-2BF2-4789-9A29-A5A18A54BCB8}" type="parTrans" cxnId="{6635C8AA-698A-4A5F-8AE9-F6E310E8307D}">
      <dgm:prSet/>
      <dgm:spPr/>
      <dgm:t>
        <a:bodyPr/>
        <a:lstStyle/>
        <a:p>
          <a:endParaRPr lang="en-US"/>
        </a:p>
      </dgm:t>
    </dgm:pt>
    <dgm:pt modelId="{71129965-6574-4820-AB94-16804ED98C0C}" type="sibTrans" cxnId="{6635C8AA-698A-4A5F-8AE9-F6E310E8307D}">
      <dgm:prSet/>
      <dgm:spPr/>
      <dgm:t>
        <a:bodyPr/>
        <a:lstStyle/>
        <a:p>
          <a:endParaRPr lang="en-US"/>
        </a:p>
      </dgm:t>
    </dgm:pt>
    <dgm:pt modelId="{81434B30-3D73-44A2-9CB1-8E07FC8C36BB}">
      <dgm:prSet/>
      <dgm:spPr/>
      <dgm:t>
        <a:bodyPr/>
        <a:lstStyle/>
        <a:p>
          <a:r>
            <a:rPr lang="en-US"/>
            <a:t>199</a:t>
          </a:r>
        </a:p>
      </dgm:t>
    </dgm:pt>
    <dgm:pt modelId="{923FE50A-C63C-40C6-ADDD-396BC83065EA}" type="parTrans" cxnId="{0F000C54-819D-422D-999B-ED8EF233AAAF}">
      <dgm:prSet/>
      <dgm:spPr/>
      <dgm:t>
        <a:bodyPr/>
        <a:lstStyle/>
        <a:p>
          <a:endParaRPr lang="en-US"/>
        </a:p>
      </dgm:t>
    </dgm:pt>
    <dgm:pt modelId="{C56C816B-C205-495B-881E-855397831E82}" type="sibTrans" cxnId="{0F000C54-819D-422D-999B-ED8EF233AAAF}">
      <dgm:prSet/>
      <dgm:spPr/>
      <dgm:t>
        <a:bodyPr/>
        <a:lstStyle/>
        <a:p>
          <a:endParaRPr lang="en-US"/>
        </a:p>
      </dgm:t>
    </dgm:pt>
    <dgm:pt modelId="{1DFE30A4-3849-40B7-AA69-1EA88EDD4061}" type="pres">
      <dgm:prSet presAssocID="{730D0E54-D340-4AAD-A3EE-62636A9D2E72}" presName="root" presStyleCnt="0">
        <dgm:presLayoutVars>
          <dgm:chMax/>
          <dgm:chPref/>
          <dgm:animLvl val="lvl"/>
        </dgm:presLayoutVars>
      </dgm:prSet>
      <dgm:spPr/>
    </dgm:pt>
    <dgm:pt modelId="{BF7C3E43-9DE9-4987-A159-E0E8D383C569}" type="pres">
      <dgm:prSet presAssocID="{730D0E54-D340-4AAD-A3EE-62636A9D2E72}" presName="divider" presStyleLbl="fgAccFollowNode1" presStyleIdx="0" presStyleCnt="1"/>
      <dgm:spPr>
        <a:solidFill>
          <a:schemeClr val="accent1">
            <a:alpha val="90000"/>
            <a:tint val="40000"/>
            <a:hueOff val="0"/>
            <a:satOff val="0"/>
            <a:lumOff val="0"/>
            <a:alphaOff val="0"/>
          </a:schemeClr>
        </a:solidFill>
        <a:ln w="11429" cap="flat" cmpd="sng" algn="ctr">
          <a:solidFill>
            <a:schemeClr val="accent1">
              <a:alpha val="90000"/>
              <a:tint val="40000"/>
              <a:hueOff val="0"/>
              <a:satOff val="0"/>
              <a:lumOff val="0"/>
              <a:alphaOff val="0"/>
            </a:schemeClr>
          </a:solidFill>
          <a:prstDash val="sysDash"/>
          <a:tailEnd type="triangle" w="lg" len="lg"/>
        </a:ln>
        <a:effectLst/>
      </dgm:spPr>
    </dgm:pt>
    <dgm:pt modelId="{64EA1E7C-E7AC-4FB8-9452-13C67C0D46BE}" type="pres">
      <dgm:prSet presAssocID="{730D0E54-D340-4AAD-A3EE-62636A9D2E72}" presName="nodes" presStyleCnt="0">
        <dgm:presLayoutVars>
          <dgm:chMax/>
          <dgm:chPref/>
          <dgm:animLvl val="lvl"/>
        </dgm:presLayoutVars>
      </dgm:prSet>
      <dgm:spPr/>
    </dgm:pt>
    <dgm:pt modelId="{3E9B391B-0230-4A71-BA36-A9E64E3E239C}" type="pres">
      <dgm:prSet presAssocID="{05230896-63E8-4A4C-9617-2375F3DDC2E5}" presName="composite" presStyleCnt="0"/>
      <dgm:spPr/>
    </dgm:pt>
    <dgm:pt modelId="{1D5DBE9B-7DE0-40E4-BEB9-3D8CE3E26ED3}" type="pres">
      <dgm:prSet presAssocID="{05230896-63E8-4A4C-9617-2375F3DDC2E5}" presName="L1TextContainer" presStyleLbl="revTx" presStyleIdx="0" presStyleCnt="3">
        <dgm:presLayoutVars>
          <dgm:chMax val="1"/>
          <dgm:chPref val="1"/>
          <dgm:bulletEnabled val="1"/>
        </dgm:presLayoutVars>
      </dgm:prSet>
      <dgm:spPr/>
    </dgm:pt>
    <dgm:pt modelId="{BDB085FC-E8D1-497B-82D5-126EBC6D5740}" type="pres">
      <dgm:prSet presAssocID="{05230896-63E8-4A4C-9617-2375F3DDC2E5}" presName="L2TextContainerWrapper" presStyleCnt="0">
        <dgm:presLayoutVars>
          <dgm:chMax val="0"/>
          <dgm:chPref val="0"/>
          <dgm:bulletEnabled val="1"/>
        </dgm:presLayoutVars>
      </dgm:prSet>
      <dgm:spPr/>
    </dgm:pt>
    <dgm:pt modelId="{15D97AF2-BF5D-4A9D-BA48-FA6A3BD4326B}" type="pres">
      <dgm:prSet presAssocID="{05230896-63E8-4A4C-9617-2375F3DDC2E5}" presName="L2TextContainer" presStyleLbl="bgAcc1" presStyleIdx="0" presStyleCnt="3"/>
      <dgm:spPr/>
    </dgm:pt>
    <dgm:pt modelId="{C861D704-641B-43D8-B10C-026009DEB0DE}" type="pres">
      <dgm:prSet presAssocID="{05230896-63E8-4A4C-9617-2375F3DDC2E5}" presName="FlexibleEmptyPlaceHolder" presStyleCnt="0"/>
      <dgm:spPr/>
    </dgm:pt>
    <dgm:pt modelId="{30088AF9-242E-46B5-98A9-7D2D20148ACD}" type="pres">
      <dgm:prSet presAssocID="{05230896-63E8-4A4C-9617-2375F3DDC2E5}"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2E64D7EB-3851-4D38-B214-B6FB117B689F}" type="pres">
      <dgm:prSet presAssocID="{05230896-63E8-4A4C-9617-2375F3DDC2E5}" presName="ConnectorPoint" presStyleLbl="alignNode1" presStyleIdx="0" presStyleCnt="3"/>
      <dgm:spPr/>
    </dgm:pt>
    <dgm:pt modelId="{DE6D6EED-ABF1-4905-850E-BA578CC44C0C}" type="pres">
      <dgm:prSet presAssocID="{05230896-63E8-4A4C-9617-2375F3DDC2E5}" presName="EmptyPlaceHolder" presStyleCnt="0"/>
      <dgm:spPr/>
    </dgm:pt>
    <dgm:pt modelId="{2C07D729-B92B-4C12-B3F9-B573183E661E}" type="pres">
      <dgm:prSet presAssocID="{5B6751CE-4E20-40E8-833B-379EB5B41B14}" presName="spaceBetweenRectangles" presStyleCnt="0"/>
      <dgm:spPr/>
    </dgm:pt>
    <dgm:pt modelId="{3A4F036A-9D8D-4E54-853B-A5A99FE62853}" type="pres">
      <dgm:prSet presAssocID="{E02F988A-D512-495F-BC42-7EE03A2243A8}" presName="composite" presStyleCnt="0"/>
      <dgm:spPr/>
    </dgm:pt>
    <dgm:pt modelId="{D541309B-DC7B-4C71-80D9-E3BD36154099}" type="pres">
      <dgm:prSet presAssocID="{E02F988A-D512-495F-BC42-7EE03A2243A8}" presName="L1TextContainer" presStyleLbl="revTx" presStyleIdx="1" presStyleCnt="3">
        <dgm:presLayoutVars>
          <dgm:chMax val="1"/>
          <dgm:chPref val="1"/>
          <dgm:bulletEnabled val="1"/>
        </dgm:presLayoutVars>
      </dgm:prSet>
      <dgm:spPr/>
    </dgm:pt>
    <dgm:pt modelId="{42B2853B-041C-449A-A99C-29023A0C3CA7}" type="pres">
      <dgm:prSet presAssocID="{E02F988A-D512-495F-BC42-7EE03A2243A8}" presName="L2TextContainerWrapper" presStyleCnt="0">
        <dgm:presLayoutVars>
          <dgm:chMax val="0"/>
          <dgm:chPref val="0"/>
          <dgm:bulletEnabled val="1"/>
        </dgm:presLayoutVars>
      </dgm:prSet>
      <dgm:spPr/>
    </dgm:pt>
    <dgm:pt modelId="{1E514821-D822-4189-BE74-AC84DCA0A388}" type="pres">
      <dgm:prSet presAssocID="{E02F988A-D512-495F-BC42-7EE03A2243A8}" presName="L2TextContainer" presStyleLbl="bgAcc1" presStyleIdx="1" presStyleCnt="3"/>
      <dgm:spPr/>
    </dgm:pt>
    <dgm:pt modelId="{5FAC3BF8-1102-4349-8870-58C3247F5D96}" type="pres">
      <dgm:prSet presAssocID="{E02F988A-D512-495F-BC42-7EE03A2243A8}" presName="FlexibleEmptyPlaceHolder" presStyleCnt="0"/>
      <dgm:spPr/>
    </dgm:pt>
    <dgm:pt modelId="{2E588F0A-8F1E-4B39-AE1C-66D69818E099}" type="pres">
      <dgm:prSet presAssocID="{E02F988A-D512-495F-BC42-7EE03A2243A8}"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3E28D1E8-A961-4F5B-BB1D-85CD94657B3A}" type="pres">
      <dgm:prSet presAssocID="{E02F988A-D512-495F-BC42-7EE03A2243A8}" presName="ConnectorPoint" presStyleLbl="alignNode1" presStyleIdx="1" presStyleCnt="3"/>
      <dgm:spPr/>
    </dgm:pt>
    <dgm:pt modelId="{D7D75A90-E3C3-4C4F-BD36-5CEAB9A293C8}" type="pres">
      <dgm:prSet presAssocID="{E02F988A-D512-495F-BC42-7EE03A2243A8}" presName="EmptyPlaceHolder" presStyleCnt="0"/>
      <dgm:spPr/>
    </dgm:pt>
    <dgm:pt modelId="{B379D020-3410-43CA-83D9-F9C65F5AD4ED}" type="pres">
      <dgm:prSet presAssocID="{6641CB0B-F3D6-4E86-AFD4-A6B690D6BF66}" presName="spaceBetweenRectangles" presStyleCnt="0"/>
      <dgm:spPr/>
    </dgm:pt>
    <dgm:pt modelId="{BFE0A969-E593-43FF-ACDA-BF1C205012BD}" type="pres">
      <dgm:prSet presAssocID="{F8309F1A-1428-408F-AB78-589F28F80652}" presName="composite" presStyleCnt="0"/>
      <dgm:spPr/>
    </dgm:pt>
    <dgm:pt modelId="{5432560A-1BB5-4510-86CC-2D1E0B7F06DF}" type="pres">
      <dgm:prSet presAssocID="{F8309F1A-1428-408F-AB78-589F28F80652}" presName="L1TextContainer" presStyleLbl="revTx" presStyleIdx="2" presStyleCnt="3">
        <dgm:presLayoutVars>
          <dgm:chMax val="1"/>
          <dgm:chPref val="1"/>
          <dgm:bulletEnabled val="1"/>
        </dgm:presLayoutVars>
      </dgm:prSet>
      <dgm:spPr/>
    </dgm:pt>
    <dgm:pt modelId="{E7EC0517-C837-43A1-AD81-E52165A81D40}" type="pres">
      <dgm:prSet presAssocID="{F8309F1A-1428-408F-AB78-589F28F80652}" presName="L2TextContainerWrapper" presStyleCnt="0">
        <dgm:presLayoutVars>
          <dgm:chMax val="0"/>
          <dgm:chPref val="0"/>
          <dgm:bulletEnabled val="1"/>
        </dgm:presLayoutVars>
      </dgm:prSet>
      <dgm:spPr/>
    </dgm:pt>
    <dgm:pt modelId="{17072DEF-484A-4F12-9FD3-C2034BDE7AC0}" type="pres">
      <dgm:prSet presAssocID="{F8309F1A-1428-408F-AB78-589F28F80652}" presName="L2TextContainer" presStyleLbl="bgAcc1" presStyleIdx="2" presStyleCnt="3"/>
      <dgm:spPr/>
    </dgm:pt>
    <dgm:pt modelId="{CE344855-E5BD-47B5-9AB0-570E819DDE88}" type="pres">
      <dgm:prSet presAssocID="{F8309F1A-1428-408F-AB78-589F28F80652}" presName="FlexibleEmptyPlaceHolder" presStyleCnt="0"/>
      <dgm:spPr/>
    </dgm:pt>
    <dgm:pt modelId="{CB4E917C-4DE8-476F-8160-10E344211B86}" type="pres">
      <dgm:prSet presAssocID="{F8309F1A-1428-408F-AB78-589F28F80652}"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E27DB95A-2A0B-4502-A170-79660557EE66}" type="pres">
      <dgm:prSet presAssocID="{F8309F1A-1428-408F-AB78-589F28F80652}" presName="ConnectorPoint" presStyleLbl="alignNode1" presStyleIdx="2" presStyleCnt="3"/>
      <dgm:spPr/>
    </dgm:pt>
    <dgm:pt modelId="{B95130B6-8387-4A10-971C-013731D3434B}" type="pres">
      <dgm:prSet presAssocID="{F8309F1A-1428-408F-AB78-589F28F80652}" presName="EmptyPlaceHolder" presStyleCnt="0"/>
      <dgm:spPr/>
    </dgm:pt>
  </dgm:ptLst>
  <dgm:cxnLst>
    <dgm:cxn modelId="{4B27CC00-2315-46CC-96E6-748BB06FC0B6}" type="presOf" srcId="{05230896-63E8-4A4C-9617-2375F3DDC2E5}" destId="{1D5DBE9B-7DE0-40E4-BEB9-3D8CE3E26ED3}" srcOrd="0" destOrd="0" presId="urn:microsoft.com/office/officeart/2016/7/layout/BasicTimeline"/>
    <dgm:cxn modelId="{49DBBB1F-58E1-47E4-9BCB-DFC2C2AC8A64}" type="presOf" srcId="{F8309F1A-1428-408F-AB78-589F28F80652}" destId="{5432560A-1BB5-4510-86CC-2D1E0B7F06DF}" srcOrd="0" destOrd="0" presId="urn:microsoft.com/office/officeart/2016/7/layout/BasicTimeline"/>
    <dgm:cxn modelId="{AA2C9036-E055-4494-8E0D-2EEFC7DAA410}" srcId="{730D0E54-D340-4AAD-A3EE-62636A9D2E72}" destId="{E02F988A-D512-495F-BC42-7EE03A2243A8}" srcOrd="1" destOrd="0" parTransId="{B16CE3C7-9447-497F-B81E-808A6329FDAE}" sibTransId="{6641CB0B-F3D6-4E86-AFD4-A6B690D6BF66}"/>
    <dgm:cxn modelId="{889ADE3F-6635-40B5-A26C-277A6D74EBEA}" type="presOf" srcId="{730D0E54-D340-4AAD-A3EE-62636A9D2E72}" destId="{1DFE30A4-3849-40B7-AA69-1EA88EDD4061}" srcOrd="0" destOrd="0" presId="urn:microsoft.com/office/officeart/2016/7/layout/BasicTimeline"/>
    <dgm:cxn modelId="{C5FCE541-8CEC-4A41-B191-1AD0667BEB28}" srcId="{730D0E54-D340-4AAD-A3EE-62636A9D2E72}" destId="{05230896-63E8-4A4C-9617-2375F3DDC2E5}" srcOrd="0" destOrd="0" parTransId="{EF438517-650F-4691-A91D-B0A87B438715}" sibTransId="{5B6751CE-4E20-40E8-833B-379EB5B41B14}"/>
    <dgm:cxn modelId="{63BA1D64-3ABA-45C9-B707-F8A2A352169C}" srcId="{E02F988A-D512-495F-BC42-7EE03A2243A8}" destId="{A70F9BF2-21DE-4E6E-A342-663A17CB4E19}" srcOrd="0" destOrd="0" parTransId="{F2F1D125-C558-431C-996C-A5C3C04F2B0C}" sibTransId="{3D1B7B44-AF0C-457F-AA75-86F9D6CBC8E8}"/>
    <dgm:cxn modelId="{257DA66C-034B-40FF-A187-F22AD6C1C68A}" type="presOf" srcId="{B50CA41F-2D5E-4F06-972A-8DCDB5794B60}" destId="{15D97AF2-BF5D-4A9D-BA48-FA6A3BD4326B}" srcOrd="0" destOrd="0" presId="urn:microsoft.com/office/officeart/2016/7/layout/BasicTimeline"/>
    <dgm:cxn modelId="{0F000C54-819D-422D-999B-ED8EF233AAAF}" srcId="{F8309F1A-1428-408F-AB78-589F28F80652}" destId="{81434B30-3D73-44A2-9CB1-8E07FC8C36BB}" srcOrd="0" destOrd="0" parTransId="{923FE50A-C63C-40C6-ADDD-396BC83065EA}" sibTransId="{C56C816B-C205-495B-881E-855397831E82}"/>
    <dgm:cxn modelId="{64130C7E-05F7-4663-B389-732F734CC1FB}" type="presOf" srcId="{81434B30-3D73-44A2-9CB1-8E07FC8C36BB}" destId="{17072DEF-484A-4F12-9FD3-C2034BDE7AC0}" srcOrd="0" destOrd="0" presId="urn:microsoft.com/office/officeart/2016/7/layout/BasicTimeline"/>
    <dgm:cxn modelId="{E679359C-F258-4387-984F-5410A3E93872}" srcId="{05230896-63E8-4A4C-9617-2375F3DDC2E5}" destId="{B50CA41F-2D5E-4F06-972A-8DCDB5794B60}" srcOrd="0" destOrd="0" parTransId="{BD34FF97-08EC-4041-A510-75659FEE32ED}" sibTransId="{9B561CD5-6FA7-4F1F-9505-B462C5C07F08}"/>
    <dgm:cxn modelId="{6635C8AA-698A-4A5F-8AE9-F6E310E8307D}" srcId="{730D0E54-D340-4AAD-A3EE-62636A9D2E72}" destId="{F8309F1A-1428-408F-AB78-589F28F80652}" srcOrd="2" destOrd="0" parTransId="{32BD87B3-2BF2-4789-9A29-A5A18A54BCB8}" sibTransId="{71129965-6574-4820-AB94-16804ED98C0C}"/>
    <dgm:cxn modelId="{62BD1DAE-0936-4BE9-B0E6-812927044E2E}" type="presOf" srcId="{A70F9BF2-21DE-4E6E-A342-663A17CB4E19}" destId="{1E514821-D822-4189-BE74-AC84DCA0A388}" srcOrd="0" destOrd="0" presId="urn:microsoft.com/office/officeart/2016/7/layout/BasicTimeline"/>
    <dgm:cxn modelId="{746F60F4-EC33-453D-8484-0F9D958DAA3F}" type="presOf" srcId="{E02F988A-D512-495F-BC42-7EE03A2243A8}" destId="{D541309B-DC7B-4C71-80D9-E3BD36154099}" srcOrd="0" destOrd="0" presId="urn:microsoft.com/office/officeart/2016/7/layout/BasicTimeline"/>
    <dgm:cxn modelId="{B35B0C69-5F55-4756-9EBE-65FCE4C5EBDF}" type="presParOf" srcId="{1DFE30A4-3849-40B7-AA69-1EA88EDD4061}" destId="{BF7C3E43-9DE9-4987-A159-E0E8D383C569}" srcOrd="0" destOrd="0" presId="urn:microsoft.com/office/officeart/2016/7/layout/BasicTimeline"/>
    <dgm:cxn modelId="{365485F1-B0A0-49B8-98E9-A6B04FB408D0}" type="presParOf" srcId="{1DFE30A4-3849-40B7-AA69-1EA88EDD4061}" destId="{64EA1E7C-E7AC-4FB8-9452-13C67C0D46BE}" srcOrd="1" destOrd="0" presId="urn:microsoft.com/office/officeart/2016/7/layout/BasicTimeline"/>
    <dgm:cxn modelId="{E047284C-6C8D-45E2-861F-F45790C2AC9E}" type="presParOf" srcId="{64EA1E7C-E7AC-4FB8-9452-13C67C0D46BE}" destId="{3E9B391B-0230-4A71-BA36-A9E64E3E239C}" srcOrd="0" destOrd="0" presId="urn:microsoft.com/office/officeart/2016/7/layout/BasicTimeline"/>
    <dgm:cxn modelId="{4B3489DE-55CB-475F-8B30-16CDD3CBC80E}" type="presParOf" srcId="{3E9B391B-0230-4A71-BA36-A9E64E3E239C}" destId="{1D5DBE9B-7DE0-40E4-BEB9-3D8CE3E26ED3}" srcOrd="0" destOrd="0" presId="urn:microsoft.com/office/officeart/2016/7/layout/BasicTimeline"/>
    <dgm:cxn modelId="{398C7161-1E98-4FB6-BB4C-80AA293EACAB}" type="presParOf" srcId="{3E9B391B-0230-4A71-BA36-A9E64E3E239C}" destId="{BDB085FC-E8D1-497B-82D5-126EBC6D5740}" srcOrd="1" destOrd="0" presId="urn:microsoft.com/office/officeart/2016/7/layout/BasicTimeline"/>
    <dgm:cxn modelId="{63368420-5485-4A84-B29D-91E66393AC8B}" type="presParOf" srcId="{BDB085FC-E8D1-497B-82D5-126EBC6D5740}" destId="{15D97AF2-BF5D-4A9D-BA48-FA6A3BD4326B}" srcOrd="0" destOrd="0" presId="urn:microsoft.com/office/officeart/2016/7/layout/BasicTimeline"/>
    <dgm:cxn modelId="{21397C59-1AB6-46AF-9D1A-003DFE239BD5}" type="presParOf" srcId="{BDB085FC-E8D1-497B-82D5-126EBC6D5740}" destId="{C861D704-641B-43D8-B10C-026009DEB0DE}" srcOrd="1" destOrd="0" presId="urn:microsoft.com/office/officeart/2016/7/layout/BasicTimeline"/>
    <dgm:cxn modelId="{36D061C7-3B56-4792-BBBC-8B88D0DDF714}" type="presParOf" srcId="{3E9B391B-0230-4A71-BA36-A9E64E3E239C}" destId="{30088AF9-242E-46B5-98A9-7D2D20148ACD}" srcOrd="2" destOrd="0" presId="urn:microsoft.com/office/officeart/2016/7/layout/BasicTimeline"/>
    <dgm:cxn modelId="{4FCF336F-3B02-43FE-A291-A98B9D33360D}" type="presParOf" srcId="{3E9B391B-0230-4A71-BA36-A9E64E3E239C}" destId="{2E64D7EB-3851-4D38-B214-B6FB117B689F}" srcOrd="3" destOrd="0" presId="urn:microsoft.com/office/officeart/2016/7/layout/BasicTimeline"/>
    <dgm:cxn modelId="{B502D30A-6493-417D-9AE4-B3450A4C9210}" type="presParOf" srcId="{3E9B391B-0230-4A71-BA36-A9E64E3E239C}" destId="{DE6D6EED-ABF1-4905-850E-BA578CC44C0C}" srcOrd="4" destOrd="0" presId="urn:microsoft.com/office/officeart/2016/7/layout/BasicTimeline"/>
    <dgm:cxn modelId="{AEEB9DDF-C247-4723-8107-E0E267F17E06}" type="presParOf" srcId="{64EA1E7C-E7AC-4FB8-9452-13C67C0D46BE}" destId="{2C07D729-B92B-4C12-B3F9-B573183E661E}" srcOrd="1" destOrd="0" presId="urn:microsoft.com/office/officeart/2016/7/layout/BasicTimeline"/>
    <dgm:cxn modelId="{902F2A20-FA68-48D7-9603-FC240474B1C4}" type="presParOf" srcId="{64EA1E7C-E7AC-4FB8-9452-13C67C0D46BE}" destId="{3A4F036A-9D8D-4E54-853B-A5A99FE62853}" srcOrd="2" destOrd="0" presId="urn:microsoft.com/office/officeart/2016/7/layout/BasicTimeline"/>
    <dgm:cxn modelId="{08EA4E03-0DCD-4282-9E61-45A341AFCFD9}" type="presParOf" srcId="{3A4F036A-9D8D-4E54-853B-A5A99FE62853}" destId="{D541309B-DC7B-4C71-80D9-E3BD36154099}" srcOrd="0" destOrd="0" presId="urn:microsoft.com/office/officeart/2016/7/layout/BasicTimeline"/>
    <dgm:cxn modelId="{56B24414-2629-4C53-B4D1-F264D5FC2AEE}" type="presParOf" srcId="{3A4F036A-9D8D-4E54-853B-A5A99FE62853}" destId="{42B2853B-041C-449A-A99C-29023A0C3CA7}" srcOrd="1" destOrd="0" presId="urn:microsoft.com/office/officeart/2016/7/layout/BasicTimeline"/>
    <dgm:cxn modelId="{5CF16868-6349-4D5C-9E67-F802E4B1F194}" type="presParOf" srcId="{42B2853B-041C-449A-A99C-29023A0C3CA7}" destId="{1E514821-D822-4189-BE74-AC84DCA0A388}" srcOrd="0" destOrd="0" presId="urn:microsoft.com/office/officeart/2016/7/layout/BasicTimeline"/>
    <dgm:cxn modelId="{DBD55D56-3532-4C8D-9DC9-7D4BE1646145}" type="presParOf" srcId="{42B2853B-041C-449A-A99C-29023A0C3CA7}" destId="{5FAC3BF8-1102-4349-8870-58C3247F5D96}" srcOrd="1" destOrd="0" presId="urn:microsoft.com/office/officeart/2016/7/layout/BasicTimeline"/>
    <dgm:cxn modelId="{16E3CB4F-8285-4741-BCFF-DA47148C7561}" type="presParOf" srcId="{3A4F036A-9D8D-4E54-853B-A5A99FE62853}" destId="{2E588F0A-8F1E-4B39-AE1C-66D69818E099}" srcOrd="2" destOrd="0" presId="urn:microsoft.com/office/officeart/2016/7/layout/BasicTimeline"/>
    <dgm:cxn modelId="{554DDBE8-1649-4572-A754-3B282F11EB70}" type="presParOf" srcId="{3A4F036A-9D8D-4E54-853B-A5A99FE62853}" destId="{3E28D1E8-A961-4F5B-BB1D-85CD94657B3A}" srcOrd="3" destOrd="0" presId="urn:microsoft.com/office/officeart/2016/7/layout/BasicTimeline"/>
    <dgm:cxn modelId="{376E1A5A-5E56-45B8-918C-B58CD57A97CB}" type="presParOf" srcId="{3A4F036A-9D8D-4E54-853B-A5A99FE62853}" destId="{D7D75A90-E3C3-4C4F-BD36-5CEAB9A293C8}" srcOrd="4" destOrd="0" presId="urn:microsoft.com/office/officeart/2016/7/layout/BasicTimeline"/>
    <dgm:cxn modelId="{42A434D8-A2F9-40A2-A861-B13066303E33}" type="presParOf" srcId="{64EA1E7C-E7AC-4FB8-9452-13C67C0D46BE}" destId="{B379D020-3410-43CA-83D9-F9C65F5AD4ED}" srcOrd="3" destOrd="0" presId="urn:microsoft.com/office/officeart/2016/7/layout/BasicTimeline"/>
    <dgm:cxn modelId="{5D3C876F-3AAD-462A-982E-57D77BAF153B}" type="presParOf" srcId="{64EA1E7C-E7AC-4FB8-9452-13C67C0D46BE}" destId="{BFE0A969-E593-43FF-ACDA-BF1C205012BD}" srcOrd="4" destOrd="0" presId="urn:microsoft.com/office/officeart/2016/7/layout/BasicTimeline"/>
    <dgm:cxn modelId="{F1DF2393-0C79-47B2-88B6-391D19411B8E}" type="presParOf" srcId="{BFE0A969-E593-43FF-ACDA-BF1C205012BD}" destId="{5432560A-1BB5-4510-86CC-2D1E0B7F06DF}" srcOrd="0" destOrd="0" presId="urn:microsoft.com/office/officeart/2016/7/layout/BasicTimeline"/>
    <dgm:cxn modelId="{7D1C224E-ED3A-4402-AE08-C67E4ABE4518}" type="presParOf" srcId="{BFE0A969-E593-43FF-ACDA-BF1C205012BD}" destId="{E7EC0517-C837-43A1-AD81-E52165A81D40}" srcOrd="1" destOrd="0" presId="urn:microsoft.com/office/officeart/2016/7/layout/BasicTimeline"/>
    <dgm:cxn modelId="{5C238C74-8F92-4A67-8AB6-D386CB43D78B}" type="presParOf" srcId="{E7EC0517-C837-43A1-AD81-E52165A81D40}" destId="{17072DEF-484A-4F12-9FD3-C2034BDE7AC0}" srcOrd="0" destOrd="0" presId="urn:microsoft.com/office/officeart/2016/7/layout/BasicTimeline"/>
    <dgm:cxn modelId="{0C750EF6-0DBE-4C56-A3FA-D20F52E17B26}" type="presParOf" srcId="{E7EC0517-C837-43A1-AD81-E52165A81D40}" destId="{CE344855-E5BD-47B5-9AB0-570E819DDE88}" srcOrd="1" destOrd="0" presId="urn:microsoft.com/office/officeart/2016/7/layout/BasicTimeline"/>
    <dgm:cxn modelId="{FBBE5975-9425-429E-A0D2-9C01B675F23E}" type="presParOf" srcId="{BFE0A969-E593-43FF-ACDA-BF1C205012BD}" destId="{CB4E917C-4DE8-476F-8160-10E344211B86}" srcOrd="2" destOrd="0" presId="urn:microsoft.com/office/officeart/2016/7/layout/BasicTimeline"/>
    <dgm:cxn modelId="{EE7EB3E2-44E1-4528-9478-32C7EF3C8E8C}" type="presParOf" srcId="{BFE0A969-E593-43FF-ACDA-BF1C205012BD}" destId="{E27DB95A-2A0B-4502-A170-79660557EE66}" srcOrd="3" destOrd="0" presId="urn:microsoft.com/office/officeart/2016/7/layout/BasicTimeline"/>
    <dgm:cxn modelId="{D7B589EE-1E03-4862-820C-79694AD36D12}" type="presParOf" srcId="{BFE0A969-E593-43FF-ACDA-BF1C205012BD}" destId="{B95130B6-8387-4A10-971C-013731D3434B}"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36968-E1D3-40DC-AE4B-3BEB318A98C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4BA9C8-BC55-41C2-ACBA-5EF93DF23425}">
      <dgm:prSet/>
      <dgm:spPr/>
      <dgm:t>
        <a:bodyPr/>
        <a:lstStyle/>
        <a:p>
          <a:pPr>
            <a:lnSpc>
              <a:spcPct val="100000"/>
            </a:lnSpc>
          </a:pPr>
          <a:r>
            <a:rPr lang="en-US"/>
            <a:t>2020    3.333333</a:t>
          </a:r>
        </a:p>
      </dgm:t>
    </dgm:pt>
    <dgm:pt modelId="{65C6BC54-D7AC-46A5-ABF8-ECD2320BAEB6}" type="parTrans" cxnId="{230E82FB-EB0D-4484-B816-AB0D64162580}">
      <dgm:prSet/>
      <dgm:spPr/>
      <dgm:t>
        <a:bodyPr/>
        <a:lstStyle/>
        <a:p>
          <a:endParaRPr lang="en-US"/>
        </a:p>
      </dgm:t>
    </dgm:pt>
    <dgm:pt modelId="{1947935E-FB47-49BC-8F05-A271EFDF792F}" type="sibTrans" cxnId="{230E82FB-EB0D-4484-B816-AB0D64162580}">
      <dgm:prSet/>
      <dgm:spPr/>
      <dgm:t>
        <a:bodyPr/>
        <a:lstStyle/>
        <a:p>
          <a:endParaRPr lang="en-US"/>
        </a:p>
      </dgm:t>
    </dgm:pt>
    <dgm:pt modelId="{8C8FA824-A30F-4B67-AAA7-7D827B563D4C}">
      <dgm:prSet/>
      <dgm:spPr/>
      <dgm:t>
        <a:bodyPr/>
        <a:lstStyle/>
        <a:p>
          <a:pPr>
            <a:lnSpc>
              <a:spcPct val="100000"/>
            </a:lnSpc>
          </a:pPr>
          <a:r>
            <a:rPr lang="en-US"/>
            <a:t>2021     2.615809</a:t>
          </a:r>
        </a:p>
      </dgm:t>
    </dgm:pt>
    <dgm:pt modelId="{47DEF670-0560-4B6C-8586-7283B05D6F94}" type="parTrans" cxnId="{65ECE44E-8A48-40E9-8A1E-C01E2455F68C}">
      <dgm:prSet/>
      <dgm:spPr/>
      <dgm:t>
        <a:bodyPr/>
        <a:lstStyle/>
        <a:p>
          <a:endParaRPr lang="en-US"/>
        </a:p>
      </dgm:t>
    </dgm:pt>
    <dgm:pt modelId="{FE17F097-5272-49AC-9E00-5C6E76F7F487}" type="sibTrans" cxnId="{65ECE44E-8A48-40E9-8A1E-C01E2455F68C}">
      <dgm:prSet/>
      <dgm:spPr/>
      <dgm:t>
        <a:bodyPr/>
        <a:lstStyle/>
        <a:p>
          <a:endParaRPr lang="en-US"/>
        </a:p>
      </dgm:t>
    </dgm:pt>
    <dgm:pt modelId="{6E2EF6A9-B71D-49BB-A8A8-4ED22D93C3A2}">
      <dgm:prSet/>
      <dgm:spPr/>
      <dgm:t>
        <a:bodyPr/>
        <a:lstStyle/>
        <a:p>
          <a:pPr>
            <a:lnSpc>
              <a:spcPct val="100000"/>
            </a:lnSpc>
          </a:pPr>
          <a:r>
            <a:rPr lang="en-US"/>
            <a:t>2022    2.582915</a:t>
          </a:r>
        </a:p>
      </dgm:t>
    </dgm:pt>
    <dgm:pt modelId="{32A6D800-9F53-4F6E-8194-9CF6B790B95E}" type="parTrans" cxnId="{A863515F-B5B8-4E21-BF52-758AAD98E5C6}">
      <dgm:prSet/>
      <dgm:spPr/>
      <dgm:t>
        <a:bodyPr/>
        <a:lstStyle/>
        <a:p>
          <a:endParaRPr lang="en-US"/>
        </a:p>
      </dgm:t>
    </dgm:pt>
    <dgm:pt modelId="{B09B1BCD-455E-42B8-BE3D-6C51C6583A15}" type="sibTrans" cxnId="{A863515F-B5B8-4E21-BF52-758AAD98E5C6}">
      <dgm:prSet/>
      <dgm:spPr/>
      <dgm:t>
        <a:bodyPr/>
        <a:lstStyle/>
        <a:p>
          <a:endParaRPr lang="en-US"/>
        </a:p>
      </dgm:t>
    </dgm:pt>
    <dgm:pt modelId="{C2E780F3-85B8-4F35-9AA2-54718D38F305}" type="pres">
      <dgm:prSet presAssocID="{A2F36968-E1D3-40DC-AE4B-3BEB318A98C5}" presName="root" presStyleCnt="0">
        <dgm:presLayoutVars>
          <dgm:dir/>
          <dgm:resizeHandles val="exact"/>
        </dgm:presLayoutVars>
      </dgm:prSet>
      <dgm:spPr/>
    </dgm:pt>
    <dgm:pt modelId="{45CF82D8-0916-4253-9898-8265E26325A7}" type="pres">
      <dgm:prSet presAssocID="{DC4BA9C8-BC55-41C2-ACBA-5EF93DF23425}" presName="compNode" presStyleCnt="0"/>
      <dgm:spPr/>
    </dgm:pt>
    <dgm:pt modelId="{40A7677D-319B-480F-A93A-ECA60989A7DB}" type="pres">
      <dgm:prSet presAssocID="{DC4BA9C8-BC55-41C2-ACBA-5EF93DF234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rigid"/>
        </a:ext>
      </dgm:extLst>
    </dgm:pt>
    <dgm:pt modelId="{F87D32A4-AEEA-43D0-97A8-2C1CB9784AF9}" type="pres">
      <dgm:prSet presAssocID="{DC4BA9C8-BC55-41C2-ACBA-5EF93DF23425}" presName="spaceRect" presStyleCnt="0"/>
      <dgm:spPr/>
    </dgm:pt>
    <dgm:pt modelId="{ACC70388-4A3E-4390-A605-9994DBD561D8}" type="pres">
      <dgm:prSet presAssocID="{DC4BA9C8-BC55-41C2-ACBA-5EF93DF23425}" presName="textRect" presStyleLbl="revTx" presStyleIdx="0" presStyleCnt="3">
        <dgm:presLayoutVars>
          <dgm:chMax val="1"/>
          <dgm:chPref val="1"/>
        </dgm:presLayoutVars>
      </dgm:prSet>
      <dgm:spPr/>
    </dgm:pt>
    <dgm:pt modelId="{133C7B2B-23AC-462C-ABC5-8A367D48BFC2}" type="pres">
      <dgm:prSet presAssocID="{1947935E-FB47-49BC-8F05-A271EFDF792F}" presName="sibTrans" presStyleCnt="0"/>
      <dgm:spPr/>
    </dgm:pt>
    <dgm:pt modelId="{085AC139-F5AD-483E-B875-DA2C91306B2A}" type="pres">
      <dgm:prSet presAssocID="{8C8FA824-A30F-4B67-AAA7-7D827B563D4C}" presName="compNode" presStyleCnt="0"/>
      <dgm:spPr/>
    </dgm:pt>
    <dgm:pt modelId="{D45DA638-55A1-4D6C-B98B-6FC158014AF0}" type="pres">
      <dgm:prSet presAssocID="{8C8FA824-A30F-4B67-AAA7-7D827B563D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sterisk"/>
        </a:ext>
      </dgm:extLst>
    </dgm:pt>
    <dgm:pt modelId="{9D6C6C8F-B890-4AC1-9B11-01F264D9B9DA}" type="pres">
      <dgm:prSet presAssocID="{8C8FA824-A30F-4B67-AAA7-7D827B563D4C}" presName="spaceRect" presStyleCnt="0"/>
      <dgm:spPr/>
    </dgm:pt>
    <dgm:pt modelId="{62457D24-E17B-4D90-866F-6EC2D227B18E}" type="pres">
      <dgm:prSet presAssocID="{8C8FA824-A30F-4B67-AAA7-7D827B563D4C}" presName="textRect" presStyleLbl="revTx" presStyleIdx="1" presStyleCnt="3">
        <dgm:presLayoutVars>
          <dgm:chMax val="1"/>
          <dgm:chPref val="1"/>
        </dgm:presLayoutVars>
      </dgm:prSet>
      <dgm:spPr/>
    </dgm:pt>
    <dgm:pt modelId="{23DB452A-9BCB-49FB-84B9-C7988F0B61CB}" type="pres">
      <dgm:prSet presAssocID="{FE17F097-5272-49AC-9E00-5C6E76F7F487}" presName="sibTrans" presStyleCnt="0"/>
      <dgm:spPr/>
    </dgm:pt>
    <dgm:pt modelId="{BCD2FDCF-FEA5-421F-B041-70D0DE5BA12F}" type="pres">
      <dgm:prSet presAssocID="{6E2EF6A9-B71D-49BB-A8A8-4ED22D93C3A2}" presName="compNode" presStyleCnt="0"/>
      <dgm:spPr/>
    </dgm:pt>
    <dgm:pt modelId="{45752BA3-9428-4EB0-8EBF-3A8A0E07171C}" type="pres">
      <dgm:prSet presAssocID="{6E2EF6A9-B71D-49BB-A8A8-4ED22D93C3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ke"/>
        </a:ext>
      </dgm:extLst>
    </dgm:pt>
    <dgm:pt modelId="{985786D0-DEA7-4985-8857-E2E4963F7403}" type="pres">
      <dgm:prSet presAssocID="{6E2EF6A9-B71D-49BB-A8A8-4ED22D93C3A2}" presName="spaceRect" presStyleCnt="0"/>
      <dgm:spPr/>
    </dgm:pt>
    <dgm:pt modelId="{EB9FCE84-EE4B-403C-B808-F12860D57440}" type="pres">
      <dgm:prSet presAssocID="{6E2EF6A9-B71D-49BB-A8A8-4ED22D93C3A2}" presName="textRect" presStyleLbl="revTx" presStyleIdx="2" presStyleCnt="3">
        <dgm:presLayoutVars>
          <dgm:chMax val="1"/>
          <dgm:chPref val="1"/>
        </dgm:presLayoutVars>
      </dgm:prSet>
      <dgm:spPr/>
    </dgm:pt>
  </dgm:ptLst>
  <dgm:cxnLst>
    <dgm:cxn modelId="{66D4E62B-24CE-4F54-B98C-1C11611B352D}" type="presOf" srcId="{6E2EF6A9-B71D-49BB-A8A8-4ED22D93C3A2}" destId="{EB9FCE84-EE4B-403C-B808-F12860D57440}" srcOrd="0" destOrd="0" presId="urn:microsoft.com/office/officeart/2018/2/layout/IconLabelList"/>
    <dgm:cxn modelId="{A863515F-B5B8-4E21-BF52-758AAD98E5C6}" srcId="{A2F36968-E1D3-40DC-AE4B-3BEB318A98C5}" destId="{6E2EF6A9-B71D-49BB-A8A8-4ED22D93C3A2}" srcOrd="2" destOrd="0" parTransId="{32A6D800-9F53-4F6E-8194-9CF6B790B95E}" sibTransId="{B09B1BCD-455E-42B8-BE3D-6C51C6583A15}"/>
    <dgm:cxn modelId="{65ECE44E-8A48-40E9-8A1E-C01E2455F68C}" srcId="{A2F36968-E1D3-40DC-AE4B-3BEB318A98C5}" destId="{8C8FA824-A30F-4B67-AAA7-7D827B563D4C}" srcOrd="1" destOrd="0" parTransId="{47DEF670-0560-4B6C-8586-7283B05D6F94}" sibTransId="{FE17F097-5272-49AC-9E00-5C6E76F7F487}"/>
    <dgm:cxn modelId="{095463BB-76F6-46C3-A0E0-0D4885CE144D}" type="presOf" srcId="{A2F36968-E1D3-40DC-AE4B-3BEB318A98C5}" destId="{C2E780F3-85B8-4F35-9AA2-54718D38F305}" srcOrd="0" destOrd="0" presId="urn:microsoft.com/office/officeart/2018/2/layout/IconLabelList"/>
    <dgm:cxn modelId="{39EB96C6-97AC-4B60-BA05-D115325CD019}" type="presOf" srcId="{8C8FA824-A30F-4B67-AAA7-7D827B563D4C}" destId="{62457D24-E17B-4D90-866F-6EC2D227B18E}" srcOrd="0" destOrd="0" presId="urn:microsoft.com/office/officeart/2018/2/layout/IconLabelList"/>
    <dgm:cxn modelId="{A4693DDF-4094-4D6E-85CE-D4F45D42BF96}" type="presOf" srcId="{DC4BA9C8-BC55-41C2-ACBA-5EF93DF23425}" destId="{ACC70388-4A3E-4390-A605-9994DBD561D8}" srcOrd="0" destOrd="0" presId="urn:microsoft.com/office/officeart/2018/2/layout/IconLabelList"/>
    <dgm:cxn modelId="{230E82FB-EB0D-4484-B816-AB0D64162580}" srcId="{A2F36968-E1D3-40DC-AE4B-3BEB318A98C5}" destId="{DC4BA9C8-BC55-41C2-ACBA-5EF93DF23425}" srcOrd="0" destOrd="0" parTransId="{65C6BC54-D7AC-46A5-ABF8-ECD2320BAEB6}" sibTransId="{1947935E-FB47-49BC-8F05-A271EFDF792F}"/>
    <dgm:cxn modelId="{CD515911-7528-4007-8142-76CFFBD2743C}" type="presParOf" srcId="{C2E780F3-85B8-4F35-9AA2-54718D38F305}" destId="{45CF82D8-0916-4253-9898-8265E26325A7}" srcOrd="0" destOrd="0" presId="urn:microsoft.com/office/officeart/2018/2/layout/IconLabelList"/>
    <dgm:cxn modelId="{D54566A5-6066-4C88-9A22-A8DDC31B30AE}" type="presParOf" srcId="{45CF82D8-0916-4253-9898-8265E26325A7}" destId="{40A7677D-319B-480F-A93A-ECA60989A7DB}" srcOrd="0" destOrd="0" presId="urn:microsoft.com/office/officeart/2018/2/layout/IconLabelList"/>
    <dgm:cxn modelId="{F5536799-42AD-42EE-A258-062A3AE4F3A4}" type="presParOf" srcId="{45CF82D8-0916-4253-9898-8265E26325A7}" destId="{F87D32A4-AEEA-43D0-97A8-2C1CB9784AF9}" srcOrd="1" destOrd="0" presId="urn:microsoft.com/office/officeart/2018/2/layout/IconLabelList"/>
    <dgm:cxn modelId="{97B61245-D407-4B8E-AB53-99E4EA50CFBF}" type="presParOf" srcId="{45CF82D8-0916-4253-9898-8265E26325A7}" destId="{ACC70388-4A3E-4390-A605-9994DBD561D8}" srcOrd="2" destOrd="0" presId="urn:microsoft.com/office/officeart/2018/2/layout/IconLabelList"/>
    <dgm:cxn modelId="{F6A15F73-2387-4559-B716-940A33EFD43B}" type="presParOf" srcId="{C2E780F3-85B8-4F35-9AA2-54718D38F305}" destId="{133C7B2B-23AC-462C-ABC5-8A367D48BFC2}" srcOrd="1" destOrd="0" presId="urn:microsoft.com/office/officeart/2018/2/layout/IconLabelList"/>
    <dgm:cxn modelId="{D5DCB2F7-C29A-403A-B629-359278FB06B9}" type="presParOf" srcId="{C2E780F3-85B8-4F35-9AA2-54718D38F305}" destId="{085AC139-F5AD-483E-B875-DA2C91306B2A}" srcOrd="2" destOrd="0" presId="urn:microsoft.com/office/officeart/2018/2/layout/IconLabelList"/>
    <dgm:cxn modelId="{3C400973-7CDA-44D0-B5C2-814AF216A017}" type="presParOf" srcId="{085AC139-F5AD-483E-B875-DA2C91306B2A}" destId="{D45DA638-55A1-4D6C-B98B-6FC158014AF0}" srcOrd="0" destOrd="0" presId="urn:microsoft.com/office/officeart/2018/2/layout/IconLabelList"/>
    <dgm:cxn modelId="{64583599-FEC9-466A-B5D4-988316145B73}" type="presParOf" srcId="{085AC139-F5AD-483E-B875-DA2C91306B2A}" destId="{9D6C6C8F-B890-4AC1-9B11-01F264D9B9DA}" srcOrd="1" destOrd="0" presId="urn:microsoft.com/office/officeart/2018/2/layout/IconLabelList"/>
    <dgm:cxn modelId="{BB29F19E-62A1-4FF0-B53D-125A327DEB0A}" type="presParOf" srcId="{085AC139-F5AD-483E-B875-DA2C91306B2A}" destId="{62457D24-E17B-4D90-866F-6EC2D227B18E}" srcOrd="2" destOrd="0" presId="urn:microsoft.com/office/officeart/2018/2/layout/IconLabelList"/>
    <dgm:cxn modelId="{D8F4136E-C9A3-478A-BE04-8069F8425B6D}" type="presParOf" srcId="{C2E780F3-85B8-4F35-9AA2-54718D38F305}" destId="{23DB452A-9BCB-49FB-84B9-C7988F0B61CB}" srcOrd="3" destOrd="0" presId="urn:microsoft.com/office/officeart/2018/2/layout/IconLabelList"/>
    <dgm:cxn modelId="{634532AC-94F4-4C06-BFB7-8358449414D3}" type="presParOf" srcId="{C2E780F3-85B8-4F35-9AA2-54718D38F305}" destId="{BCD2FDCF-FEA5-421F-B041-70D0DE5BA12F}" srcOrd="4" destOrd="0" presId="urn:microsoft.com/office/officeart/2018/2/layout/IconLabelList"/>
    <dgm:cxn modelId="{4C07AA91-AA99-4607-806E-61880EDA9F40}" type="presParOf" srcId="{BCD2FDCF-FEA5-421F-B041-70D0DE5BA12F}" destId="{45752BA3-9428-4EB0-8EBF-3A8A0E07171C}" srcOrd="0" destOrd="0" presId="urn:microsoft.com/office/officeart/2018/2/layout/IconLabelList"/>
    <dgm:cxn modelId="{86C3C383-C41C-40E7-92CC-F40CB68E426D}" type="presParOf" srcId="{BCD2FDCF-FEA5-421F-B041-70D0DE5BA12F}" destId="{985786D0-DEA7-4985-8857-E2E4963F7403}" srcOrd="1" destOrd="0" presId="urn:microsoft.com/office/officeart/2018/2/layout/IconLabelList"/>
    <dgm:cxn modelId="{E687D595-497A-4F90-ABF5-26FCD45D956C}" type="presParOf" srcId="{BCD2FDCF-FEA5-421F-B041-70D0DE5BA12F}" destId="{EB9FCE84-EE4B-403C-B808-F12860D574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240AC-87EA-48B4-8E76-E30261683618}">
      <dsp:nvSpPr>
        <dsp:cNvPr id="0" name=""/>
        <dsp:cNvSpPr/>
      </dsp:nvSpPr>
      <dsp:spPr>
        <a:xfrm rot="5400000">
          <a:off x="-135180" y="137486"/>
          <a:ext cx="901203" cy="630842"/>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1</a:t>
          </a:r>
        </a:p>
      </dsp:txBody>
      <dsp:txXfrm rot="-5400000">
        <a:off x="1" y="317726"/>
        <a:ext cx="630842" cy="270361"/>
      </dsp:txXfrm>
    </dsp:sp>
    <dsp:sp modelId="{1D30AA30-FDD2-4404-AAE8-E2C11E43FDCB}">
      <dsp:nvSpPr>
        <dsp:cNvPr id="0" name=""/>
        <dsp:cNvSpPr/>
      </dsp:nvSpPr>
      <dsp:spPr>
        <a:xfrm rot="5400000">
          <a:off x="1698930" y="-1065781"/>
          <a:ext cx="585782" cy="2721957"/>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1" kern="1200" err="1"/>
            <a:t>Nilakantha</a:t>
          </a:r>
          <a:r>
            <a:rPr lang="en-US" sz="1900" b="0" i="1" kern="1200"/>
            <a:t> </a:t>
          </a:r>
          <a:r>
            <a:rPr lang="en-US" sz="1900" b="0" i="1" kern="1200" err="1"/>
            <a:t>Panigrahi</a:t>
          </a:r>
          <a:endParaRPr lang="en-US" sz="1900" i="1" kern="1200"/>
        </a:p>
      </dsp:txBody>
      <dsp:txXfrm rot="-5400000">
        <a:off x="630843" y="30902"/>
        <a:ext cx="2693361" cy="528590"/>
      </dsp:txXfrm>
    </dsp:sp>
    <dsp:sp modelId="{5C072404-DD15-40DC-81E7-010C5458B1B4}">
      <dsp:nvSpPr>
        <dsp:cNvPr id="0" name=""/>
        <dsp:cNvSpPr/>
      </dsp:nvSpPr>
      <dsp:spPr>
        <a:xfrm rot="5400000">
          <a:off x="-135180" y="885414"/>
          <a:ext cx="901203" cy="630842"/>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2</a:t>
          </a:r>
        </a:p>
      </dsp:txBody>
      <dsp:txXfrm rot="-5400000">
        <a:off x="1" y="1065654"/>
        <a:ext cx="630842" cy="270361"/>
      </dsp:txXfrm>
    </dsp:sp>
    <dsp:sp modelId="{24B0F37A-8E4E-4DD6-9E4E-684D277BA13C}">
      <dsp:nvSpPr>
        <dsp:cNvPr id="0" name=""/>
        <dsp:cNvSpPr/>
      </dsp:nvSpPr>
      <dsp:spPr>
        <a:xfrm rot="5400000">
          <a:off x="1698930" y="-317853"/>
          <a:ext cx="585782" cy="2721957"/>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1" kern="1200"/>
            <a:t>Mrs. </a:t>
          </a:r>
          <a:r>
            <a:rPr lang="en-US" sz="1900" b="0" i="1" kern="1200" err="1"/>
            <a:t>Chandrika</a:t>
          </a:r>
          <a:r>
            <a:rPr lang="en-US" sz="1900" b="0" i="1" kern="1200"/>
            <a:t> K J</a:t>
          </a:r>
          <a:endParaRPr lang="en-US" sz="1900" i="1" kern="1200"/>
        </a:p>
      </dsp:txBody>
      <dsp:txXfrm rot="-5400000">
        <a:off x="630843" y="778830"/>
        <a:ext cx="2693361" cy="528590"/>
      </dsp:txXfrm>
    </dsp:sp>
    <dsp:sp modelId="{B774F3A4-AA36-4FDC-AFC8-20E991F90554}">
      <dsp:nvSpPr>
        <dsp:cNvPr id="0" name=""/>
        <dsp:cNvSpPr/>
      </dsp:nvSpPr>
      <dsp:spPr>
        <a:xfrm rot="5400000">
          <a:off x="-135180" y="1633342"/>
          <a:ext cx="901203" cy="630842"/>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3</a:t>
          </a:r>
        </a:p>
      </dsp:txBody>
      <dsp:txXfrm rot="-5400000">
        <a:off x="1" y="1813582"/>
        <a:ext cx="630842" cy="270361"/>
      </dsp:txXfrm>
    </dsp:sp>
    <dsp:sp modelId="{DD4977B6-35E3-47FF-9AD5-08B871B7D94C}">
      <dsp:nvSpPr>
        <dsp:cNvPr id="0" name=""/>
        <dsp:cNvSpPr/>
      </dsp:nvSpPr>
      <dsp:spPr>
        <a:xfrm rot="5400000">
          <a:off x="1698930" y="430074"/>
          <a:ext cx="585782" cy="2721957"/>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1" kern="1200" err="1"/>
            <a:t>H.Vishal</a:t>
          </a:r>
          <a:endParaRPr lang="en-US" sz="1900" i="1" kern="1200"/>
        </a:p>
      </dsp:txBody>
      <dsp:txXfrm rot="-5400000">
        <a:off x="630843" y="1526757"/>
        <a:ext cx="2693361" cy="528590"/>
      </dsp:txXfrm>
    </dsp:sp>
    <dsp:sp modelId="{927E87EA-F0DF-454B-9A7B-45803AB86185}">
      <dsp:nvSpPr>
        <dsp:cNvPr id="0" name=""/>
        <dsp:cNvSpPr/>
      </dsp:nvSpPr>
      <dsp:spPr>
        <a:xfrm rot="5400000">
          <a:off x="-135180" y="2381271"/>
          <a:ext cx="901203" cy="630842"/>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4</a:t>
          </a:r>
        </a:p>
      </dsp:txBody>
      <dsp:txXfrm rot="-5400000">
        <a:off x="1" y="2561511"/>
        <a:ext cx="630842" cy="270361"/>
      </dsp:txXfrm>
    </dsp:sp>
    <dsp:sp modelId="{17E5EE01-FD33-4BCB-BB69-40AB86537A37}">
      <dsp:nvSpPr>
        <dsp:cNvPr id="0" name=""/>
        <dsp:cNvSpPr/>
      </dsp:nvSpPr>
      <dsp:spPr>
        <a:xfrm rot="5400000">
          <a:off x="1698930" y="1178003"/>
          <a:ext cx="585782" cy="2721957"/>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1" kern="1200" err="1"/>
            <a:t>H.Shiva</a:t>
          </a:r>
          <a:r>
            <a:rPr lang="en-US" sz="1900" b="0" i="1" kern="1200"/>
            <a:t> </a:t>
          </a:r>
          <a:r>
            <a:rPr lang="en-US" sz="1900" b="0" i="1" kern="1200" err="1"/>
            <a:t>Nandini</a:t>
          </a:r>
          <a:endParaRPr lang="en-US" sz="1900" i="1" kern="1200"/>
        </a:p>
      </dsp:txBody>
      <dsp:txXfrm rot="-5400000">
        <a:off x="630843" y="2274686"/>
        <a:ext cx="2693361" cy="528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1C4A4-A69A-4899-93CC-C01FB87D440D}">
      <dsp:nvSpPr>
        <dsp:cNvPr id="0" name=""/>
        <dsp:cNvSpPr/>
      </dsp:nvSpPr>
      <dsp:spPr>
        <a:xfrm rot="5400000">
          <a:off x="-168687" y="170424"/>
          <a:ext cx="1124582" cy="787207"/>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rot="-5400000">
        <a:off x="1" y="395341"/>
        <a:ext cx="787207" cy="337375"/>
      </dsp:txXfrm>
    </dsp:sp>
    <dsp:sp modelId="{8CE1E5EE-54D9-4B0E-B62C-622C92190D7C}">
      <dsp:nvSpPr>
        <dsp:cNvPr id="0" name=""/>
        <dsp:cNvSpPr/>
      </dsp:nvSpPr>
      <dsp:spPr>
        <a:xfrm rot="5400000">
          <a:off x="1895014" y="-1106069"/>
          <a:ext cx="730978" cy="2946592"/>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endParaRPr lang="en-US" sz="2200" kern="1200"/>
        </a:p>
        <a:p>
          <a:pPr marL="228600" lvl="1" indent="-228600" algn="l" defTabSz="977900" rtl="0">
            <a:lnSpc>
              <a:spcPct val="90000"/>
            </a:lnSpc>
            <a:spcBef>
              <a:spcPct val="0"/>
            </a:spcBef>
            <a:spcAft>
              <a:spcPct val="15000"/>
            </a:spcAft>
            <a:buChar char="•"/>
          </a:pPr>
          <a:r>
            <a:rPr lang="en-US" sz="2200" b="0" i="1" kern="1200">
              <a:latin typeface="Georgia"/>
            </a:rPr>
            <a:t>Miss</a:t>
          </a:r>
          <a:r>
            <a:rPr lang="en-US" sz="2200" i="1" kern="1200">
              <a:latin typeface="Georgia"/>
            </a:rPr>
            <a:t>. Swetha M V</a:t>
          </a:r>
          <a:endParaRPr lang="en-US" sz="2200" i="1" kern="1200"/>
        </a:p>
      </dsp:txBody>
      <dsp:txXfrm rot="-5400000">
        <a:off x="787208" y="37420"/>
        <a:ext cx="2910909" cy="659612"/>
      </dsp:txXfrm>
    </dsp:sp>
    <dsp:sp modelId="{57EA6ACC-54D8-4010-8289-3EF0E3856970}">
      <dsp:nvSpPr>
        <dsp:cNvPr id="0" name=""/>
        <dsp:cNvSpPr/>
      </dsp:nvSpPr>
      <dsp:spPr>
        <a:xfrm rot="5400000">
          <a:off x="-168687" y="1092296"/>
          <a:ext cx="1124582" cy="787207"/>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rot="-5400000">
        <a:off x="1" y="1317213"/>
        <a:ext cx="787207" cy="337375"/>
      </dsp:txXfrm>
    </dsp:sp>
    <dsp:sp modelId="{00854BDB-E814-4390-A887-1E35A0710AB6}">
      <dsp:nvSpPr>
        <dsp:cNvPr id="0" name=""/>
        <dsp:cNvSpPr/>
      </dsp:nvSpPr>
      <dsp:spPr>
        <a:xfrm rot="5400000">
          <a:off x="1895014" y="-184198"/>
          <a:ext cx="730978" cy="2946592"/>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0" i="1" kern="1200"/>
            <a:t>Mr. Mohammed Mujtaba Hussain</a:t>
          </a:r>
          <a:endParaRPr lang="en-US" sz="2200" i="1" kern="1200"/>
        </a:p>
      </dsp:txBody>
      <dsp:txXfrm rot="-5400000">
        <a:off x="787208" y="959291"/>
        <a:ext cx="2910909" cy="659612"/>
      </dsp:txXfrm>
    </dsp:sp>
    <dsp:sp modelId="{705CA794-8D87-472C-BA3C-18EF8B5342FB}">
      <dsp:nvSpPr>
        <dsp:cNvPr id="0" name=""/>
        <dsp:cNvSpPr/>
      </dsp:nvSpPr>
      <dsp:spPr>
        <a:xfrm rot="5400000">
          <a:off x="-168687" y="2014167"/>
          <a:ext cx="1124582" cy="787207"/>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rot="-5400000">
        <a:off x="1" y="2239084"/>
        <a:ext cx="787207" cy="337375"/>
      </dsp:txXfrm>
    </dsp:sp>
    <dsp:sp modelId="{1F053571-8310-44C8-A840-AF43C04688E1}">
      <dsp:nvSpPr>
        <dsp:cNvPr id="0" name=""/>
        <dsp:cNvSpPr/>
      </dsp:nvSpPr>
      <dsp:spPr>
        <a:xfrm rot="5400000">
          <a:off x="1895014" y="737673"/>
          <a:ext cx="730978" cy="2946592"/>
        </a:xfrm>
        <a:prstGeom prst="round2SameRect">
          <a:avLst/>
        </a:prstGeom>
        <a:solidFill>
          <a:schemeClr val="dk1">
            <a:tint val="45000"/>
          </a:schemeClr>
        </a:solidFill>
        <a:ln w="9525" cap="flat" cmpd="sng" algn="ctr">
          <a:solidFill>
            <a:schemeClr val="dk1"/>
          </a:solidFill>
          <a:prstDash val="solid"/>
        </a:ln>
        <a:effectLst>
          <a:outerShdw blurRad="50800" dist="25400" dir="5400000" rotWithShape="0">
            <a:srgbClr val="000000">
              <a:alpha val="35000"/>
            </a:srgbClr>
          </a:outerShdw>
        </a:effectLst>
        <a:scene3d>
          <a:camera prst="orthographicFront"/>
          <a:lightRig rig="threePt" dir="t"/>
        </a:scene3d>
        <a:sp3d>
          <a:bevelT w="165100" prst="coolSlant"/>
        </a:sp3d>
      </dsp:spPr>
      <dsp:style>
        <a:lnRef idx="1">
          <a:schemeClr val="dk1"/>
        </a:lnRef>
        <a:fillRef idx="2">
          <a:schemeClr val="dk1"/>
        </a:fillRef>
        <a:effectRef idx="1">
          <a:schemeClr val="dk1"/>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i="1" kern="1200">
              <a:latin typeface="Georgia"/>
            </a:rPr>
            <a:t>Mr.Deepak kumar Sharma</a:t>
          </a:r>
          <a:endParaRPr lang="en-US" sz="2200" i="1" kern="1200"/>
        </a:p>
      </dsp:txBody>
      <dsp:txXfrm rot="-5400000">
        <a:off x="787208" y="1881163"/>
        <a:ext cx="2910909" cy="659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C3E43-9DE9-4987-A159-E0E8D383C569}">
      <dsp:nvSpPr>
        <dsp:cNvPr id="0" name=""/>
        <dsp:cNvSpPr/>
      </dsp:nvSpPr>
      <dsp:spPr>
        <a:xfrm>
          <a:off x="0" y="2340864"/>
          <a:ext cx="3367088" cy="0"/>
        </a:xfrm>
        <a:prstGeom prst="line">
          <a:avLst/>
        </a:prstGeom>
        <a:solidFill>
          <a:schemeClr val="accent1">
            <a:alpha val="90000"/>
            <a:tint val="40000"/>
            <a:hueOff val="0"/>
            <a:satOff val="0"/>
            <a:lumOff val="0"/>
            <a:alphaOff val="0"/>
          </a:schemeClr>
        </a:solidFill>
        <a:ln w="11429" cap="flat" cmpd="sng" algn="ctr">
          <a:solidFill>
            <a:schemeClr val="accent1">
              <a:alpha val="90000"/>
              <a:tint val="40000"/>
              <a:hueOff val="0"/>
              <a:satOff val="0"/>
              <a:lumOff val="0"/>
              <a:alphaOff val="0"/>
            </a:schemeClr>
          </a:solidFill>
          <a:prstDash val="sysDash"/>
          <a:tailEnd type="triangle" w="lg" len="lg"/>
        </a:ln>
        <a:effectLst/>
      </dsp:spPr>
      <dsp:style>
        <a:lnRef idx="2">
          <a:scrgbClr r="0" g="0" b="0"/>
        </a:lnRef>
        <a:fillRef idx="1">
          <a:scrgbClr r="0" g="0" b="0"/>
        </a:fillRef>
        <a:effectRef idx="0">
          <a:scrgbClr r="0" g="0" b="0"/>
        </a:effectRef>
        <a:fontRef idx="minor"/>
      </dsp:style>
    </dsp:sp>
    <dsp:sp modelId="{1D5DBE9B-7DE0-40E4-BEB9-3D8CE3E26ED3}">
      <dsp:nvSpPr>
        <dsp:cNvPr id="0" name=""/>
        <dsp:cNvSpPr/>
      </dsp:nvSpPr>
      <dsp:spPr>
        <a:xfrm>
          <a:off x="93778" y="2514087"/>
          <a:ext cx="1371562" cy="529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2020</a:t>
          </a:r>
        </a:p>
      </dsp:txBody>
      <dsp:txXfrm>
        <a:off x="93778" y="2514087"/>
        <a:ext cx="1371562" cy="529035"/>
      </dsp:txXfrm>
    </dsp:sp>
    <dsp:sp modelId="{15D97AF2-BF5D-4A9D-BA48-FA6A3BD4326B}">
      <dsp:nvSpPr>
        <dsp:cNvPr id="0" name=""/>
        <dsp:cNvSpPr/>
      </dsp:nvSpPr>
      <dsp:spPr>
        <a:xfrm>
          <a:off x="263" y="653101"/>
          <a:ext cx="1558593" cy="798234"/>
        </a:xfrm>
        <a:prstGeom prst="round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latin typeface="Georgia"/>
            </a:rPr>
            <a:t>87</a:t>
          </a:r>
          <a:endParaRPr lang="en-US" sz="1700" kern="1200"/>
        </a:p>
      </dsp:txBody>
      <dsp:txXfrm>
        <a:off x="39230" y="692068"/>
        <a:ext cx="1480659" cy="720300"/>
      </dsp:txXfrm>
    </dsp:sp>
    <dsp:sp modelId="{30088AF9-242E-46B5-98A9-7D2D20148ACD}">
      <dsp:nvSpPr>
        <dsp:cNvPr id="0" name=""/>
        <dsp:cNvSpPr/>
      </dsp:nvSpPr>
      <dsp:spPr>
        <a:xfrm>
          <a:off x="779559" y="1451335"/>
          <a:ext cx="0" cy="889528"/>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541309B-DC7B-4C71-80D9-E3BD36154099}">
      <dsp:nvSpPr>
        <dsp:cNvPr id="0" name=""/>
        <dsp:cNvSpPr/>
      </dsp:nvSpPr>
      <dsp:spPr>
        <a:xfrm>
          <a:off x="997762" y="1638604"/>
          <a:ext cx="1371562" cy="529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2021</a:t>
          </a:r>
        </a:p>
      </dsp:txBody>
      <dsp:txXfrm>
        <a:off x="997762" y="1638604"/>
        <a:ext cx="1371562" cy="529035"/>
      </dsp:txXfrm>
    </dsp:sp>
    <dsp:sp modelId="{2E64D7EB-3851-4D38-B214-B6FB117B689F}">
      <dsp:nvSpPr>
        <dsp:cNvPr id="0" name=""/>
        <dsp:cNvSpPr/>
      </dsp:nvSpPr>
      <dsp:spPr>
        <a:xfrm>
          <a:off x="744446" y="2305751"/>
          <a:ext cx="70225" cy="70225"/>
        </a:xfrm>
        <a:prstGeom prst="ellipse">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1E514821-D822-4189-BE74-AC84DCA0A388}">
      <dsp:nvSpPr>
        <dsp:cNvPr id="0" name=""/>
        <dsp:cNvSpPr/>
      </dsp:nvSpPr>
      <dsp:spPr>
        <a:xfrm>
          <a:off x="904247" y="3230392"/>
          <a:ext cx="1558593" cy="798234"/>
        </a:xfrm>
        <a:prstGeom prst="round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544</a:t>
          </a:r>
        </a:p>
      </dsp:txBody>
      <dsp:txXfrm>
        <a:off x="943214" y="3269359"/>
        <a:ext cx="1480659" cy="720300"/>
      </dsp:txXfrm>
    </dsp:sp>
    <dsp:sp modelId="{2E588F0A-8F1E-4B39-AE1C-66D69818E099}">
      <dsp:nvSpPr>
        <dsp:cNvPr id="0" name=""/>
        <dsp:cNvSpPr/>
      </dsp:nvSpPr>
      <dsp:spPr>
        <a:xfrm>
          <a:off x="1683544" y="2340863"/>
          <a:ext cx="0" cy="889528"/>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432560A-1BB5-4510-86CC-2D1E0B7F06DF}">
      <dsp:nvSpPr>
        <dsp:cNvPr id="0" name=""/>
        <dsp:cNvSpPr/>
      </dsp:nvSpPr>
      <dsp:spPr>
        <a:xfrm>
          <a:off x="1901747" y="2514087"/>
          <a:ext cx="1371562" cy="529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2022</a:t>
          </a:r>
        </a:p>
      </dsp:txBody>
      <dsp:txXfrm>
        <a:off x="1901747" y="2514087"/>
        <a:ext cx="1371562" cy="529035"/>
      </dsp:txXfrm>
    </dsp:sp>
    <dsp:sp modelId="{3E28D1E8-A961-4F5B-BB1D-85CD94657B3A}">
      <dsp:nvSpPr>
        <dsp:cNvPr id="0" name=""/>
        <dsp:cNvSpPr/>
      </dsp:nvSpPr>
      <dsp:spPr>
        <a:xfrm>
          <a:off x="1648431" y="2305751"/>
          <a:ext cx="70225" cy="70225"/>
        </a:xfrm>
        <a:prstGeom prst="ellipse">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17072DEF-484A-4F12-9FD3-C2034BDE7AC0}">
      <dsp:nvSpPr>
        <dsp:cNvPr id="0" name=""/>
        <dsp:cNvSpPr/>
      </dsp:nvSpPr>
      <dsp:spPr>
        <a:xfrm>
          <a:off x="1808231" y="653101"/>
          <a:ext cx="1558593" cy="798234"/>
        </a:xfrm>
        <a:prstGeom prst="round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a:t>199</a:t>
          </a:r>
        </a:p>
      </dsp:txBody>
      <dsp:txXfrm>
        <a:off x="1847198" y="692068"/>
        <a:ext cx="1480659" cy="720300"/>
      </dsp:txXfrm>
    </dsp:sp>
    <dsp:sp modelId="{CB4E917C-4DE8-476F-8160-10E344211B86}">
      <dsp:nvSpPr>
        <dsp:cNvPr id="0" name=""/>
        <dsp:cNvSpPr/>
      </dsp:nvSpPr>
      <dsp:spPr>
        <a:xfrm>
          <a:off x="2587528" y="1451335"/>
          <a:ext cx="0" cy="889528"/>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27DB95A-2A0B-4502-A170-79660557EE66}">
      <dsp:nvSpPr>
        <dsp:cNvPr id="0" name=""/>
        <dsp:cNvSpPr/>
      </dsp:nvSpPr>
      <dsp:spPr>
        <a:xfrm>
          <a:off x="2552415" y="2305751"/>
          <a:ext cx="70225" cy="70225"/>
        </a:xfrm>
        <a:prstGeom prst="ellipse">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7677D-319B-480F-A93A-ECA60989A7DB}">
      <dsp:nvSpPr>
        <dsp:cNvPr id="0" name=""/>
        <dsp:cNvSpPr/>
      </dsp:nvSpPr>
      <dsp:spPr>
        <a:xfrm>
          <a:off x="426708" y="584584"/>
          <a:ext cx="696093" cy="6960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ACC70388-4A3E-4390-A605-9994DBD561D8}">
      <dsp:nvSpPr>
        <dsp:cNvPr id="0" name=""/>
        <dsp:cNvSpPr/>
      </dsp:nvSpPr>
      <dsp:spPr>
        <a:xfrm>
          <a:off x="1317" y="1528754"/>
          <a:ext cx="1546875" cy="6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2020    3.333333</a:t>
          </a:r>
        </a:p>
      </dsp:txBody>
      <dsp:txXfrm>
        <a:off x="1317" y="1528754"/>
        <a:ext cx="1546875" cy="618750"/>
      </dsp:txXfrm>
    </dsp:sp>
    <dsp:sp modelId="{D45DA638-55A1-4D6C-B98B-6FC158014AF0}">
      <dsp:nvSpPr>
        <dsp:cNvPr id="0" name=""/>
        <dsp:cNvSpPr/>
      </dsp:nvSpPr>
      <dsp:spPr>
        <a:xfrm>
          <a:off x="2244286" y="584584"/>
          <a:ext cx="696093" cy="6960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62457D24-E17B-4D90-866F-6EC2D227B18E}">
      <dsp:nvSpPr>
        <dsp:cNvPr id="0" name=""/>
        <dsp:cNvSpPr/>
      </dsp:nvSpPr>
      <dsp:spPr>
        <a:xfrm>
          <a:off x="1818895" y="1528754"/>
          <a:ext cx="1546875" cy="6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2021     2.615809</a:t>
          </a:r>
        </a:p>
      </dsp:txBody>
      <dsp:txXfrm>
        <a:off x="1818895" y="1528754"/>
        <a:ext cx="1546875" cy="618750"/>
      </dsp:txXfrm>
    </dsp:sp>
    <dsp:sp modelId="{45752BA3-9428-4EB0-8EBF-3A8A0E07171C}">
      <dsp:nvSpPr>
        <dsp:cNvPr id="0" name=""/>
        <dsp:cNvSpPr/>
      </dsp:nvSpPr>
      <dsp:spPr>
        <a:xfrm>
          <a:off x="1335497" y="2534223"/>
          <a:ext cx="696093" cy="6960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sp>
    <dsp:sp modelId="{EB9FCE84-EE4B-403C-B808-F12860D57440}">
      <dsp:nvSpPr>
        <dsp:cNvPr id="0" name=""/>
        <dsp:cNvSpPr/>
      </dsp:nvSpPr>
      <dsp:spPr>
        <a:xfrm>
          <a:off x="910106" y="3478393"/>
          <a:ext cx="1546875" cy="6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2022    2.582915</a:t>
          </a:r>
        </a:p>
      </dsp:txBody>
      <dsp:txXfrm>
        <a:off x="910106" y="3478393"/>
        <a:ext cx="1546875" cy="6187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DA37E0D-F3B8-4E40-8BF8-B27E5CBA6238}" type="datetimeFigureOut">
              <a:rPr lang="en-US" smtClean="0"/>
              <a:pPr/>
              <a:t>6/22/2022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87C563-BE8E-458C-95E5-79E4778A70C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A37E0D-F3B8-4E40-8BF8-B27E5CBA6238}"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7C563-BE8E-458C-95E5-79E4778A70C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587C563-BE8E-458C-95E5-79E4778A70C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A37E0D-F3B8-4E40-8BF8-B27E5CBA6238}"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DA37E0D-F3B8-4E40-8BF8-B27E5CBA6238}"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587C563-BE8E-458C-95E5-79E4778A70C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DA37E0D-F3B8-4E40-8BF8-B27E5CBA6238}" type="datetimeFigureOut">
              <a:rPr lang="en-US" smtClean="0"/>
              <a:pPr/>
              <a:t>6/22/2022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587C563-BE8E-458C-95E5-79E4778A70C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6DA37E0D-F3B8-4E40-8BF8-B27E5CBA6238}"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7C563-BE8E-458C-95E5-79E4778A70C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DA37E0D-F3B8-4E40-8BF8-B27E5CBA6238}" type="datetimeFigureOut">
              <a:rPr lang="en-US" smtClean="0"/>
              <a:pPr/>
              <a:t>6/22/2022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587C563-BE8E-458C-95E5-79E4778A70C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DA37E0D-F3B8-4E40-8BF8-B27E5CBA6238}" type="datetimeFigureOut">
              <a:rPr lang="en-US" smtClean="0"/>
              <a:pPr/>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587C563-BE8E-458C-95E5-79E4778A70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 name="Date Placeholder 1"/>
          <p:cNvSpPr>
            <a:spLocks noGrp="1"/>
          </p:cNvSpPr>
          <p:nvPr>
            <p:ph type="dt" sz="half" idx="10"/>
          </p:nvPr>
        </p:nvSpPr>
        <p:spPr/>
        <p:txBody>
          <a:bodyPr/>
          <a:lstStyle/>
          <a:p>
            <a:fld id="{6DA37E0D-F3B8-4E40-8BF8-B27E5CBA6238}" type="datetimeFigureOut">
              <a:rPr lang="en-US" smtClean="0"/>
              <a:pPr/>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587C563-BE8E-458C-95E5-79E4778A70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587C563-BE8E-458C-95E5-79E4778A70C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DA37E0D-F3B8-4E40-8BF8-B27E5CBA6238}" type="datetimeFigureOut">
              <a:rPr lang="en-US" smtClean="0"/>
              <a:pPr/>
              <a:t>6/22/2022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587C563-BE8E-458C-95E5-79E4778A70C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DA37E0D-F3B8-4E40-8BF8-B27E5CBA6238}" type="datetimeFigureOut">
              <a:rPr lang="en-US" smtClean="0"/>
              <a:pPr/>
              <a:t>6/22/2022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DA37E0D-F3B8-4E40-8BF8-B27E5CBA6238}" type="datetimeFigureOut">
              <a:rPr lang="en-US" smtClean="0"/>
              <a:pPr/>
              <a:t>6/22/2022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587C563-BE8E-458C-95E5-79E4778A70C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19400"/>
            <a:ext cx="8534400" cy="3200400"/>
          </a:xfrm>
        </p:spPr>
        <p:txBody>
          <a:bodyPr/>
          <a:lstStyle/>
          <a:p>
            <a:pPr algn="l"/>
            <a:r>
              <a:rPr lang="en-US" sz="2000" i="1" u="sng"/>
              <a:t>Group members</a:t>
            </a:r>
            <a:r>
              <a:rPr lang="en-US"/>
              <a:t>:</a:t>
            </a:r>
          </a:p>
        </p:txBody>
      </p:sp>
      <p:sp>
        <p:nvSpPr>
          <p:cNvPr id="2" name="Title 1"/>
          <p:cNvSpPr>
            <a:spLocks noGrp="1"/>
          </p:cNvSpPr>
          <p:nvPr>
            <p:ph type="ctrTitle"/>
          </p:nvPr>
        </p:nvSpPr>
        <p:spPr>
          <a:xfrm>
            <a:off x="162289" y="293748"/>
            <a:ext cx="8801972" cy="1979454"/>
          </a:xfrm>
        </p:spPr>
        <p:txBody>
          <a:bodyPr vert="horz" lIns="91440" tIns="45720" rIns="91440" bIns="45720" anchor="b">
            <a:normAutofit/>
          </a:bodyPr>
          <a:lstStyle/>
          <a:p>
            <a:r>
              <a:rPr lang="en-US" b="1" i="1" u="sng" dirty="0"/>
              <a:t>Sentiment Analysis of reviews of a product listed on Amazon</a:t>
            </a:r>
            <a:br>
              <a:rPr lang="en-US" b="1" i="1" u="sng" dirty="0"/>
            </a:br>
            <a:r>
              <a:rPr lang="en-US" sz="2200" i="1" dirty="0"/>
              <a:t>Mentor : Rajashekar  M                                         Date:13-05-2022</a:t>
            </a:r>
          </a:p>
        </p:txBody>
      </p:sp>
      <p:graphicFrame>
        <p:nvGraphicFramePr>
          <p:cNvPr id="6" name="Diagram 5"/>
          <p:cNvGraphicFramePr/>
          <p:nvPr/>
        </p:nvGraphicFramePr>
        <p:xfrm>
          <a:off x="609600" y="3352800"/>
          <a:ext cx="3352800" cy="314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5029200" y="3352800"/>
          <a:ext cx="3733800" cy="297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3200" b="1" i="1" u="sng">
                <a:solidFill>
                  <a:schemeClr val="accent1"/>
                </a:solidFill>
              </a:rPr>
              <a:t>2.</a:t>
            </a:r>
            <a:r>
              <a:rPr lang="en-US" sz="3200" b="1" i="1" u="sng">
                <a:solidFill>
                  <a:schemeClr val="accent1"/>
                </a:solidFill>
                <a:cs typeface="Arial" pitchFamily="34" charset="0"/>
              </a:rPr>
              <a:t> Rating :</a:t>
            </a:r>
            <a:endParaRPr lang="en-US" sz="3200" b="1" i="1" u="sng">
              <a:solidFill>
                <a:schemeClr val="accent1"/>
              </a:solidFill>
            </a:endParaRPr>
          </a:p>
        </p:txBody>
      </p:sp>
      <p:pic>
        <p:nvPicPr>
          <p:cNvPr id="6" name="Picture 6" descr="Chart, pie chart&#10;&#10;Description automatically generated">
            <a:extLst>
              <a:ext uri="{FF2B5EF4-FFF2-40B4-BE49-F238E27FC236}">
                <a16:creationId xmlns:a16="http://schemas.microsoft.com/office/drawing/2014/main" id="{659BB196-0CF2-CF40-41F9-98934E51B3B3}"/>
              </a:ext>
            </a:extLst>
          </p:cNvPr>
          <p:cNvPicPr>
            <a:picLocks noChangeAspect="1"/>
          </p:cNvPicPr>
          <p:nvPr/>
        </p:nvPicPr>
        <p:blipFill>
          <a:blip r:embed="rId2"/>
          <a:stretch>
            <a:fillRect/>
          </a:stretch>
        </p:blipFill>
        <p:spPr>
          <a:xfrm>
            <a:off x="4757738" y="1714500"/>
            <a:ext cx="3714750" cy="4557712"/>
          </a:xfrm>
          <a:prstGeom prst="rect">
            <a:avLst/>
          </a:prstGeom>
        </p:spPr>
      </p:pic>
      <p:pic>
        <p:nvPicPr>
          <p:cNvPr id="12" name="Picture 12" descr="Chart, bar chart&#10;&#10;Description automatically generated">
            <a:extLst>
              <a:ext uri="{FF2B5EF4-FFF2-40B4-BE49-F238E27FC236}">
                <a16:creationId xmlns:a16="http://schemas.microsoft.com/office/drawing/2014/main" id="{00A47A3A-7FC9-F50D-A250-939D07BE8995}"/>
              </a:ext>
            </a:extLst>
          </p:cNvPr>
          <p:cNvPicPr>
            <a:picLocks noChangeAspect="1"/>
          </p:cNvPicPr>
          <p:nvPr/>
        </p:nvPicPr>
        <p:blipFill>
          <a:blip r:embed="rId3"/>
          <a:stretch>
            <a:fillRect/>
          </a:stretch>
        </p:blipFill>
        <p:spPr>
          <a:xfrm>
            <a:off x="300038" y="1719795"/>
            <a:ext cx="4086225" cy="4547122"/>
          </a:xfrm>
          <a:prstGeom prst="rect">
            <a:avLst/>
          </a:prstGeom>
        </p:spPr>
      </p:pic>
      <p:sp>
        <p:nvSpPr>
          <p:cNvPr id="13" name="TextBox 12">
            <a:extLst>
              <a:ext uri="{FF2B5EF4-FFF2-40B4-BE49-F238E27FC236}">
                <a16:creationId xmlns:a16="http://schemas.microsoft.com/office/drawing/2014/main" id="{C03D5ED5-5B50-7659-2E92-7CD474CD1A80}"/>
              </a:ext>
            </a:extLst>
          </p:cNvPr>
          <p:cNvSpPr txBox="1"/>
          <p:nvPr/>
        </p:nvSpPr>
        <p:spPr>
          <a:xfrm>
            <a:off x="5157788" y="228600"/>
            <a:ext cx="32004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1.0      297            2.0    108</a:t>
            </a:r>
          </a:p>
          <a:p>
            <a:r>
              <a:rPr lang="en-US">
                <a:ea typeface="+mn-lt"/>
                <a:cs typeface="+mn-lt"/>
              </a:rPr>
              <a:t>3.0    138             4.0    135 </a:t>
            </a:r>
          </a:p>
          <a:p>
            <a:r>
              <a:rPr lang="en-US">
                <a:ea typeface="+mn-lt"/>
                <a:cs typeface="+mn-lt"/>
              </a:rPr>
              <a:t> 5.0    152 </a:t>
            </a:r>
            <a:endParaRPr lang="en-US"/>
          </a:p>
          <a:p>
            <a:endParaRPr lang="en-US">
              <a:ea typeface="+mn-lt"/>
              <a:cs typeface="+mn-lt"/>
            </a:endParaRPr>
          </a:p>
          <a:p>
            <a:endParaRPr lang="en-US">
              <a:ea typeface="+mn-lt"/>
              <a:cs typeface="+mn-lt"/>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59A5-3151-432C-C09C-BF34E647161C}"/>
              </a:ext>
            </a:extLst>
          </p:cNvPr>
          <p:cNvSpPr>
            <a:spLocks noGrp="1"/>
          </p:cNvSpPr>
          <p:nvPr>
            <p:ph type="title"/>
          </p:nvPr>
        </p:nvSpPr>
        <p:spPr/>
        <p:txBody>
          <a:bodyPr vert="horz" lIns="91440" tIns="45720" rIns="91440" bIns="45720" anchor="b">
            <a:normAutofit/>
          </a:bodyPr>
          <a:lstStyle/>
          <a:p>
            <a:pPr algn="l"/>
            <a:r>
              <a:rPr lang="en-US" sz="3000" b="1" i="1">
                <a:solidFill>
                  <a:srgbClr val="C00000"/>
                </a:solidFill>
                <a:ea typeface="+mj-lt"/>
                <a:cs typeface="+mj-lt"/>
              </a:rPr>
              <a:t>Month wise rating analysis:</a:t>
            </a:r>
            <a:endParaRPr lang="en-US" sz="3000" b="1" i="1"/>
          </a:p>
        </p:txBody>
      </p:sp>
      <p:sp>
        <p:nvSpPr>
          <p:cNvPr id="3" name="Content Placeholder 2">
            <a:extLst>
              <a:ext uri="{FF2B5EF4-FFF2-40B4-BE49-F238E27FC236}">
                <a16:creationId xmlns:a16="http://schemas.microsoft.com/office/drawing/2014/main" id="{6D8EE4B2-B0C8-B854-34B7-47D56E56B29A}"/>
              </a:ext>
            </a:extLst>
          </p:cNvPr>
          <p:cNvSpPr>
            <a:spLocks noGrp="1"/>
          </p:cNvSpPr>
          <p:nvPr>
            <p:ph sz="half" idx="1"/>
          </p:nvPr>
        </p:nvSpPr>
        <p:spPr>
          <a:xfrm>
            <a:off x="301752" y="1371600"/>
            <a:ext cx="3109913" cy="4681728"/>
          </a:xfrm>
        </p:spPr>
        <p:txBody>
          <a:bodyPr vert="horz" lIns="91440" tIns="45720" rIns="91440" bIns="45720" anchor="t">
            <a:normAutofit fontScale="92500" lnSpcReduction="10000"/>
          </a:bodyPr>
          <a:lstStyle/>
          <a:p>
            <a:pPr marL="0" indent="0">
              <a:buNone/>
            </a:pPr>
            <a:r>
              <a:rPr lang="en-US" sz="2200" b="1">
                <a:ea typeface="+mn-lt"/>
                <a:cs typeface="+mn-lt"/>
              </a:rPr>
              <a:t>Number of ratings</a:t>
            </a:r>
          </a:p>
          <a:p>
            <a:r>
              <a:rPr lang="en-US" sz="2200">
                <a:ea typeface="+mn-lt"/>
                <a:cs typeface="+mn-lt"/>
              </a:rPr>
              <a:t>April               71</a:t>
            </a:r>
          </a:p>
          <a:p>
            <a:r>
              <a:rPr lang="en-US" sz="2200">
                <a:ea typeface="+mn-lt"/>
                <a:cs typeface="+mn-lt"/>
              </a:rPr>
              <a:t>August           64</a:t>
            </a:r>
          </a:p>
          <a:p>
            <a:r>
              <a:rPr lang="en-US" sz="2200">
                <a:ea typeface="+mn-lt"/>
                <a:cs typeface="+mn-lt"/>
              </a:rPr>
              <a:t>December     84</a:t>
            </a:r>
          </a:p>
          <a:p>
            <a:r>
              <a:rPr lang="en-US" sz="2200">
                <a:ea typeface="+mn-lt"/>
                <a:cs typeface="+mn-lt"/>
              </a:rPr>
              <a:t>February       85</a:t>
            </a:r>
          </a:p>
          <a:p>
            <a:r>
              <a:rPr lang="en-US" sz="2200">
                <a:ea typeface="+mn-lt"/>
                <a:cs typeface="+mn-lt"/>
              </a:rPr>
              <a:t>January         86</a:t>
            </a:r>
          </a:p>
          <a:p>
            <a:r>
              <a:rPr lang="en-US" sz="2200">
                <a:ea typeface="+mn-lt"/>
                <a:cs typeface="+mn-lt"/>
              </a:rPr>
              <a:t>July                39</a:t>
            </a:r>
          </a:p>
          <a:p>
            <a:r>
              <a:rPr lang="en-US" sz="2200">
                <a:ea typeface="+mn-lt"/>
                <a:cs typeface="+mn-lt"/>
              </a:rPr>
              <a:t>June              25</a:t>
            </a:r>
          </a:p>
          <a:p>
            <a:r>
              <a:rPr lang="en-US" sz="2200">
                <a:ea typeface="+mn-lt"/>
                <a:cs typeface="+mn-lt"/>
              </a:rPr>
              <a:t>March           81   </a:t>
            </a:r>
          </a:p>
          <a:p>
            <a:r>
              <a:rPr lang="en-US" sz="2200">
                <a:ea typeface="+mn-lt"/>
                <a:cs typeface="+mn-lt"/>
              </a:rPr>
              <a:t>May               39</a:t>
            </a:r>
          </a:p>
          <a:p>
            <a:r>
              <a:rPr lang="en-US" sz="2200">
                <a:ea typeface="+mn-lt"/>
                <a:cs typeface="+mn-lt"/>
              </a:rPr>
              <a:t>November    103</a:t>
            </a:r>
          </a:p>
          <a:p>
            <a:r>
              <a:rPr lang="en-US" sz="2200">
                <a:ea typeface="+mn-lt"/>
                <a:cs typeface="+mn-lt"/>
              </a:rPr>
              <a:t>October         97</a:t>
            </a:r>
          </a:p>
          <a:p>
            <a:r>
              <a:rPr lang="en-US" sz="2200">
                <a:ea typeface="+mn-lt"/>
                <a:cs typeface="+mn-lt"/>
              </a:rPr>
              <a:t>September    56</a:t>
            </a:r>
            <a:endParaRPr lang="en-US" sz="2200"/>
          </a:p>
        </p:txBody>
      </p:sp>
      <p:sp>
        <p:nvSpPr>
          <p:cNvPr id="4" name="Content Placeholder 3">
            <a:extLst>
              <a:ext uri="{FF2B5EF4-FFF2-40B4-BE49-F238E27FC236}">
                <a16:creationId xmlns:a16="http://schemas.microsoft.com/office/drawing/2014/main" id="{52E3AB04-3547-C73F-DA6B-D229A52C5B89}"/>
              </a:ext>
            </a:extLst>
          </p:cNvPr>
          <p:cNvSpPr>
            <a:spLocks noGrp="1"/>
          </p:cNvSpPr>
          <p:nvPr>
            <p:ph sz="half" idx="2"/>
          </p:nvPr>
        </p:nvSpPr>
        <p:spPr/>
        <p:txBody>
          <a:bodyPr vert="horz" lIns="91440" tIns="45720" rIns="91440" bIns="45720" anchor="t">
            <a:normAutofit fontScale="92500" lnSpcReduction="10000"/>
          </a:bodyPr>
          <a:lstStyle/>
          <a:p>
            <a:endParaRPr lang="en-US"/>
          </a:p>
          <a:p>
            <a:endParaRPr lang="en-US"/>
          </a:p>
        </p:txBody>
      </p:sp>
      <p:pic>
        <p:nvPicPr>
          <p:cNvPr id="10" name="Picture 10" descr="Chart, bar chart&#10;&#10;Description automatically generated">
            <a:extLst>
              <a:ext uri="{FF2B5EF4-FFF2-40B4-BE49-F238E27FC236}">
                <a16:creationId xmlns:a16="http://schemas.microsoft.com/office/drawing/2014/main" id="{26521B15-1605-A3DE-56CF-4CBEF8640B0E}"/>
              </a:ext>
            </a:extLst>
          </p:cNvPr>
          <p:cNvPicPr>
            <a:picLocks noChangeAspect="1"/>
          </p:cNvPicPr>
          <p:nvPr/>
        </p:nvPicPr>
        <p:blipFill>
          <a:blip r:embed="rId2"/>
          <a:stretch>
            <a:fillRect/>
          </a:stretch>
        </p:blipFill>
        <p:spPr>
          <a:xfrm>
            <a:off x="2871789" y="1720329"/>
            <a:ext cx="5829299" cy="4246016"/>
          </a:xfrm>
          <a:prstGeom prst="rect">
            <a:avLst/>
          </a:prstGeom>
        </p:spPr>
      </p:pic>
      <p:sp>
        <p:nvSpPr>
          <p:cNvPr id="12" name="TextBox 11">
            <a:extLst>
              <a:ext uri="{FF2B5EF4-FFF2-40B4-BE49-F238E27FC236}">
                <a16:creationId xmlns:a16="http://schemas.microsoft.com/office/drawing/2014/main" id="{10F32E76-E32A-BC86-F458-D99764B4C76E}"/>
              </a:ext>
            </a:extLst>
          </p:cNvPr>
          <p:cNvSpPr txBox="1"/>
          <p:nvPr/>
        </p:nvSpPr>
        <p:spPr>
          <a:xfrm>
            <a:off x="5030835" y="5881105"/>
            <a:ext cx="33277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Number of reviews per month</a:t>
            </a:r>
          </a:p>
        </p:txBody>
      </p:sp>
    </p:spTree>
    <p:extLst>
      <p:ext uri="{BB962C8B-B14F-4D97-AF65-F5344CB8AC3E}">
        <p14:creationId xmlns:p14="http://schemas.microsoft.com/office/powerpoint/2010/main" val="290811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59A5-3151-432C-C09C-BF34E647161C}"/>
              </a:ext>
            </a:extLst>
          </p:cNvPr>
          <p:cNvSpPr>
            <a:spLocks noGrp="1"/>
          </p:cNvSpPr>
          <p:nvPr>
            <p:ph type="title"/>
          </p:nvPr>
        </p:nvSpPr>
        <p:spPr>
          <a:xfrm>
            <a:off x="201740" y="214313"/>
            <a:ext cx="8534400" cy="758952"/>
          </a:xfrm>
        </p:spPr>
        <p:txBody>
          <a:bodyPr vert="horz" lIns="91440" tIns="45720" rIns="91440" bIns="45720" anchor="b">
            <a:normAutofit/>
          </a:bodyPr>
          <a:lstStyle/>
          <a:p>
            <a:pPr algn="l"/>
            <a:r>
              <a:rPr lang="en-US" sz="3000" b="1" i="1">
                <a:solidFill>
                  <a:srgbClr val="C00000"/>
                </a:solidFill>
              </a:rPr>
              <a:t>Month wise rating analysis:</a:t>
            </a:r>
            <a:endParaRPr lang="en-US"/>
          </a:p>
        </p:txBody>
      </p:sp>
      <p:sp>
        <p:nvSpPr>
          <p:cNvPr id="4" name="Content Placeholder 3">
            <a:extLst>
              <a:ext uri="{FF2B5EF4-FFF2-40B4-BE49-F238E27FC236}">
                <a16:creationId xmlns:a16="http://schemas.microsoft.com/office/drawing/2014/main" id="{52E3AB04-3547-C73F-DA6B-D229A52C5B89}"/>
              </a:ext>
            </a:extLst>
          </p:cNvPr>
          <p:cNvSpPr>
            <a:spLocks noGrp="1"/>
          </p:cNvSpPr>
          <p:nvPr>
            <p:ph sz="half" idx="2"/>
          </p:nvPr>
        </p:nvSpPr>
        <p:spPr/>
        <p:txBody>
          <a:bodyPr vert="horz" lIns="91440" tIns="45720" rIns="91440" bIns="45720" anchor="t">
            <a:normAutofit fontScale="92500" lnSpcReduction="10000"/>
          </a:bodyPr>
          <a:lstStyle/>
          <a:p>
            <a:endParaRPr lang="en-US"/>
          </a:p>
          <a:p>
            <a:endParaRPr lang="en-US"/>
          </a:p>
        </p:txBody>
      </p:sp>
      <p:sp>
        <p:nvSpPr>
          <p:cNvPr id="8" name="TextBox 7">
            <a:extLst>
              <a:ext uri="{FF2B5EF4-FFF2-40B4-BE49-F238E27FC236}">
                <a16:creationId xmlns:a16="http://schemas.microsoft.com/office/drawing/2014/main" id="{90DAA0CE-1AF5-9760-1B2B-CFB15AEFA947}"/>
              </a:ext>
            </a:extLst>
          </p:cNvPr>
          <p:cNvSpPr txBox="1"/>
          <p:nvPr/>
        </p:nvSpPr>
        <p:spPr>
          <a:xfrm>
            <a:off x="300038" y="1314450"/>
            <a:ext cx="3557588"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t>Mean of ratings</a:t>
            </a:r>
            <a:endParaRPr lang="en-US"/>
          </a:p>
          <a:p>
            <a:pPr marL="342900" indent="-342900">
              <a:buFont typeface="Arial"/>
              <a:buChar char="•"/>
            </a:pPr>
            <a:r>
              <a:rPr lang="en-US" sz="2000"/>
              <a:t>April                2.422535</a:t>
            </a:r>
          </a:p>
          <a:p>
            <a:pPr marL="342900" indent="-342900">
              <a:buFont typeface="Arial"/>
              <a:buChar char="•"/>
            </a:pPr>
            <a:r>
              <a:rPr lang="en-US" sz="2000"/>
              <a:t>August             3.171875</a:t>
            </a:r>
          </a:p>
          <a:p>
            <a:pPr marL="342900" indent="-342900">
              <a:buFont typeface="Arial"/>
              <a:buChar char="•"/>
            </a:pPr>
            <a:r>
              <a:rPr lang="en-US" sz="2000"/>
              <a:t>December       3.059524</a:t>
            </a:r>
          </a:p>
          <a:p>
            <a:pPr marL="342900" indent="-342900">
              <a:buFont typeface="Arial"/>
              <a:buChar char="•"/>
            </a:pPr>
            <a:r>
              <a:rPr lang="en-US" sz="2000"/>
              <a:t>February         2.741176</a:t>
            </a:r>
          </a:p>
          <a:p>
            <a:pPr marL="342900" indent="-342900">
              <a:buFont typeface="Arial"/>
              <a:buChar char="•"/>
            </a:pPr>
            <a:r>
              <a:rPr lang="en-US" sz="2000"/>
              <a:t>January           2.709302</a:t>
            </a:r>
          </a:p>
          <a:p>
            <a:pPr marL="342900" indent="-342900">
              <a:buFont typeface="Arial"/>
              <a:buChar char="•"/>
            </a:pPr>
            <a:r>
              <a:rPr lang="en-US" sz="2000"/>
              <a:t>July                  3.153846</a:t>
            </a:r>
          </a:p>
          <a:p>
            <a:pPr marL="342900" indent="-342900">
              <a:buFont typeface="Arial"/>
              <a:buChar char="•"/>
            </a:pPr>
            <a:r>
              <a:rPr lang="en-US" sz="2000"/>
              <a:t>June                 2.720000</a:t>
            </a:r>
          </a:p>
          <a:p>
            <a:pPr marL="342900" indent="-342900">
              <a:buFont typeface="Arial"/>
              <a:buChar char="•"/>
            </a:pPr>
            <a:r>
              <a:rPr lang="en-US" sz="2000"/>
              <a:t>March              2.567901</a:t>
            </a:r>
          </a:p>
          <a:p>
            <a:pPr marL="342900" indent="-342900">
              <a:buFont typeface="Arial"/>
              <a:buChar char="•"/>
            </a:pPr>
            <a:r>
              <a:rPr lang="en-US" sz="2000"/>
              <a:t>May                  2.256410</a:t>
            </a:r>
          </a:p>
          <a:p>
            <a:pPr marL="342900" indent="-342900">
              <a:buFont typeface="Arial"/>
              <a:buChar char="•"/>
            </a:pPr>
            <a:r>
              <a:rPr lang="en-US" sz="2000"/>
              <a:t>November       2.873786</a:t>
            </a:r>
          </a:p>
          <a:p>
            <a:pPr marL="342900" indent="-342900">
              <a:buFont typeface="Arial"/>
              <a:buChar char="•"/>
            </a:pPr>
            <a:r>
              <a:rPr lang="en-US" sz="2000"/>
              <a:t>October           2.371134</a:t>
            </a:r>
          </a:p>
          <a:p>
            <a:pPr marL="342900" indent="-342900">
              <a:buFont typeface="Arial"/>
              <a:buChar char="•"/>
            </a:pPr>
            <a:r>
              <a:rPr lang="en-US" sz="2000"/>
              <a:t>September      2.071429</a:t>
            </a:r>
          </a:p>
        </p:txBody>
      </p:sp>
      <p:pic>
        <p:nvPicPr>
          <p:cNvPr id="7" name="Picture 8" descr="Chart, bar chart&#10;&#10;Description automatically generated">
            <a:extLst>
              <a:ext uri="{FF2B5EF4-FFF2-40B4-BE49-F238E27FC236}">
                <a16:creationId xmlns:a16="http://schemas.microsoft.com/office/drawing/2014/main" id="{E58BC262-7E0C-1030-06F8-E9ED97B2BDE9}"/>
              </a:ext>
            </a:extLst>
          </p:cNvPr>
          <p:cNvPicPr>
            <a:picLocks noChangeAspect="1"/>
          </p:cNvPicPr>
          <p:nvPr/>
        </p:nvPicPr>
        <p:blipFill>
          <a:blip r:embed="rId2"/>
          <a:stretch>
            <a:fillRect/>
          </a:stretch>
        </p:blipFill>
        <p:spPr>
          <a:xfrm>
            <a:off x="3857625" y="1539823"/>
            <a:ext cx="4872037" cy="4135539"/>
          </a:xfrm>
          <a:prstGeom prst="rect">
            <a:avLst/>
          </a:prstGeom>
        </p:spPr>
      </p:pic>
      <p:sp>
        <p:nvSpPr>
          <p:cNvPr id="10" name="Content Placeholder 3">
            <a:extLst>
              <a:ext uri="{FF2B5EF4-FFF2-40B4-BE49-F238E27FC236}">
                <a16:creationId xmlns:a16="http://schemas.microsoft.com/office/drawing/2014/main" id="{6B2B770A-6BA2-61A6-4C6C-C8E970980D00}"/>
              </a:ext>
            </a:extLst>
          </p:cNvPr>
          <p:cNvSpPr txBox="1">
            <a:spLocks/>
          </p:cNvSpPr>
          <p:nvPr/>
        </p:nvSpPr>
        <p:spPr>
          <a:xfrm>
            <a:off x="4864076" y="5887759"/>
            <a:ext cx="4038600" cy="327859"/>
          </a:xfrm>
          <a:prstGeom prst="rect">
            <a:avLst/>
          </a:prstGeom>
        </p:spPr>
        <p:txBody>
          <a:bodyPr vert="horz" lIns="91440" tIns="45720" rIns="91440" bIns="45720" anchor="t">
            <a:normAutofit fontScale="77500" lnSpcReduction="20000"/>
          </a:bodyPr>
          <a:lstStyle>
            <a:lvl1pPr marL="274320" indent="-274320" algn="l" rtl="0" eaLnBrk="1" latinLnBrk="0" hangingPunct="1">
              <a:spcBef>
                <a:spcPct val="20000"/>
              </a:spcBef>
              <a:buClr>
                <a:schemeClr val="accent1"/>
              </a:buClr>
              <a:buSzPct val="85000"/>
              <a:buFont typeface="Wingdings 2"/>
              <a:buChar char=""/>
              <a:defRPr kumimoji="0" sz="25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US"/>
              <a:t>Mean rating per month</a:t>
            </a:r>
          </a:p>
        </p:txBody>
      </p:sp>
    </p:spTree>
    <p:extLst>
      <p:ext uri="{BB962C8B-B14F-4D97-AF65-F5344CB8AC3E}">
        <p14:creationId xmlns:p14="http://schemas.microsoft.com/office/powerpoint/2010/main" val="175412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FBDA-33D9-1AF6-4B8B-ED9B2BD4C423}"/>
              </a:ext>
            </a:extLst>
          </p:cNvPr>
          <p:cNvSpPr>
            <a:spLocks noGrp="1"/>
          </p:cNvSpPr>
          <p:nvPr>
            <p:ph type="title"/>
          </p:nvPr>
        </p:nvSpPr>
        <p:spPr>
          <a:xfrm>
            <a:off x="301752" y="324577"/>
            <a:ext cx="8543125" cy="697876"/>
          </a:xfrm>
        </p:spPr>
        <p:txBody>
          <a:bodyPr vert="horz" lIns="91440" tIns="45720" rIns="91440" bIns="45720" anchor="b">
            <a:normAutofit/>
          </a:bodyPr>
          <a:lstStyle/>
          <a:p>
            <a:pPr algn="l"/>
            <a:r>
              <a:rPr lang="en-US" sz="3000" b="1" i="1">
                <a:solidFill>
                  <a:srgbClr val="C00000"/>
                </a:solidFill>
              </a:rPr>
              <a:t>Year wise rating analysis:</a:t>
            </a:r>
            <a:endParaRPr lang="en-US"/>
          </a:p>
        </p:txBody>
      </p:sp>
      <p:sp>
        <p:nvSpPr>
          <p:cNvPr id="6" name="TextBox 5">
            <a:extLst>
              <a:ext uri="{FF2B5EF4-FFF2-40B4-BE49-F238E27FC236}">
                <a16:creationId xmlns:a16="http://schemas.microsoft.com/office/drawing/2014/main" id="{5F37F454-04C1-EDBD-5F32-DEE777F10C93}"/>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59F946F-E925-2DEE-1CD8-41A27E1B39DD}"/>
              </a:ext>
            </a:extLst>
          </p:cNvPr>
          <p:cNvSpPr txBox="1"/>
          <p:nvPr/>
        </p:nvSpPr>
        <p:spPr>
          <a:xfrm>
            <a:off x="708266" y="4329221"/>
            <a:ext cx="2699575" cy="282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EDD16EFE-67C1-31DE-83F5-F6789C9ED181}"/>
              </a:ext>
            </a:extLst>
          </p:cNvPr>
          <p:cNvSpPr txBox="1"/>
          <p:nvPr/>
        </p:nvSpPr>
        <p:spPr>
          <a:xfrm>
            <a:off x="387398" y="1537705"/>
            <a:ext cx="33277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Number of reviews per year</a:t>
            </a:r>
          </a:p>
        </p:txBody>
      </p:sp>
      <p:graphicFrame>
        <p:nvGraphicFramePr>
          <p:cNvPr id="17" name="Content Placeholder 10">
            <a:extLst>
              <a:ext uri="{FF2B5EF4-FFF2-40B4-BE49-F238E27FC236}">
                <a16:creationId xmlns:a16="http://schemas.microsoft.com/office/drawing/2014/main" id="{6143A225-3086-D9C8-161B-1F837682D6B7}"/>
              </a:ext>
            </a:extLst>
          </p:cNvPr>
          <p:cNvGraphicFramePr>
            <a:graphicFrameLocks noGrp="1"/>
          </p:cNvGraphicFramePr>
          <p:nvPr>
            <p:ph sz="half" idx="1"/>
            <p:extLst>
              <p:ext uri="{D42A27DB-BD31-4B8C-83A1-F6EECF244321}">
                <p14:modId xmlns:p14="http://schemas.microsoft.com/office/powerpoint/2010/main" val="2065598860"/>
              </p:ext>
            </p:extLst>
          </p:nvPr>
        </p:nvGraphicFramePr>
        <p:xfrm>
          <a:off x="301752" y="1371600"/>
          <a:ext cx="3367088" cy="4681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2" descr="Chart, bar chart&#10;&#10;Description automatically generated">
            <a:extLst>
              <a:ext uri="{FF2B5EF4-FFF2-40B4-BE49-F238E27FC236}">
                <a16:creationId xmlns:a16="http://schemas.microsoft.com/office/drawing/2014/main" id="{69C5A73F-D397-753D-E4C0-EB5F45AD97EF}"/>
              </a:ext>
            </a:extLst>
          </p:cNvPr>
          <p:cNvPicPr>
            <a:picLocks noChangeAspect="1"/>
          </p:cNvPicPr>
          <p:nvPr/>
        </p:nvPicPr>
        <p:blipFill>
          <a:blip r:embed="rId7"/>
          <a:stretch>
            <a:fillRect/>
          </a:stretch>
        </p:blipFill>
        <p:spPr>
          <a:xfrm>
            <a:off x="3671888" y="1583513"/>
            <a:ext cx="4957762" cy="4019587"/>
          </a:xfrm>
          <a:prstGeom prst="rect">
            <a:avLst/>
          </a:prstGeom>
        </p:spPr>
      </p:pic>
    </p:spTree>
    <p:extLst>
      <p:ext uri="{BB962C8B-B14F-4D97-AF65-F5344CB8AC3E}">
        <p14:creationId xmlns:p14="http://schemas.microsoft.com/office/powerpoint/2010/main" val="250115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FBDA-33D9-1AF6-4B8B-ED9B2BD4C423}"/>
              </a:ext>
            </a:extLst>
          </p:cNvPr>
          <p:cNvSpPr>
            <a:spLocks noGrp="1"/>
          </p:cNvSpPr>
          <p:nvPr>
            <p:ph type="title"/>
          </p:nvPr>
        </p:nvSpPr>
        <p:spPr>
          <a:xfrm>
            <a:off x="301752" y="324577"/>
            <a:ext cx="8571700" cy="697876"/>
          </a:xfrm>
        </p:spPr>
        <p:txBody>
          <a:bodyPr vert="horz" lIns="91440" tIns="45720" rIns="91440" bIns="45720" anchor="b">
            <a:normAutofit/>
          </a:bodyPr>
          <a:lstStyle/>
          <a:p>
            <a:pPr algn="l"/>
            <a:r>
              <a:rPr lang="en-US" sz="3000" b="1" i="1">
                <a:solidFill>
                  <a:srgbClr val="C00000"/>
                </a:solidFill>
              </a:rPr>
              <a:t>Year wise rating analysis:</a:t>
            </a:r>
            <a:endParaRPr lang="en-US"/>
          </a:p>
        </p:txBody>
      </p:sp>
      <p:sp>
        <p:nvSpPr>
          <p:cNvPr id="6" name="TextBox 5">
            <a:extLst>
              <a:ext uri="{FF2B5EF4-FFF2-40B4-BE49-F238E27FC236}">
                <a16:creationId xmlns:a16="http://schemas.microsoft.com/office/drawing/2014/main" id="{5F37F454-04C1-EDBD-5F32-DEE777F10C93}"/>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59F946F-E925-2DEE-1CD8-41A27E1B39DD}"/>
              </a:ext>
            </a:extLst>
          </p:cNvPr>
          <p:cNvSpPr txBox="1"/>
          <p:nvPr/>
        </p:nvSpPr>
        <p:spPr>
          <a:xfrm>
            <a:off x="708266" y="4329221"/>
            <a:ext cx="2699575" cy="282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EDD16EFE-67C1-31DE-83F5-F6789C9ED181}"/>
              </a:ext>
            </a:extLst>
          </p:cNvPr>
          <p:cNvSpPr txBox="1"/>
          <p:nvPr/>
        </p:nvSpPr>
        <p:spPr>
          <a:xfrm>
            <a:off x="387398" y="1537705"/>
            <a:ext cx="33277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Mean of reviews per year</a:t>
            </a:r>
          </a:p>
        </p:txBody>
      </p:sp>
      <p:graphicFrame>
        <p:nvGraphicFramePr>
          <p:cNvPr id="17" name="Content Placeholder 10">
            <a:extLst>
              <a:ext uri="{FF2B5EF4-FFF2-40B4-BE49-F238E27FC236}">
                <a16:creationId xmlns:a16="http://schemas.microsoft.com/office/drawing/2014/main" id="{53683B1E-D881-975E-7134-D92A8D6AD64B}"/>
              </a:ext>
            </a:extLst>
          </p:cNvPr>
          <p:cNvGraphicFramePr>
            <a:graphicFrameLocks noGrp="1"/>
          </p:cNvGraphicFramePr>
          <p:nvPr>
            <p:ph sz="half" idx="1"/>
          </p:nvPr>
        </p:nvGraphicFramePr>
        <p:xfrm>
          <a:off x="301752" y="1371600"/>
          <a:ext cx="3367088" cy="4681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8">
            <a:extLst>
              <a:ext uri="{FF2B5EF4-FFF2-40B4-BE49-F238E27FC236}">
                <a16:creationId xmlns:a16="http://schemas.microsoft.com/office/drawing/2014/main" id="{1350ED54-D841-2BD9-D5D2-8D11866A1F80}"/>
              </a:ext>
            </a:extLst>
          </p:cNvPr>
          <p:cNvPicPr>
            <a:picLocks noGrp="1" noChangeAspect="1"/>
          </p:cNvPicPr>
          <p:nvPr>
            <p:ph sz="half" idx="2"/>
          </p:nvPr>
        </p:nvPicPr>
        <p:blipFill>
          <a:blip r:embed="rId7"/>
          <a:stretch>
            <a:fillRect/>
          </a:stretch>
        </p:blipFill>
        <p:spPr>
          <a:xfrm>
            <a:off x="3669506" y="1312164"/>
            <a:ext cx="5014912" cy="5014912"/>
          </a:xfrm>
        </p:spPr>
      </p:pic>
    </p:spTree>
    <p:extLst>
      <p:ext uri="{BB962C8B-B14F-4D97-AF65-F5344CB8AC3E}">
        <p14:creationId xmlns:p14="http://schemas.microsoft.com/office/powerpoint/2010/main" val="7932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D8DF9EAF-2E06-F08F-2D49-85FE06ABB4E8}"/>
              </a:ext>
            </a:extLst>
          </p:cNvPr>
          <p:cNvPicPr>
            <a:picLocks noChangeAspect="1"/>
          </p:cNvPicPr>
          <p:nvPr/>
        </p:nvPicPr>
        <p:blipFill>
          <a:blip r:embed="rId2"/>
          <a:stretch>
            <a:fillRect/>
          </a:stretch>
        </p:blipFill>
        <p:spPr>
          <a:xfrm>
            <a:off x="155308" y="354464"/>
            <a:ext cx="8833383" cy="2676443"/>
          </a:xfrm>
          <a:prstGeom prst="rect">
            <a:avLst/>
          </a:prstGeom>
        </p:spPr>
      </p:pic>
      <p:pic>
        <p:nvPicPr>
          <p:cNvPr id="3" name="Picture 3" descr="A picture containing bar chart&#10;&#10;Description automatically generated">
            <a:extLst>
              <a:ext uri="{FF2B5EF4-FFF2-40B4-BE49-F238E27FC236}">
                <a16:creationId xmlns:a16="http://schemas.microsoft.com/office/drawing/2014/main" id="{48892B72-A42C-18BF-4A1C-894A7FA94BBF}"/>
              </a:ext>
            </a:extLst>
          </p:cNvPr>
          <p:cNvPicPr>
            <a:picLocks noChangeAspect="1"/>
          </p:cNvPicPr>
          <p:nvPr/>
        </p:nvPicPr>
        <p:blipFill>
          <a:blip r:embed="rId3"/>
          <a:stretch>
            <a:fillRect/>
          </a:stretch>
        </p:blipFill>
        <p:spPr>
          <a:xfrm>
            <a:off x="-27921" y="3785963"/>
            <a:ext cx="9051512" cy="2671446"/>
          </a:xfrm>
          <a:prstGeom prst="rect">
            <a:avLst/>
          </a:prstGeom>
        </p:spPr>
      </p:pic>
      <p:sp>
        <p:nvSpPr>
          <p:cNvPr id="4" name="TextBox 3">
            <a:extLst>
              <a:ext uri="{FF2B5EF4-FFF2-40B4-BE49-F238E27FC236}">
                <a16:creationId xmlns:a16="http://schemas.microsoft.com/office/drawing/2014/main" id="{35EE3BCC-1BAC-66E4-1D7D-51F583DE19F1}"/>
              </a:ext>
            </a:extLst>
          </p:cNvPr>
          <p:cNvSpPr txBox="1"/>
          <p:nvPr/>
        </p:nvSpPr>
        <p:spPr>
          <a:xfrm>
            <a:off x="347262" y="146584"/>
            <a:ext cx="519497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t>Word frequency before preprocessing</a:t>
            </a:r>
          </a:p>
        </p:txBody>
      </p:sp>
      <p:sp>
        <p:nvSpPr>
          <p:cNvPr id="5" name="TextBox 4">
            <a:extLst>
              <a:ext uri="{FF2B5EF4-FFF2-40B4-BE49-F238E27FC236}">
                <a16:creationId xmlns:a16="http://schemas.microsoft.com/office/drawing/2014/main" id="{36B90EB6-399C-289F-2737-B2EF03431D6F}"/>
              </a:ext>
            </a:extLst>
          </p:cNvPr>
          <p:cNvSpPr txBox="1"/>
          <p:nvPr/>
        </p:nvSpPr>
        <p:spPr>
          <a:xfrm>
            <a:off x="321088" y="3427255"/>
            <a:ext cx="66957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Word frequency after preprocessing</a:t>
            </a:r>
          </a:p>
        </p:txBody>
      </p:sp>
    </p:spTree>
    <p:extLst>
      <p:ext uri="{BB962C8B-B14F-4D97-AF65-F5344CB8AC3E}">
        <p14:creationId xmlns:p14="http://schemas.microsoft.com/office/powerpoint/2010/main" val="189722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l"/>
            <a:r>
              <a:rPr lang="en-US" sz="3200" b="1" i="1" u="sng">
                <a:solidFill>
                  <a:schemeClr val="accent1"/>
                </a:solidFill>
                <a:cs typeface="Arial" pitchFamily="34" charset="0"/>
              </a:rPr>
              <a:t>3.Title text :</a:t>
            </a:r>
            <a:endParaRPr lang="en-US" sz="3200" b="1" i="1" u="sng">
              <a:solidFill>
                <a:schemeClr val="accent1"/>
              </a:solidFill>
            </a:endParaRPr>
          </a:p>
        </p:txBody>
      </p:sp>
      <p:sp>
        <p:nvSpPr>
          <p:cNvPr id="10" name="TextBox 9"/>
          <p:cNvSpPr txBox="1"/>
          <p:nvPr/>
        </p:nvSpPr>
        <p:spPr>
          <a:xfrm>
            <a:off x="304800" y="1447800"/>
            <a:ext cx="4343400" cy="461665"/>
          </a:xfrm>
          <a:prstGeom prst="rect">
            <a:avLst/>
          </a:prstGeom>
          <a:noFill/>
        </p:spPr>
        <p:txBody>
          <a:bodyPr wrap="square" rtlCol="0">
            <a:spAutoFit/>
          </a:bodyPr>
          <a:lstStyle/>
          <a:p>
            <a:pPr>
              <a:buNone/>
            </a:pPr>
            <a:r>
              <a:rPr lang="en-US" sz="2400" b="1"/>
              <a:t>a) Convert to lower text</a:t>
            </a:r>
          </a:p>
        </p:txBody>
      </p:sp>
      <p:pic>
        <p:nvPicPr>
          <p:cNvPr id="11" name="Picture 10" descr="Web capture_23-5-2022_12395_localhost.jpeg"/>
          <p:cNvPicPr>
            <a:picLocks noChangeAspect="1"/>
          </p:cNvPicPr>
          <p:nvPr/>
        </p:nvPicPr>
        <p:blipFill>
          <a:blip r:embed="rId2" cstate="print"/>
          <a:stretch>
            <a:fillRect/>
          </a:stretch>
        </p:blipFill>
        <p:spPr>
          <a:xfrm>
            <a:off x="533400" y="2057400"/>
            <a:ext cx="8077200" cy="43073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b="1">
                <a:solidFill>
                  <a:schemeClr val="tx1"/>
                </a:solidFill>
                <a:latin typeface="+mn-lt"/>
                <a:cs typeface="Arial" pitchFamily="34" charset="0"/>
              </a:rPr>
              <a:t>b) Tokenization</a:t>
            </a:r>
            <a:endParaRPr lang="en-US" sz="2800">
              <a:latin typeface="+mn-lt"/>
            </a:endParaRPr>
          </a:p>
        </p:txBody>
      </p:sp>
      <p:pic>
        <p:nvPicPr>
          <p:cNvPr id="4" name="Picture 3" descr="Web capture_23-5-2022_12423_localhost.jpeg"/>
          <p:cNvPicPr>
            <a:picLocks noChangeAspect="1"/>
          </p:cNvPicPr>
          <p:nvPr/>
        </p:nvPicPr>
        <p:blipFill>
          <a:blip r:embed="rId2" cstate="print"/>
          <a:stretch>
            <a:fillRect/>
          </a:stretch>
        </p:blipFill>
        <p:spPr>
          <a:xfrm>
            <a:off x="457200" y="1447800"/>
            <a:ext cx="8116529" cy="45956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b="1">
                <a:solidFill>
                  <a:schemeClr val="tx1"/>
                </a:solidFill>
                <a:latin typeface="+mn-lt"/>
                <a:cs typeface="Arial" pitchFamily="34" charset="0"/>
              </a:rPr>
              <a:t>c) Punctuation Removal</a:t>
            </a:r>
            <a:endParaRPr lang="en-US" sz="2800">
              <a:latin typeface="+mn-lt"/>
            </a:endParaRPr>
          </a:p>
        </p:txBody>
      </p:sp>
      <p:pic>
        <p:nvPicPr>
          <p:cNvPr id="4" name="Picture 3" descr="Web capture_23-5-2022_124531_localhost.jpeg"/>
          <p:cNvPicPr>
            <a:picLocks noChangeAspect="1"/>
          </p:cNvPicPr>
          <p:nvPr/>
        </p:nvPicPr>
        <p:blipFill>
          <a:blip r:embed="rId2" cstate="print"/>
          <a:stretch>
            <a:fillRect/>
          </a:stretch>
        </p:blipFill>
        <p:spPr>
          <a:xfrm>
            <a:off x="228600" y="1447800"/>
            <a:ext cx="8761982" cy="4648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a:solidFill>
                  <a:schemeClr val="tx1"/>
                </a:solidFill>
                <a:latin typeface="+mn-lt"/>
                <a:cs typeface="Arial" pitchFamily="34" charset="0"/>
              </a:rPr>
              <a:t>d) </a:t>
            </a:r>
            <a:r>
              <a:rPr lang="en-US" sz="2800" b="1" err="1">
                <a:solidFill>
                  <a:schemeClr val="tx1"/>
                </a:solidFill>
                <a:latin typeface="+mn-lt"/>
                <a:cs typeface="Arial" pitchFamily="34" charset="0"/>
              </a:rPr>
              <a:t>Stopwords</a:t>
            </a:r>
            <a:endParaRPr lang="en-US" sz="2800">
              <a:latin typeface="+mn-lt"/>
            </a:endParaRPr>
          </a:p>
        </p:txBody>
      </p:sp>
      <p:pic>
        <p:nvPicPr>
          <p:cNvPr id="3" name="Picture 2" descr="Web capture_23-5-2022_124842_localhost.jpeg"/>
          <p:cNvPicPr>
            <a:picLocks noChangeAspect="1"/>
          </p:cNvPicPr>
          <p:nvPr/>
        </p:nvPicPr>
        <p:blipFill>
          <a:blip r:embed="rId2" cstate="print"/>
          <a:stretch>
            <a:fillRect/>
          </a:stretch>
        </p:blipFill>
        <p:spPr>
          <a:xfrm>
            <a:off x="217487" y="1447800"/>
            <a:ext cx="8709026"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blm solving.jpg"/>
          <p:cNvPicPr>
            <a:picLocks noChangeAspect="1"/>
          </p:cNvPicPr>
          <p:nvPr/>
        </p:nvPicPr>
        <p:blipFill>
          <a:blip r:embed="rId2" cstate="print"/>
          <a:stretch>
            <a:fillRect/>
          </a:stretch>
        </p:blipFill>
        <p:spPr>
          <a:xfrm>
            <a:off x="4572000" y="3124200"/>
            <a:ext cx="3810000" cy="2543175"/>
          </a:xfrm>
          <a:prstGeom prst="rect">
            <a:avLst/>
          </a:prstGeom>
          <a:ln>
            <a:noFill/>
          </a:ln>
          <a:effectLst>
            <a:softEdge rad="112500"/>
          </a:effectLst>
        </p:spPr>
      </p:pic>
      <p:sp>
        <p:nvSpPr>
          <p:cNvPr id="2" name="Title 1"/>
          <p:cNvSpPr>
            <a:spLocks noGrp="1"/>
          </p:cNvSpPr>
          <p:nvPr>
            <p:ph type="title"/>
          </p:nvPr>
        </p:nvSpPr>
        <p:spPr/>
        <p:txBody>
          <a:bodyPr/>
          <a:lstStyle/>
          <a:p>
            <a:pPr algn="l"/>
            <a:r>
              <a:rPr lang="en-US" sz="4000" b="1" i="1" u="sng">
                <a:solidFill>
                  <a:schemeClr val="accent1"/>
                </a:solidFill>
              </a:rPr>
              <a:t>Business</a:t>
            </a:r>
            <a:r>
              <a:rPr lang="en-US" b="1" i="1" u="sng">
                <a:solidFill>
                  <a:schemeClr val="accent1"/>
                </a:solidFill>
              </a:rPr>
              <a:t> problem : </a:t>
            </a:r>
          </a:p>
        </p:txBody>
      </p:sp>
      <p:sp>
        <p:nvSpPr>
          <p:cNvPr id="3" name="Content Placeholder 2"/>
          <p:cNvSpPr>
            <a:spLocks noGrp="1"/>
          </p:cNvSpPr>
          <p:nvPr>
            <p:ph sz="quarter" idx="1"/>
          </p:nvPr>
        </p:nvSpPr>
        <p:spPr/>
        <p:txBody>
          <a:bodyPr/>
          <a:lstStyle/>
          <a:p>
            <a:r>
              <a:rPr lang="en-US" i="1"/>
              <a:t>Need to get daily Analysis of a product such as emotions, sentiment etc. using Amazon data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5993-D877-954E-F454-58D00B96AA31}"/>
              </a:ext>
            </a:extLst>
          </p:cNvPr>
          <p:cNvSpPr>
            <a:spLocks noGrp="1"/>
          </p:cNvSpPr>
          <p:nvPr>
            <p:ph type="title"/>
          </p:nvPr>
        </p:nvSpPr>
        <p:spPr/>
        <p:txBody>
          <a:bodyPr vert="horz" lIns="91440" tIns="45720" rIns="91440" bIns="45720" anchor="b">
            <a:normAutofit/>
          </a:bodyPr>
          <a:lstStyle/>
          <a:p>
            <a:pPr algn="l"/>
            <a:r>
              <a:rPr lang="en-GB" sz="3000" b="1" i="1" u="sng">
                <a:solidFill>
                  <a:srgbClr val="C00000"/>
                </a:solidFill>
              </a:rPr>
              <a:t>Word cloud:</a:t>
            </a:r>
          </a:p>
        </p:txBody>
      </p:sp>
      <p:sp>
        <p:nvSpPr>
          <p:cNvPr id="3" name="TextBox 2">
            <a:extLst>
              <a:ext uri="{FF2B5EF4-FFF2-40B4-BE49-F238E27FC236}">
                <a16:creationId xmlns:a16="http://schemas.microsoft.com/office/drawing/2014/main" id="{4F894B73-0181-C3C0-FC19-9C5F433A4D69}"/>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4" name="Picture 4" descr="Text&#10;&#10;Description automatically generated">
            <a:extLst>
              <a:ext uri="{FF2B5EF4-FFF2-40B4-BE49-F238E27FC236}">
                <a16:creationId xmlns:a16="http://schemas.microsoft.com/office/drawing/2014/main" id="{6FDFA4F6-6DE7-E181-530A-0EEB145FCC79}"/>
              </a:ext>
            </a:extLst>
          </p:cNvPr>
          <p:cNvPicPr>
            <a:picLocks noChangeAspect="1"/>
          </p:cNvPicPr>
          <p:nvPr/>
        </p:nvPicPr>
        <p:blipFill>
          <a:blip r:embed="rId2"/>
          <a:stretch>
            <a:fillRect/>
          </a:stretch>
        </p:blipFill>
        <p:spPr>
          <a:xfrm>
            <a:off x="128588" y="1242298"/>
            <a:ext cx="8786811" cy="5273516"/>
          </a:xfrm>
          <a:prstGeom prst="rect">
            <a:avLst/>
          </a:prstGeom>
        </p:spPr>
      </p:pic>
      <p:sp>
        <p:nvSpPr>
          <p:cNvPr id="6" name="TextBox 5">
            <a:extLst>
              <a:ext uri="{FF2B5EF4-FFF2-40B4-BE49-F238E27FC236}">
                <a16:creationId xmlns:a16="http://schemas.microsoft.com/office/drawing/2014/main" id="{98696186-F315-583C-24B4-8CB8B1C4149F}"/>
              </a:ext>
            </a:extLst>
          </p:cNvPr>
          <p:cNvSpPr txBox="1"/>
          <p:nvPr/>
        </p:nvSpPr>
        <p:spPr>
          <a:xfrm>
            <a:off x="3357563" y="342900"/>
            <a:ext cx="5157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Total Number of 1 and 2 ratings      = 405</a:t>
            </a:r>
          </a:p>
          <a:p>
            <a:r>
              <a:rPr lang="en-US">
                <a:ea typeface="+mn-lt"/>
                <a:cs typeface="+mn-lt"/>
              </a:rPr>
              <a:t>Total Number of 3, 4 and 5 ratings = 425</a:t>
            </a:r>
            <a:endParaRPr lang="en-US"/>
          </a:p>
        </p:txBody>
      </p:sp>
    </p:spTree>
    <p:extLst>
      <p:ext uri="{BB962C8B-B14F-4D97-AF65-F5344CB8AC3E}">
        <p14:creationId xmlns:p14="http://schemas.microsoft.com/office/powerpoint/2010/main" val="18138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5993-D877-954E-F454-58D00B96AA31}"/>
              </a:ext>
            </a:extLst>
          </p:cNvPr>
          <p:cNvSpPr>
            <a:spLocks noGrp="1"/>
          </p:cNvSpPr>
          <p:nvPr>
            <p:ph type="title"/>
          </p:nvPr>
        </p:nvSpPr>
        <p:spPr/>
        <p:txBody>
          <a:bodyPr vert="horz" lIns="91440" tIns="45720" rIns="91440" bIns="45720" anchor="b">
            <a:normAutofit/>
          </a:bodyPr>
          <a:lstStyle/>
          <a:p>
            <a:pPr algn="l"/>
            <a:r>
              <a:rPr lang="en-GB" sz="3000" b="1" i="1" u="sng">
                <a:solidFill>
                  <a:srgbClr val="C00000"/>
                </a:solidFill>
              </a:rPr>
              <a:t>Word cloud:</a:t>
            </a:r>
          </a:p>
        </p:txBody>
      </p:sp>
      <p:pic>
        <p:nvPicPr>
          <p:cNvPr id="5" name="Picture 5" descr="Text&#10;&#10;Description automatically generated">
            <a:extLst>
              <a:ext uri="{FF2B5EF4-FFF2-40B4-BE49-F238E27FC236}">
                <a16:creationId xmlns:a16="http://schemas.microsoft.com/office/drawing/2014/main" id="{17533830-B554-5ABA-ED97-305FB5359642}"/>
              </a:ext>
            </a:extLst>
          </p:cNvPr>
          <p:cNvPicPr>
            <a:picLocks noChangeAspect="1"/>
          </p:cNvPicPr>
          <p:nvPr/>
        </p:nvPicPr>
        <p:blipFill>
          <a:blip r:embed="rId2"/>
          <a:stretch>
            <a:fillRect/>
          </a:stretch>
        </p:blipFill>
        <p:spPr>
          <a:xfrm>
            <a:off x="211914" y="1150834"/>
            <a:ext cx="8643937" cy="5151825"/>
          </a:xfrm>
          <a:prstGeom prst="rect">
            <a:avLst/>
          </a:prstGeom>
        </p:spPr>
      </p:pic>
    </p:spTree>
    <p:extLst>
      <p:ext uri="{BB962C8B-B14F-4D97-AF65-F5344CB8AC3E}">
        <p14:creationId xmlns:p14="http://schemas.microsoft.com/office/powerpoint/2010/main" val="100998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5993-D877-954E-F454-58D00B96AA31}"/>
              </a:ext>
            </a:extLst>
          </p:cNvPr>
          <p:cNvSpPr>
            <a:spLocks noGrp="1"/>
          </p:cNvSpPr>
          <p:nvPr>
            <p:ph type="title"/>
          </p:nvPr>
        </p:nvSpPr>
        <p:spPr/>
        <p:txBody>
          <a:bodyPr vert="horz" lIns="91440" tIns="45720" rIns="91440" bIns="45720" anchor="b">
            <a:normAutofit/>
          </a:bodyPr>
          <a:lstStyle/>
          <a:p>
            <a:pPr algn="l"/>
            <a:r>
              <a:rPr lang="en-GB" sz="3000" b="1" i="1" u="sng">
                <a:solidFill>
                  <a:srgbClr val="C00000"/>
                </a:solidFill>
              </a:rPr>
              <a:t>Word cloud:</a:t>
            </a:r>
          </a:p>
        </p:txBody>
      </p:sp>
      <p:pic>
        <p:nvPicPr>
          <p:cNvPr id="3" name="Picture 3" descr="Text&#10;&#10;Description automatically generated">
            <a:extLst>
              <a:ext uri="{FF2B5EF4-FFF2-40B4-BE49-F238E27FC236}">
                <a16:creationId xmlns:a16="http://schemas.microsoft.com/office/drawing/2014/main" id="{CB61256D-EFAB-3CB1-08A9-8E51C0335821}"/>
              </a:ext>
            </a:extLst>
          </p:cNvPr>
          <p:cNvPicPr>
            <a:picLocks noChangeAspect="1"/>
          </p:cNvPicPr>
          <p:nvPr/>
        </p:nvPicPr>
        <p:blipFill>
          <a:blip r:embed="rId2"/>
          <a:stretch>
            <a:fillRect/>
          </a:stretch>
        </p:blipFill>
        <p:spPr>
          <a:xfrm>
            <a:off x="142875" y="1167412"/>
            <a:ext cx="8801100" cy="5337562"/>
          </a:xfrm>
          <a:prstGeom prst="rect">
            <a:avLst/>
          </a:prstGeom>
        </p:spPr>
      </p:pic>
    </p:spTree>
    <p:extLst>
      <p:ext uri="{BB962C8B-B14F-4D97-AF65-F5344CB8AC3E}">
        <p14:creationId xmlns:p14="http://schemas.microsoft.com/office/powerpoint/2010/main" val="3798887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C894-EB1D-7CEB-22D7-FC94EB748783}"/>
              </a:ext>
            </a:extLst>
          </p:cNvPr>
          <p:cNvSpPr>
            <a:spLocks noGrp="1"/>
          </p:cNvSpPr>
          <p:nvPr>
            <p:ph type="title"/>
          </p:nvPr>
        </p:nvSpPr>
        <p:spPr/>
        <p:txBody>
          <a:bodyPr vert="horz" lIns="91440" tIns="45720" rIns="91440" bIns="45720" anchor="b">
            <a:normAutofit/>
          </a:bodyPr>
          <a:lstStyle/>
          <a:p>
            <a:pPr algn="l"/>
            <a:r>
              <a:rPr lang="en-GB" sz="3000" b="1" i="1" u="sng">
                <a:solidFill>
                  <a:srgbClr val="C00000"/>
                </a:solidFill>
                <a:ea typeface="+mj-lt"/>
                <a:cs typeface="+mj-lt"/>
              </a:rPr>
              <a:t>Sentimental analysis: Vader </a:t>
            </a:r>
            <a:r>
              <a:rPr lang="en-GB" sz="3000" b="1" i="1" u="sng" err="1">
                <a:solidFill>
                  <a:srgbClr val="C00000"/>
                </a:solidFill>
                <a:ea typeface="+mj-lt"/>
                <a:cs typeface="+mj-lt"/>
              </a:rPr>
              <a:t>analyzer</a:t>
            </a:r>
            <a:r>
              <a:rPr lang="en-GB" sz="3000" b="1" i="1" u="sng">
                <a:solidFill>
                  <a:srgbClr val="C00000"/>
                </a:solidFill>
                <a:ea typeface="+mj-lt"/>
                <a:cs typeface="+mj-lt"/>
              </a:rPr>
              <a:t> </a:t>
            </a:r>
            <a:endParaRPr lang="en-US" sz="3000"/>
          </a:p>
        </p:txBody>
      </p:sp>
      <p:pic>
        <p:nvPicPr>
          <p:cNvPr id="3" name="Picture 3" descr="Graphical user interface, application&#10;&#10;Description automatically generated">
            <a:extLst>
              <a:ext uri="{FF2B5EF4-FFF2-40B4-BE49-F238E27FC236}">
                <a16:creationId xmlns:a16="http://schemas.microsoft.com/office/drawing/2014/main" id="{7269468D-9964-BFEF-56E7-B442D568FC72}"/>
              </a:ext>
            </a:extLst>
          </p:cNvPr>
          <p:cNvPicPr>
            <a:picLocks noChangeAspect="1"/>
          </p:cNvPicPr>
          <p:nvPr/>
        </p:nvPicPr>
        <p:blipFill>
          <a:blip r:embed="rId2"/>
          <a:stretch>
            <a:fillRect/>
          </a:stretch>
        </p:blipFill>
        <p:spPr>
          <a:xfrm>
            <a:off x="457200" y="1872039"/>
            <a:ext cx="7715250" cy="4428372"/>
          </a:xfrm>
          <a:prstGeom prst="rect">
            <a:avLst/>
          </a:prstGeom>
        </p:spPr>
      </p:pic>
      <p:sp>
        <p:nvSpPr>
          <p:cNvPr id="4" name="TextBox 3">
            <a:extLst>
              <a:ext uri="{FF2B5EF4-FFF2-40B4-BE49-F238E27FC236}">
                <a16:creationId xmlns:a16="http://schemas.microsoft.com/office/drawing/2014/main" id="{28332EA8-A045-7681-A29B-6970C8E4CB80}"/>
              </a:ext>
            </a:extLst>
          </p:cNvPr>
          <p:cNvSpPr txBox="1"/>
          <p:nvPr/>
        </p:nvSpPr>
        <p:spPr>
          <a:xfrm>
            <a:off x="457200" y="1343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Polarity scores</a:t>
            </a:r>
          </a:p>
        </p:txBody>
      </p:sp>
    </p:spTree>
    <p:extLst>
      <p:ext uri="{BB962C8B-B14F-4D97-AF65-F5344CB8AC3E}">
        <p14:creationId xmlns:p14="http://schemas.microsoft.com/office/powerpoint/2010/main" val="313583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8338-ED0B-DA63-B026-E2CED37E3476}"/>
              </a:ext>
            </a:extLst>
          </p:cNvPr>
          <p:cNvSpPr>
            <a:spLocks noGrp="1"/>
          </p:cNvSpPr>
          <p:nvPr>
            <p:ph type="title"/>
          </p:nvPr>
        </p:nvSpPr>
        <p:spPr>
          <a:xfrm>
            <a:off x="244602" y="157163"/>
            <a:ext cx="8534400" cy="658940"/>
          </a:xfrm>
        </p:spPr>
        <p:txBody>
          <a:bodyPr vert="horz" lIns="91440" tIns="45720" rIns="91440" bIns="45720" anchor="b">
            <a:normAutofit/>
          </a:bodyPr>
          <a:lstStyle/>
          <a:p>
            <a:r>
              <a:rPr lang="en-GB" sz="3000" b="1" i="1" u="sng">
                <a:solidFill>
                  <a:srgbClr val="C00000"/>
                </a:solidFill>
              </a:rPr>
              <a:t>positive</a:t>
            </a:r>
            <a:r>
              <a:rPr lang="en-GB" sz="3000" b="1" i="1" u="sng">
                <a:solidFill>
                  <a:srgbClr val="C00000"/>
                </a:solidFill>
                <a:ea typeface="+mj-lt"/>
                <a:cs typeface="+mj-lt"/>
              </a:rPr>
              <a:t> and negative sentiment</a:t>
            </a:r>
            <a:r>
              <a:rPr lang="en-GB" b="1" i="1" u="sng">
                <a:solidFill>
                  <a:srgbClr val="C00000"/>
                </a:solidFill>
                <a:ea typeface="+mj-lt"/>
                <a:cs typeface="+mj-lt"/>
              </a:rPr>
              <a:t> scores</a:t>
            </a:r>
            <a:endParaRPr lang="en-US">
              <a:solidFill>
                <a:srgbClr val="7B9899"/>
              </a:solidFill>
            </a:endParaRPr>
          </a:p>
        </p:txBody>
      </p:sp>
      <p:pic>
        <p:nvPicPr>
          <p:cNvPr id="3" name="Picture 3" descr="Graphical user interface, text, application, email&#10;&#10;Description automatically generated">
            <a:extLst>
              <a:ext uri="{FF2B5EF4-FFF2-40B4-BE49-F238E27FC236}">
                <a16:creationId xmlns:a16="http://schemas.microsoft.com/office/drawing/2014/main" id="{0CD15486-8674-B83F-5A5D-15A4EA07CC07}"/>
              </a:ext>
            </a:extLst>
          </p:cNvPr>
          <p:cNvPicPr>
            <a:picLocks noChangeAspect="1"/>
          </p:cNvPicPr>
          <p:nvPr/>
        </p:nvPicPr>
        <p:blipFill>
          <a:blip r:embed="rId2"/>
          <a:stretch>
            <a:fillRect/>
          </a:stretch>
        </p:blipFill>
        <p:spPr>
          <a:xfrm>
            <a:off x="242888" y="1300540"/>
            <a:ext cx="8686800" cy="5071309"/>
          </a:xfrm>
          <a:prstGeom prst="rect">
            <a:avLst/>
          </a:prstGeom>
        </p:spPr>
      </p:pic>
    </p:spTree>
    <p:extLst>
      <p:ext uri="{BB962C8B-B14F-4D97-AF65-F5344CB8AC3E}">
        <p14:creationId xmlns:p14="http://schemas.microsoft.com/office/powerpoint/2010/main" val="2471482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E120-7B2C-108E-2621-FD66BF7988A0}"/>
              </a:ext>
            </a:extLst>
          </p:cNvPr>
          <p:cNvSpPr>
            <a:spLocks noGrp="1"/>
          </p:cNvSpPr>
          <p:nvPr>
            <p:ph type="title"/>
          </p:nvPr>
        </p:nvSpPr>
        <p:spPr>
          <a:xfrm>
            <a:off x="301752" y="228600"/>
            <a:ext cx="8534400" cy="573215"/>
          </a:xfrm>
        </p:spPr>
        <p:txBody>
          <a:bodyPr vert="horz" lIns="91440" tIns="45720" rIns="91440" bIns="45720" anchor="b">
            <a:normAutofit/>
          </a:bodyPr>
          <a:lstStyle/>
          <a:p>
            <a:pPr algn="l"/>
            <a:r>
              <a:rPr lang="en-GB" sz="3000" b="1" i="1" u="sng">
                <a:solidFill>
                  <a:srgbClr val="C00000"/>
                </a:solidFill>
              </a:rPr>
              <a:t>Sentiment scores result:</a:t>
            </a:r>
            <a:endParaRPr lang="en-US" sz="3000"/>
          </a:p>
        </p:txBody>
      </p:sp>
      <p:sp>
        <p:nvSpPr>
          <p:cNvPr id="3" name="TextBox 2">
            <a:extLst>
              <a:ext uri="{FF2B5EF4-FFF2-40B4-BE49-F238E27FC236}">
                <a16:creationId xmlns:a16="http://schemas.microsoft.com/office/drawing/2014/main" id="{10C1158A-C978-BE27-B861-960C34AECC91}"/>
              </a:ext>
            </a:extLst>
          </p:cNvPr>
          <p:cNvSpPr txBox="1"/>
          <p:nvPr/>
        </p:nvSpPr>
        <p:spPr>
          <a:xfrm>
            <a:off x="214313" y="14287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Positive   = 478 </a:t>
            </a:r>
          </a:p>
          <a:p>
            <a:endParaRPr lang="en-US" sz="2400">
              <a:ea typeface="+mn-lt"/>
              <a:cs typeface="+mn-lt"/>
            </a:endParaRPr>
          </a:p>
          <a:p>
            <a:r>
              <a:rPr lang="en-US" sz="2400">
                <a:ea typeface="+mn-lt"/>
                <a:cs typeface="+mn-lt"/>
              </a:rPr>
              <a:t>Negative  = 352</a:t>
            </a:r>
            <a:endParaRPr lang="en-US" sz="2400"/>
          </a:p>
        </p:txBody>
      </p:sp>
      <p:pic>
        <p:nvPicPr>
          <p:cNvPr id="4" name="Picture 4" descr="Chart, bar chart&#10;&#10;Description automatically generated">
            <a:extLst>
              <a:ext uri="{FF2B5EF4-FFF2-40B4-BE49-F238E27FC236}">
                <a16:creationId xmlns:a16="http://schemas.microsoft.com/office/drawing/2014/main" id="{58A4D04F-72CB-D7FB-6AE4-563613127E64}"/>
              </a:ext>
            </a:extLst>
          </p:cNvPr>
          <p:cNvPicPr>
            <a:picLocks noChangeAspect="1"/>
          </p:cNvPicPr>
          <p:nvPr/>
        </p:nvPicPr>
        <p:blipFill>
          <a:blip r:embed="rId2"/>
          <a:stretch>
            <a:fillRect/>
          </a:stretch>
        </p:blipFill>
        <p:spPr>
          <a:xfrm>
            <a:off x="3143250" y="1593261"/>
            <a:ext cx="5172075" cy="4071529"/>
          </a:xfrm>
          <a:prstGeom prst="rect">
            <a:avLst/>
          </a:prstGeom>
        </p:spPr>
      </p:pic>
    </p:spTree>
    <p:extLst>
      <p:ext uri="{BB962C8B-B14F-4D97-AF65-F5344CB8AC3E}">
        <p14:creationId xmlns:p14="http://schemas.microsoft.com/office/powerpoint/2010/main" val="287186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DB0F-1768-1ED9-FC26-5709342C89FA}"/>
              </a:ext>
            </a:extLst>
          </p:cNvPr>
          <p:cNvSpPr>
            <a:spLocks noGrp="1"/>
          </p:cNvSpPr>
          <p:nvPr>
            <p:ph type="title"/>
          </p:nvPr>
        </p:nvSpPr>
        <p:spPr/>
        <p:txBody>
          <a:bodyPr vert="horz" lIns="91440" tIns="45720" rIns="91440" bIns="45720" anchor="b">
            <a:normAutofit/>
          </a:bodyPr>
          <a:lstStyle/>
          <a:p>
            <a:pPr algn="l"/>
            <a:r>
              <a:rPr lang="en-GB" b="1" i="1" u="sng">
                <a:solidFill>
                  <a:schemeClr val="accent1"/>
                </a:solidFill>
              </a:rPr>
              <a:t>Model building: </a:t>
            </a:r>
            <a:endParaRPr lang="en-US" u="sng">
              <a:solidFill>
                <a:schemeClr val="accent1"/>
              </a:solidFill>
            </a:endParaRPr>
          </a:p>
        </p:txBody>
      </p:sp>
      <p:sp>
        <p:nvSpPr>
          <p:cNvPr id="4" name="Content Placeholder 3">
            <a:extLst>
              <a:ext uri="{FF2B5EF4-FFF2-40B4-BE49-F238E27FC236}">
                <a16:creationId xmlns:a16="http://schemas.microsoft.com/office/drawing/2014/main" id="{862ADD1D-DE91-6135-39BC-96B09B98B80D}"/>
              </a:ext>
            </a:extLst>
          </p:cNvPr>
          <p:cNvSpPr>
            <a:spLocks noGrp="1"/>
          </p:cNvSpPr>
          <p:nvPr>
            <p:ph sz="quarter" idx="1"/>
          </p:nvPr>
        </p:nvSpPr>
        <p:spPr/>
        <p:txBody>
          <a:bodyPr vert="horz" lIns="91440" tIns="45720" rIns="91440" bIns="45720" anchor="t">
            <a:normAutofit/>
          </a:bodyPr>
          <a:lstStyle/>
          <a:p>
            <a:r>
              <a:rPr lang="en-GB" i="1"/>
              <a:t>We did model building by taking two classification models, they are </a:t>
            </a:r>
            <a:endParaRPr lang="en-US" i="1"/>
          </a:p>
          <a:p>
            <a:pPr marL="0" indent="0">
              <a:buNone/>
            </a:pPr>
            <a:endParaRPr lang="en-GB"/>
          </a:p>
          <a:p>
            <a:pPr lvl="1"/>
            <a:r>
              <a:rPr lang="en-GB" sz="2400" i="1">
                <a:solidFill>
                  <a:srgbClr val="000000"/>
                </a:solidFill>
              </a:rPr>
              <a:t>a. Naïve Bayes.</a:t>
            </a:r>
          </a:p>
          <a:p>
            <a:pPr lvl="1"/>
            <a:r>
              <a:rPr lang="en-GB" sz="2400" i="1">
                <a:solidFill>
                  <a:srgbClr val="000000"/>
                </a:solidFill>
              </a:rPr>
              <a:t>b. Logistic Regression.</a:t>
            </a:r>
          </a:p>
        </p:txBody>
      </p:sp>
      <p:sp>
        <p:nvSpPr>
          <p:cNvPr id="3" name="TextBox 2">
            <a:extLst>
              <a:ext uri="{FF2B5EF4-FFF2-40B4-BE49-F238E27FC236}">
                <a16:creationId xmlns:a16="http://schemas.microsoft.com/office/drawing/2014/main" id="{BC85A3CF-FB37-88F5-65F1-CA5F97F3D1A2}"/>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50467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EDA3-072D-A039-DECA-8385F2F2CA78}"/>
              </a:ext>
            </a:extLst>
          </p:cNvPr>
          <p:cNvSpPr>
            <a:spLocks noGrp="1"/>
          </p:cNvSpPr>
          <p:nvPr>
            <p:ph type="title"/>
          </p:nvPr>
        </p:nvSpPr>
        <p:spPr>
          <a:xfrm>
            <a:off x="301752" y="286111"/>
            <a:ext cx="8692550" cy="988989"/>
          </a:xfrm>
        </p:spPr>
        <p:txBody>
          <a:bodyPr vert="horz" lIns="91440" tIns="45720" rIns="91440" bIns="45720" anchor="b">
            <a:normAutofit fontScale="90000"/>
          </a:bodyPr>
          <a:lstStyle/>
          <a:p>
            <a:pPr algn="l"/>
            <a:r>
              <a:rPr lang="en-GB" b="1" i="1" u="sng">
                <a:solidFill>
                  <a:schemeClr val="accent1"/>
                </a:solidFill>
                <a:ea typeface="+mj-lt"/>
                <a:cs typeface="+mj-lt"/>
              </a:rPr>
              <a:t>Model building using Multinomial Naive Bayes :</a:t>
            </a:r>
            <a:endParaRPr lang="en-US" b="1" i="1" u="sng">
              <a:solidFill>
                <a:schemeClr val="accent1"/>
              </a:solidFill>
            </a:endParaRPr>
          </a:p>
        </p:txBody>
      </p:sp>
      <p:sp>
        <p:nvSpPr>
          <p:cNvPr id="5" name="TextBox 4">
            <a:extLst>
              <a:ext uri="{FF2B5EF4-FFF2-40B4-BE49-F238E27FC236}">
                <a16:creationId xmlns:a16="http://schemas.microsoft.com/office/drawing/2014/main" id="{FF684B37-CFCF-561E-2DA3-DE18CF7EEE93}"/>
              </a:ext>
            </a:extLst>
          </p:cNvPr>
          <p:cNvSpPr txBox="1"/>
          <p:nvPr/>
        </p:nvSpPr>
        <p:spPr>
          <a:xfrm>
            <a:off x="296174" y="1518249"/>
            <a:ext cx="76027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Georgia"/>
              </a:rPr>
              <a:t>1. </a:t>
            </a:r>
            <a:r>
              <a:rPr lang="en-GB" sz="2000" b="1" err="1">
                <a:latin typeface="Georgia"/>
              </a:rPr>
              <a:t>MultinomialNB</a:t>
            </a:r>
            <a:r>
              <a:rPr lang="en-GB" sz="2000" b="1">
                <a:latin typeface="Georgia"/>
              </a:rPr>
              <a:t> Accuracy: 0.7269076305220884 </a:t>
            </a:r>
            <a:endParaRPr lang="en-GB" sz="2000" b="1"/>
          </a:p>
        </p:txBody>
      </p:sp>
      <p:sp>
        <p:nvSpPr>
          <p:cNvPr id="7" name="TextBox 6">
            <a:extLst>
              <a:ext uri="{FF2B5EF4-FFF2-40B4-BE49-F238E27FC236}">
                <a16:creationId xmlns:a16="http://schemas.microsoft.com/office/drawing/2014/main" id="{C248F4CC-B654-2ED5-6886-735ABD459AEC}"/>
              </a:ext>
            </a:extLst>
          </p:cNvPr>
          <p:cNvSpPr txBox="1"/>
          <p:nvPr/>
        </p:nvSpPr>
        <p:spPr>
          <a:xfrm>
            <a:off x="296174" y="2251494"/>
            <a:ext cx="53023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t>2. ROC curve</a:t>
            </a:r>
          </a:p>
        </p:txBody>
      </p:sp>
      <p:pic>
        <p:nvPicPr>
          <p:cNvPr id="8" name="Picture 8" descr="Chart, line chart&#10;&#10;Description automatically generated">
            <a:extLst>
              <a:ext uri="{FF2B5EF4-FFF2-40B4-BE49-F238E27FC236}">
                <a16:creationId xmlns:a16="http://schemas.microsoft.com/office/drawing/2014/main" id="{82188C02-9064-ECBD-CE7C-2861482C8913}"/>
              </a:ext>
            </a:extLst>
          </p:cNvPr>
          <p:cNvPicPr>
            <a:picLocks noChangeAspect="1"/>
          </p:cNvPicPr>
          <p:nvPr/>
        </p:nvPicPr>
        <p:blipFill>
          <a:blip r:embed="rId2"/>
          <a:stretch>
            <a:fillRect/>
          </a:stretch>
        </p:blipFill>
        <p:spPr>
          <a:xfrm>
            <a:off x="1848928" y="2775672"/>
            <a:ext cx="4799161" cy="3290731"/>
          </a:xfrm>
          <a:prstGeom prst="rect">
            <a:avLst/>
          </a:prstGeom>
        </p:spPr>
      </p:pic>
    </p:spTree>
    <p:extLst>
      <p:ext uri="{BB962C8B-B14F-4D97-AF65-F5344CB8AC3E}">
        <p14:creationId xmlns:p14="http://schemas.microsoft.com/office/powerpoint/2010/main" val="2463761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F533-7C8E-D22C-281C-22F231FF6847}"/>
              </a:ext>
            </a:extLst>
          </p:cNvPr>
          <p:cNvSpPr>
            <a:spLocks noGrp="1"/>
          </p:cNvSpPr>
          <p:nvPr>
            <p:ph type="title"/>
          </p:nvPr>
        </p:nvSpPr>
        <p:spPr>
          <a:xfrm>
            <a:off x="301752" y="228600"/>
            <a:ext cx="8836324" cy="1032121"/>
          </a:xfrm>
        </p:spPr>
        <p:txBody>
          <a:bodyPr vert="horz" lIns="91440" tIns="45720" rIns="91440" bIns="45720" anchor="b">
            <a:normAutofit fontScale="90000"/>
          </a:bodyPr>
          <a:lstStyle/>
          <a:p>
            <a:pPr algn="l"/>
            <a:r>
              <a:rPr lang="en-GB" b="1" i="1" u="sng">
                <a:solidFill>
                  <a:schemeClr val="accent1"/>
                </a:solidFill>
              </a:rPr>
              <a:t>Model building using Multinomial Naive Bayes :</a:t>
            </a:r>
            <a:endParaRPr lang="en-GB">
              <a:solidFill>
                <a:schemeClr val="accent1"/>
              </a:solidFill>
              <a:ea typeface="+mj-lt"/>
              <a:cs typeface="+mj-lt"/>
            </a:endParaRPr>
          </a:p>
        </p:txBody>
      </p:sp>
      <p:sp>
        <p:nvSpPr>
          <p:cNvPr id="3" name="TextBox 2">
            <a:extLst>
              <a:ext uri="{FF2B5EF4-FFF2-40B4-BE49-F238E27FC236}">
                <a16:creationId xmlns:a16="http://schemas.microsoft.com/office/drawing/2014/main" id="{8B9D3DBC-8F3E-ADC8-E688-F9A944EF88ED}"/>
              </a:ext>
            </a:extLst>
          </p:cNvPr>
          <p:cNvSpPr txBox="1"/>
          <p:nvPr/>
        </p:nvSpPr>
        <p:spPr>
          <a:xfrm>
            <a:off x="224287" y="4149306"/>
            <a:ext cx="59924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t>4. Confusion Matrix</a:t>
            </a:r>
          </a:p>
        </p:txBody>
      </p:sp>
      <p:pic>
        <p:nvPicPr>
          <p:cNvPr id="4" name="Picture 4" descr="Graphical user interface, text, application&#10;&#10;Description automatically generated">
            <a:extLst>
              <a:ext uri="{FF2B5EF4-FFF2-40B4-BE49-F238E27FC236}">
                <a16:creationId xmlns:a16="http://schemas.microsoft.com/office/drawing/2014/main" id="{C9F03894-59CC-C208-6889-526B386343A4}"/>
              </a:ext>
            </a:extLst>
          </p:cNvPr>
          <p:cNvPicPr>
            <a:picLocks noChangeAspect="1"/>
          </p:cNvPicPr>
          <p:nvPr/>
        </p:nvPicPr>
        <p:blipFill>
          <a:blip r:embed="rId2"/>
          <a:stretch>
            <a:fillRect/>
          </a:stretch>
        </p:blipFill>
        <p:spPr>
          <a:xfrm>
            <a:off x="181155" y="4711441"/>
            <a:ext cx="7861539" cy="1719571"/>
          </a:xfrm>
          <a:prstGeom prst="rect">
            <a:avLst/>
          </a:prstGeom>
        </p:spPr>
      </p:pic>
      <p:sp>
        <p:nvSpPr>
          <p:cNvPr id="5" name="TextBox 4">
            <a:extLst>
              <a:ext uri="{FF2B5EF4-FFF2-40B4-BE49-F238E27FC236}">
                <a16:creationId xmlns:a16="http://schemas.microsoft.com/office/drawing/2014/main" id="{29621B75-B93E-3454-3D27-717D6A089081}"/>
              </a:ext>
            </a:extLst>
          </p:cNvPr>
          <p:cNvSpPr txBox="1"/>
          <p:nvPr/>
        </p:nvSpPr>
        <p:spPr>
          <a:xfrm>
            <a:off x="224287" y="1446362"/>
            <a:ext cx="6481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3. Classification Report</a:t>
            </a:r>
            <a:endParaRPr lang="en-GB">
              <a:ea typeface="+mn-lt"/>
              <a:cs typeface="+mn-lt"/>
            </a:endParaRPr>
          </a:p>
          <a:p>
            <a:pPr algn="l"/>
            <a:endParaRPr lang="en-GB"/>
          </a:p>
        </p:txBody>
      </p:sp>
      <p:pic>
        <p:nvPicPr>
          <p:cNvPr id="8" name="Picture 6" descr="Table&#10;&#10;Description automatically generated">
            <a:extLst>
              <a:ext uri="{FF2B5EF4-FFF2-40B4-BE49-F238E27FC236}">
                <a16:creationId xmlns:a16="http://schemas.microsoft.com/office/drawing/2014/main" id="{773162A2-0540-D606-841B-125DD283034F}"/>
              </a:ext>
            </a:extLst>
          </p:cNvPr>
          <p:cNvPicPr>
            <a:picLocks noChangeAspect="1"/>
          </p:cNvPicPr>
          <p:nvPr/>
        </p:nvPicPr>
        <p:blipFill>
          <a:blip r:embed="rId3"/>
          <a:stretch>
            <a:fillRect/>
          </a:stretch>
        </p:blipFill>
        <p:spPr>
          <a:xfrm>
            <a:off x="181156" y="1870743"/>
            <a:ext cx="8623538" cy="2153233"/>
          </a:xfrm>
          <a:prstGeom prst="rect">
            <a:avLst/>
          </a:prstGeom>
        </p:spPr>
      </p:pic>
    </p:spTree>
    <p:extLst>
      <p:ext uri="{BB962C8B-B14F-4D97-AF65-F5344CB8AC3E}">
        <p14:creationId xmlns:p14="http://schemas.microsoft.com/office/powerpoint/2010/main" val="1908161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9E4E-038A-CF48-A7C3-378F5434D85C}"/>
              </a:ext>
            </a:extLst>
          </p:cNvPr>
          <p:cNvSpPr>
            <a:spLocks noGrp="1"/>
          </p:cNvSpPr>
          <p:nvPr>
            <p:ph type="title"/>
          </p:nvPr>
        </p:nvSpPr>
        <p:spPr>
          <a:xfrm>
            <a:off x="301752" y="156714"/>
            <a:ext cx="8692550" cy="1032121"/>
          </a:xfrm>
        </p:spPr>
        <p:txBody>
          <a:bodyPr vert="horz" lIns="91440" tIns="45720" rIns="91440" bIns="45720" anchor="b">
            <a:normAutofit fontScale="90000"/>
          </a:bodyPr>
          <a:lstStyle/>
          <a:p>
            <a:pPr algn="l"/>
            <a:r>
              <a:rPr lang="en-GB" b="1" i="1" u="sng">
                <a:solidFill>
                  <a:schemeClr val="accent1"/>
                </a:solidFill>
                <a:ea typeface="+mj-lt"/>
                <a:cs typeface="+mj-lt"/>
              </a:rPr>
              <a:t>Model building using Logistic Regression :</a:t>
            </a:r>
            <a:endParaRPr lang="en-US" b="1" i="1" u="sng">
              <a:solidFill>
                <a:schemeClr val="accent1"/>
              </a:solidFill>
            </a:endParaRPr>
          </a:p>
        </p:txBody>
      </p:sp>
      <p:sp>
        <p:nvSpPr>
          <p:cNvPr id="11" name="TextBox 10">
            <a:extLst>
              <a:ext uri="{FF2B5EF4-FFF2-40B4-BE49-F238E27FC236}">
                <a16:creationId xmlns:a16="http://schemas.microsoft.com/office/drawing/2014/main" id="{89B9A6E0-D08E-005B-1F2C-2D1EC314137E}"/>
              </a:ext>
            </a:extLst>
          </p:cNvPr>
          <p:cNvSpPr txBox="1"/>
          <p:nvPr/>
        </p:nvSpPr>
        <p:spPr>
          <a:xfrm>
            <a:off x="296174" y="1604513"/>
            <a:ext cx="79765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Georgia"/>
              </a:rPr>
              <a:t>1. </a:t>
            </a:r>
            <a:r>
              <a:rPr lang="en-GB" sz="2000" b="1" err="1">
                <a:latin typeface="Georgia"/>
              </a:rPr>
              <a:t>LogisticRegression</a:t>
            </a:r>
            <a:r>
              <a:rPr lang="en-GB" sz="2000" b="1">
                <a:latin typeface="Georgia"/>
              </a:rPr>
              <a:t> Accuracy: 0.7590361445783133</a:t>
            </a:r>
            <a:endParaRPr lang="en-US" sz="2000" b="1">
              <a:latin typeface="Georgia"/>
            </a:endParaRPr>
          </a:p>
        </p:txBody>
      </p:sp>
      <p:sp>
        <p:nvSpPr>
          <p:cNvPr id="12" name="TextBox 11">
            <a:extLst>
              <a:ext uri="{FF2B5EF4-FFF2-40B4-BE49-F238E27FC236}">
                <a16:creationId xmlns:a16="http://schemas.microsoft.com/office/drawing/2014/main" id="{E598E759-7A94-8DCD-3EB5-409502C95790}"/>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3" name="TextBox 12">
            <a:extLst>
              <a:ext uri="{FF2B5EF4-FFF2-40B4-BE49-F238E27FC236}">
                <a16:creationId xmlns:a16="http://schemas.microsoft.com/office/drawing/2014/main" id="{4BC8D8D2-EA4F-D8F9-9B10-0C16B1A32C87}"/>
              </a:ext>
            </a:extLst>
          </p:cNvPr>
          <p:cNvSpPr txBox="1"/>
          <p:nvPr/>
        </p:nvSpPr>
        <p:spPr>
          <a:xfrm>
            <a:off x="296174" y="225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2. ROC curve</a:t>
            </a:r>
            <a:endParaRPr lang="en-US"/>
          </a:p>
        </p:txBody>
      </p:sp>
      <p:pic>
        <p:nvPicPr>
          <p:cNvPr id="14" name="Picture 14" descr="Chart, line chart&#10;&#10;Description automatically generated">
            <a:extLst>
              <a:ext uri="{FF2B5EF4-FFF2-40B4-BE49-F238E27FC236}">
                <a16:creationId xmlns:a16="http://schemas.microsoft.com/office/drawing/2014/main" id="{6A5684A3-D36F-BE4A-3B3E-BDE5B29B8467}"/>
              </a:ext>
            </a:extLst>
          </p:cNvPr>
          <p:cNvPicPr>
            <a:picLocks noChangeAspect="1"/>
          </p:cNvPicPr>
          <p:nvPr/>
        </p:nvPicPr>
        <p:blipFill>
          <a:blip r:embed="rId2"/>
          <a:stretch>
            <a:fillRect/>
          </a:stretch>
        </p:blipFill>
        <p:spPr>
          <a:xfrm>
            <a:off x="2337758" y="2761295"/>
            <a:ext cx="5101085" cy="3506390"/>
          </a:xfrm>
          <a:prstGeom prst="rect">
            <a:avLst/>
          </a:prstGeom>
        </p:spPr>
      </p:pic>
    </p:spTree>
    <p:extLst>
      <p:ext uri="{BB962C8B-B14F-4D97-AF65-F5344CB8AC3E}">
        <p14:creationId xmlns:p14="http://schemas.microsoft.com/office/powerpoint/2010/main" val="133104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reeform 114"/>
          <p:cNvSpPr/>
          <p:nvPr/>
        </p:nvSpPr>
        <p:spPr>
          <a:xfrm flipH="1">
            <a:off x="7391400" y="3733800"/>
            <a:ext cx="152400" cy="228600"/>
          </a:xfrm>
          <a:custGeom>
            <a:avLst/>
            <a:gdLst>
              <a:gd name="connsiteX0" fmla="*/ 0 w 133684"/>
              <a:gd name="connsiteY0" fmla="*/ 0 h 224589"/>
              <a:gd name="connsiteX1" fmla="*/ 133684 w 133684"/>
              <a:gd name="connsiteY1" fmla="*/ 106947 h 224589"/>
              <a:gd name="connsiteX2" fmla="*/ 0 w 133684"/>
              <a:gd name="connsiteY2" fmla="*/ 224589 h 224589"/>
            </a:gdLst>
            <a:ahLst/>
            <a:cxnLst>
              <a:cxn ang="0">
                <a:pos x="connsiteX0" y="connsiteY0"/>
              </a:cxn>
              <a:cxn ang="0">
                <a:pos x="connsiteX1" y="connsiteY1"/>
              </a:cxn>
              <a:cxn ang="0">
                <a:pos x="connsiteX2" y="connsiteY2"/>
              </a:cxn>
            </a:cxnLst>
            <a:rect l="l" t="t" r="r" b="b"/>
            <a:pathLst>
              <a:path w="133684" h="224589">
                <a:moveTo>
                  <a:pt x="0" y="0"/>
                </a:moveTo>
                <a:cubicBezTo>
                  <a:pt x="66842" y="34758"/>
                  <a:pt x="133684" y="69516"/>
                  <a:pt x="133684" y="106947"/>
                </a:cubicBezTo>
                <a:cubicBezTo>
                  <a:pt x="133684" y="144378"/>
                  <a:pt x="66842" y="184483"/>
                  <a:pt x="0" y="224589"/>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Freeform 109"/>
          <p:cNvSpPr/>
          <p:nvPr/>
        </p:nvSpPr>
        <p:spPr>
          <a:xfrm flipH="1">
            <a:off x="5867400" y="2743200"/>
            <a:ext cx="152400" cy="152400"/>
          </a:xfrm>
          <a:custGeom>
            <a:avLst/>
            <a:gdLst>
              <a:gd name="connsiteX0" fmla="*/ 0 w 129866"/>
              <a:gd name="connsiteY0" fmla="*/ 0 h 217037"/>
              <a:gd name="connsiteX1" fmla="*/ 128087 w 129866"/>
              <a:gd name="connsiteY1" fmla="*/ 110297 h 217037"/>
              <a:gd name="connsiteX2" fmla="*/ 10674 w 129866"/>
              <a:gd name="connsiteY2" fmla="*/ 217037 h 217037"/>
            </a:gdLst>
            <a:ahLst/>
            <a:cxnLst>
              <a:cxn ang="0">
                <a:pos x="connsiteX0" y="connsiteY0"/>
              </a:cxn>
              <a:cxn ang="0">
                <a:pos x="connsiteX1" y="connsiteY1"/>
              </a:cxn>
              <a:cxn ang="0">
                <a:pos x="connsiteX2" y="connsiteY2"/>
              </a:cxn>
            </a:cxnLst>
            <a:rect l="l" t="t" r="r" b="b"/>
            <a:pathLst>
              <a:path w="129866" h="217037">
                <a:moveTo>
                  <a:pt x="0" y="0"/>
                </a:moveTo>
                <a:cubicBezTo>
                  <a:pt x="63154" y="37062"/>
                  <a:pt x="126308" y="74124"/>
                  <a:pt x="128087" y="110297"/>
                </a:cubicBezTo>
                <a:cubicBezTo>
                  <a:pt x="129866" y="146470"/>
                  <a:pt x="70270" y="181753"/>
                  <a:pt x="10674" y="217037"/>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flipH="1">
            <a:off x="4267200" y="3733799"/>
            <a:ext cx="228600" cy="304801"/>
          </a:xfrm>
          <a:custGeom>
            <a:avLst/>
            <a:gdLst>
              <a:gd name="connsiteX0" fmla="*/ 6888 w 137762"/>
              <a:gd name="connsiteY0" fmla="*/ 0 h 262610"/>
              <a:gd name="connsiteX1" fmla="*/ 136040 w 137762"/>
              <a:gd name="connsiteY1" fmla="*/ 149817 h 262610"/>
              <a:gd name="connsiteX2" fmla="*/ 17220 w 137762"/>
              <a:gd name="connsiteY2" fmla="*/ 247973 h 262610"/>
              <a:gd name="connsiteX3" fmla="*/ 32718 w 137762"/>
              <a:gd name="connsiteY3" fmla="*/ 237640 h 262610"/>
              <a:gd name="connsiteX4" fmla="*/ 37884 w 137762"/>
              <a:gd name="connsiteY4" fmla="*/ 237640 h 262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62" h="262610">
                <a:moveTo>
                  <a:pt x="6888" y="0"/>
                </a:moveTo>
                <a:cubicBezTo>
                  <a:pt x="70603" y="54244"/>
                  <a:pt x="134318" y="108488"/>
                  <a:pt x="136040" y="149817"/>
                </a:cubicBezTo>
                <a:cubicBezTo>
                  <a:pt x="137762" y="191146"/>
                  <a:pt x="34440" y="233336"/>
                  <a:pt x="17220" y="247973"/>
                </a:cubicBezTo>
                <a:cubicBezTo>
                  <a:pt x="0" y="262610"/>
                  <a:pt x="29274" y="239362"/>
                  <a:pt x="32718" y="237640"/>
                </a:cubicBezTo>
                <a:cubicBezTo>
                  <a:pt x="36162" y="235918"/>
                  <a:pt x="37023" y="236779"/>
                  <a:pt x="37884" y="23764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Freeform 92"/>
          <p:cNvSpPr/>
          <p:nvPr/>
        </p:nvSpPr>
        <p:spPr>
          <a:xfrm flipH="1">
            <a:off x="2971800" y="2590799"/>
            <a:ext cx="152400" cy="228601"/>
          </a:xfrm>
          <a:custGeom>
            <a:avLst/>
            <a:gdLst>
              <a:gd name="connsiteX0" fmla="*/ 20097 w 83736"/>
              <a:gd name="connsiteY0" fmla="*/ 0 h 195943"/>
              <a:gd name="connsiteX1" fmla="*/ 80387 w 83736"/>
              <a:gd name="connsiteY1" fmla="*/ 120581 h 195943"/>
              <a:gd name="connsiteX2" fmla="*/ 0 w 83736"/>
              <a:gd name="connsiteY2" fmla="*/ 195943 h 195943"/>
            </a:gdLst>
            <a:ahLst/>
            <a:cxnLst>
              <a:cxn ang="0">
                <a:pos x="connsiteX0" y="connsiteY0"/>
              </a:cxn>
              <a:cxn ang="0">
                <a:pos x="connsiteX1" y="connsiteY1"/>
              </a:cxn>
              <a:cxn ang="0">
                <a:pos x="connsiteX2" y="connsiteY2"/>
              </a:cxn>
            </a:cxnLst>
            <a:rect l="l" t="t" r="r" b="b"/>
            <a:pathLst>
              <a:path w="83736" h="195943">
                <a:moveTo>
                  <a:pt x="20097" y="0"/>
                </a:moveTo>
                <a:cubicBezTo>
                  <a:pt x="51916" y="43962"/>
                  <a:pt x="83736" y="87924"/>
                  <a:pt x="80387" y="120581"/>
                </a:cubicBezTo>
                <a:cubicBezTo>
                  <a:pt x="77038" y="153238"/>
                  <a:pt x="38519" y="174590"/>
                  <a:pt x="0" y="195943"/>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Freeform 75"/>
          <p:cNvSpPr/>
          <p:nvPr/>
        </p:nvSpPr>
        <p:spPr>
          <a:xfrm flipH="1">
            <a:off x="1438923" y="3733800"/>
            <a:ext cx="85076" cy="185057"/>
          </a:xfrm>
          <a:custGeom>
            <a:avLst/>
            <a:gdLst>
              <a:gd name="connsiteX0" fmla="*/ 20097 w 83736"/>
              <a:gd name="connsiteY0" fmla="*/ 0 h 195943"/>
              <a:gd name="connsiteX1" fmla="*/ 80387 w 83736"/>
              <a:gd name="connsiteY1" fmla="*/ 120581 h 195943"/>
              <a:gd name="connsiteX2" fmla="*/ 0 w 83736"/>
              <a:gd name="connsiteY2" fmla="*/ 195943 h 195943"/>
            </a:gdLst>
            <a:ahLst/>
            <a:cxnLst>
              <a:cxn ang="0">
                <a:pos x="connsiteX0" y="connsiteY0"/>
              </a:cxn>
              <a:cxn ang="0">
                <a:pos x="connsiteX1" y="connsiteY1"/>
              </a:cxn>
              <a:cxn ang="0">
                <a:pos x="connsiteX2" y="connsiteY2"/>
              </a:cxn>
            </a:cxnLst>
            <a:rect l="l" t="t" r="r" b="b"/>
            <a:pathLst>
              <a:path w="83736" h="195943">
                <a:moveTo>
                  <a:pt x="20097" y="0"/>
                </a:moveTo>
                <a:cubicBezTo>
                  <a:pt x="51916" y="43962"/>
                  <a:pt x="83736" y="87924"/>
                  <a:pt x="80387" y="120581"/>
                </a:cubicBezTo>
                <a:cubicBezTo>
                  <a:pt x="77038" y="153238"/>
                  <a:pt x="38519" y="174590"/>
                  <a:pt x="0" y="195943"/>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itle 3"/>
          <p:cNvSpPr>
            <a:spLocks noGrp="1"/>
          </p:cNvSpPr>
          <p:nvPr>
            <p:ph type="title"/>
          </p:nvPr>
        </p:nvSpPr>
        <p:spPr/>
        <p:txBody>
          <a:bodyPr>
            <a:normAutofit/>
          </a:bodyPr>
          <a:lstStyle/>
          <a:p>
            <a:pPr algn="l"/>
            <a:r>
              <a:rPr lang="en-US" sz="2800" b="1" i="1" u="sng">
                <a:solidFill>
                  <a:schemeClr val="accent1"/>
                </a:solidFill>
              </a:rPr>
              <a:t>Project Architecture / Project Flow :</a:t>
            </a:r>
            <a:endParaRPr lang="en-US" sz="2800" i="1" u="sng">
              <a:solidFill>
                <a:schemeClr val="accent1"/>
              </a:solidFill>
            </a:endParaRPr>
          </a:p>
        </p:txBody>
      </p:sp>
      <p:sp>
        <p:nvSpPr>
          <p:cNvPr id="5" name="Rounded Rectangle 4"/>
          <p:cNvSpPr/>
          <p:nvPr/>
        </p:nvSpPr>
        <p:spPr>
          <a:xfrm>
            <a:off x="381000" y="1524000"/>
            <a:ext cx="8382000" cy="685800"/>
          </a:xfrm>
          <a:prstGeom prst="roundRect">
            <a:avLst>
              <a:gd name="adj" fmla="val 50000"/>
            </a:avLst>
          </a:prstGeom>
          <a:solidFill>
            <a:schemeClr val="bg1"/>
          </a:solidFill>
          <a:ln>
            <a:noFill/>
          </a:ln>
          <a:effectLst>
            <a:innerShdw blurRad="381000">
              <a:prstClr val="black"/>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7" name="Rounded Rectangle 6"/>
          <p:cNvSpPr/>
          <p:nvPr/>
        </p:nvSpPr>
        <p:spPr>
          <a:xfrm>
            <a:off x="609600" y="1676400"/>
            <a:ext cx="7924800" cy="304800"/>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457200" y="1524000"/>
            <a:ext cx="2103120" cy="4312920"/>
            <a:chOff x="457200" y="1524000"/>
            <a:chExt cx="2103120" cy="4312920"/>
          </a:xfrm>
        </p:grpSpPr>
        <p:grpSp>
          <p:nvGrpSpPr>
            <p:cNvPr id="118" name="Group 117"/>
            <p:cNvGrpSpPr/>
            <p:nvPr/>
          </p:nvGrpSpPr>
          <p:grpSpPr>
            <a:xfrm>
              <a:off x="457200" y="1524000"/>
              <a:ext cx="2103120" cy="4312920"/>
              <a:chOff x="457200" y="1524000"/>
              <a:chExt cx="2103120" cy="4312920"/>
            </a:xfrm>
          </p:grpSpPr>
          <p:sp>
            <p:nvSpPr>
              <p:cNvPr id="8" name="Oval 7"/>
              <p:cNvSpPr/>
              <p:nvPr/>
            </p:nvSpPr>
            <p:spPr>
              <a:xfrm>
                <a:off x="457200" y="3733800"/>
                <a:ext cx="2103120" cy="2103120"/>
              </a:xfrm>
              <a:prstGeom prst="ellipse">
                <a:avLst/>
              </a:prstGeom>
              <a:gradFill flip="none" rotWithShape="1">
                <a:gsLst>
                  <a:gs pos="0">
                    <a:srgbClr val="00CC00">
                      <a:alpha val="70000"/>
                    </a:srgbClr>
                  </a:gs>
                  <a:gs pos="100000">
                    <a:srgbClr val="00FF00">
                      <a:alpha val="50000"/>
                    </a:srgbClr>
                  </a:gs>
                  <a:gs pos="100000">
                    <a:srgbClr val="D1C39F"/>
                  </a:gs>
                </a:gsLst>
                <a:lin ang="2700000" scaled="1"/>
                <a:tileRect/>
              </a:gradFill>
              <a:ln>
                <a:gradFill>
                  <a:gsLst>
                    <a:gs pos="0">
                      <a:srgbClr val="00FF00"/>
                    </a:gs>
                    <a:gs pos="50000">
                      <a:schemeClr val="bg1">
                        <a:alpha val="0"/>
                      </a:schemeClr>
                    </a:gs>
                    <a:gs pos="100000">
                      <a:schemeClr val="accent1">
                        <a:tint val="23500"/>
                        <a:satMod val="160000"/>
                      </a:schemeClr>
                    </a:gs>
                  </a:gsLst>
                  <a:lin ang="5400000" scaled="0"/>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71600" y="3810000"/>
                <a:ext cx="228600" cy="228600"/>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endParaRPr>
              </a:p>
            </p:txBody>
          </p:sp>
          <p:grpSp>
            <p:nvGrpSpPr>
              <p:cNvPr id="63" name="Group 62"/>
              <p:cNvGrpSpPr/>
              <p:nvPr/>
            </p:nvGrpSpPr>
            <p:grpSpPr>
              <a:xfrm>
                <a:off x="1219200" y="1524000"/>
                <a:ext cx="609600" cy="609600"/>
                <a:chOff x="1219200" y="1524000"/>
                <a:chExt cx="609600" cy="609600"/>
              </a:xfrm>
            </p:grpSpPr>
            <p:sp>
              <p:nvSpPr>
                <p:cNvPr id="24" name="Oval 23"/>
                <p:cNvSpPr/>
                <p:nvPr/>
              </p:nvSpPr>
              <p:spPr>
                <a:xfrm>
                  <a:off x="1219200" y="1524000"/>
                  <a:ext cx="609600" cy="60960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295400" y="1600200"/>
                  <a:ext cx="457200" cy="457200"/>
                </a:xfrm>
                <a:prstGeom prst="ellipse">
                  <a:avLst/>
                </a:prstGeom>
                <a:gradFill flip="none" rotWithShape="1">
                  <a:gsLst>
                    <a:gs pos="0">
                      <a:srgbClr val="00CC00">
                        <a:alpha val="70000"/>
                      </a:srgbClr>
                    </a:gs>
                    <a:gs pos="100000">
                      <a:srgbClr val="00FF00">
                        <a:alpha val="50000"/>
                      </a:srgbClr>
                    </a:gs>
                    <a:gs pos="100000">
                      <a:srgbClr val="D1C39F"/>
                    </a:gs>
                  </a:gsLst>
                  <a:lin ang="2700000" scaled="1"/>
                  <a:tileRect/>
                </a:gradFill>
                <a:ln>
                  <a:gradFill>
                    <a:gsLst>
                      <a:gs pos="0">
                        <a:srgbClr val="00FF00"/>
                      </a:gs>
                      <a:gs pos="50000">
                        <a:schemeClr val="bg1">
                          <a:alpha val="0"/>
                        </a:schemeClr>
                      </a:gs>
                      <a:gs pos="100000">
                        <a:schemeClr val="accent1">
                          <a:tint val="23500"/>
                          <a:satMod val="160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p:cNvCxnSpPr>
                <a:stCxn id="24" idx="4"/>
                <a:endCxn id="8" idx="0"/>
              </p:cNvCxnSpPr>
              <p:nvPr/>
            </p:nvCxnSpPr>
            <p:spPr>
              <a:xfrm flipH="1">
                <a:off x="1508760" y="2133600"/>
                <a:ext cx="15240" cy="160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71"/>
              <p:cNvSpPr/>
              <p:nvPr/>
            </p:nvSpPr>
            <p:spPr>
              <a:xfrm>
                <a:off x="1487156" y="3722914"/>
                <a:ext cx="83736" cy="195943"/>
              </a:xfrm>
              <a:custGeom>
                <a:avLst/>
                <a:gdLst>
                  <a:gd name="connsiteX0" fmla="*/ 20097 w 83736"/>
                  <a:gd name="connsiteY0" fmla="*/ 0 h 195943"/>
                  <a:gd name="connsiteX1" fmla="*/ 80387 w 83736"/>
                  <a:gd name="connsiteY1" fmla="*/ 120581 h 195943"/>
                  <a:gd name="connsiteX2" fmla="*/ 0 w 83736"/>
                  <a:gd name="connsiteY2" fmla="*/ 195943 h 195943"/>
                </a:gdLst>
                <a:ahLst/>
                <a:cxnLst>
                  <a:cxn ang="0">
                    <a:pos x="connsiteX0" y="connsiteY0"/>
                  </a:cxn>
                  <a:cxn ang="0">
                    <a:pos x="connsiteX1" y="connsiteY1"/>
                  </a:cxn>
                  <a:cxn ang="0">
                    <a:pos x="connsiteX2" y="connsiteY2"/>
                  </a:cxn>
                </a:cxnLst>
                <a:rect l="l" t="t" r="r" b="b"/>
                <a:pathLst>
                  <a:path w="83736" h="195943">
                    <a:moveTo>
                      <a:pt x="20097" y="0"/>
                    </a:moveTo>
                    <a:cubicBezTo>
                      <a:pt x="51916" y="43962"/>
                      <a:pt x="83736" y="87924"/>
                      <a:pt x="80387" y="120581"/>
                    </a:cubicBezTo>
                    <a:cubicBezTo>
                      <a:pt x="77038" y="153238"/>
                      <a:pt x="38519" y="174590"/>
                      <a:pt x="0" y="195943"/>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4" name="TextBox 123"/>
            <p:cNvSpPr txBox="1"/>
            <p:nvPr/>
          </p:nvSpPr>
          <p:spPr>
            <a:xfrm>
              <a:off x="762000" y="4343400"/>
              <a:ext cx="1524000" cy="923330"/>
            </a:xfrm>
            <a:prstGeom prst="rect">
              <a:avLst/>
            </a:prstGeom>
            <a:noFill/>
          </p:spPr>
          <p:txBody>
            <a:bodyPr wrap="square" rtlCol="0">
              <a:spAutoFit/>
            </a:bodyPr>
            <a:lstStyle/>
            <a:p>
              <a:pPr algn="ctr"/>
              <a:r>
                <a:rPr lang="en-US" i="1"/>
                <a:t>Pulling out the data of the product  </a:t>
              </a:r>
            </a:p>
          </p:txBody>
        </p:sp>
      </p:grpSp>
      <p:grpSp>
        <p:nvGrpSpPr>
          <p:cNvPr id="131" name="Group 130"/>
          <p:cNvGrpSpPr/>
          <p:nvPr/>
        </p:nvGrpSpPr>
        <p:grpSpPr>
          <a:xfrm>
            <a:off x="1981200" y="1447800"/>
            <a:ext cx="2103120" cy="3246120"/>
            <a:chOff x="1981200" y="1447800"/>
            <a:chExt cx="2103120" cy="3246120"/>
          </a:xfrm>
        </p:grpSpPr>
        <p:grpSp>
          <p:nvGrpSpPr>
            <p:cNvPr id="119" name="Group 118"/>
            <p:cNvGrpSpPr/>
            <p:nvPr/>
          </p:nvGrpSpPr>
          <p:grpSpPr>
            <a:xfrm>
              <a:off x="1981200" y="1447800"/>
              <a:ext cx="2103120" cy="3246120"/>
              <a:chOff x="1981200" y="1447800"/>
              <a:chExt cx="2103120" cy="3246120"/>
            </a:xfrm>
          </p:grpSpPr>
          <p:sp>
            <p:nvSpPr>
              <p:cNvPr id="11" name="Oval 10"/>
              <p:cNvSpPr/>
              <p:nvPr/>
            </p:nvSpPr>
            <p:spPr>
              <a:xfrm>
                <a:off x="1981200" y="2590800"/>
                <a:ext cx="2103120" cy="2103120"/>
              </a:xfrm>
              <a:prstGeom prst="ellipse">
                <a:avLst/>
              </a:prstGeom>
              <a:gradFill flip="none" rotWithShape="1">
                <a:gsLst>
                  <a:gs pos="0">
                    <a:srgbClr val="FF9900">
                      <a:alpha val="70000"/>
                    </a:srgbClr>
                  </a:gs>
                  <a:gs pos="100000">
                    <a:srgbClr val="FFCC00">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895600" y="2667000"/>
                <a:ext cx="228600" cy="228600"/>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endParaRPr>
              </a:p>
            </p:txBody>
          </p:sp>
          <p:grpSp>
            <p:nvGrpSpPr>
              <p:cNvPr id="64" name="Group 63"/>
              <p:cNvGrpSpPr/>
              <p:nvPr/>
            </p:nvGrpSpPr>
            <p:grpSpPr>
              <a:xfrm>
                <a:off x="2743200" y="1447800"/>
                <a:ext cx="609600" cy="609600"/>
                <a:chOff x="2667000" y="1524000"/>
                <a:chExt cx="609600" cy="609600"/>
              </a:xfrm>
            </p:grpSpPr>
            <p:sp>
              <p:nvSpPr>
                <p:cNvPr id="48" name="Oval 47"/>
                <p:cNvSpPr/>
                <p:nvPr/>
              </p:nvSpPr>
              <p:spPr>
                <a:xfrm>
                  <a:off x="2667000" y="1524000"/>
                  <a:ext cx="609600" cy="60960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43200" y="1600200"/>
                  <a:ext cx="457200" cy="457200"/>
                </a:xfrm>
                <a:prstGeom prst="ellipse">
                  <a:avLst/>
                </a:prstGeom>
                <a:gradFill flip="none" rotWithShape="1">
                  <a:gsLst>
                    <a:gs pos="0">
                      <a:srgbClr val="FF9900">
                        <a:alpha val="70000"/>
                      </a:srgbClr>
                    </a:gs>
                    <a:gs pos="100000">
                      <a:srgbClr val="FFCC00">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8" name="Straight Connector 87"/>
              <p:cNvCxnSpPr>
                <a:stCxn id="48" idx="4"/>
                <a:endCxn id="91" idx="0"/>
              </p:cNvCxnSpPr>
              <p:nvPr/>
            </p:nvCxnSpPr>
            <p:spPr>
              <a:xfrm>
                <a:off x="3048000" y="2057400"/>
                <a:ext cx="18288"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3048000" y="2590800"/>
                <a:ext cx="76200" cy="228601"/>
              </a:xfrm>
              <a:custGeom>
                <a:avLst/>
                <a:gdLst>
                  <a:gd name="connsiteX0" fmla="*/ 20097 w 83736"/>
                  <a:gd name="connsiteY0" fmla="*/ 0 h 195943"/>
                  <a:gd name="connsiteX1" fmla="*/ 80387 w 83736"/>
                  <a:gd name="connsiteY1" fmla="*/ 120581 h 195943"/>
                  <a:gd name="connsiteX2" fmla="*/ 0 w 83736"/>
                  <a:gd name="connsiteY2" fmla="*/ 195943 h 195943"/>
                </a:gdLst>
                <a:ahLst/>
                <a:cxnLst>
                  <a:cxn ang="0">
                    <a:pos x="connsiteX0" y="connsiteY0"/>
                  </a:cxn>
                  <a:cxn ang="0">
                    <a:pos x="connsiteX1" y="connsiteY1"/>
                  </a:cxn>
                  <a:cxn ang="0">
                    <a:pos x="connsiteX2" y="connsiteY2"/>
                  </a:cxn>
                </a:cxnLst>
                <a:rect l="l" t="t" r="r" b="b"/>
                <a:pathLst>
                  <a:path w="83736" h="195943">
                    <a:moveTo>
                      <a:pt x="20097" y="0"/>
                    </a:moveTo>
                    <a:cubicBezTo>
                      <a:pt x="51916" y="43962"/>
                      <a:pt x="83736" y="87924"/>
                      <a:pt x="80387" y="120581"/>
                    </a:cubicBezTo>
                    <a:cubicBezTo>
                      <a:pt x="77038" y="153238"/>
                      <a:pt x="38519" y="174590"/>
                      <a:pt x="0" y="195943"/>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5" name="TextBox 124"/>
            <p:cNvSpPr txBox="1"/>
            <p:nvPr/>
          </p:nvSpPr>
          <p:spPr>
            <a:xfrm>
              <a:off x="2057400" y="2971800"/>
              <a:ext cx="1981200" cy="830997"/>
            </a:xfrm>
            <a:prstGeom prst="rect">
              <a:avLst/>
            </a:prstGeom>
            <a:noFill/>
          </p:spPr>
          <p:txBody>
            <a:bodyPr wrap="square" rtlCol="0">
              <a:spAutoFit/>
            </a:bodyPr>
            <a:lstStyle/>
            <a:p>
              <a:pPr algn="ctr"/>
              <a:r>
                <a:rPr lang="en-US" sz="1600" i="1"/>
                <a:t>Data Transformation/ Text processing</a:t>
              </a:r>
            </a:p>
          </p:txBody>
        </p:sp>
      </p:grpSp>
      <p:grpSp>
        <p:nvGrpSpPr>
          <p:cNvPr id="132" name="Group 131"/>
          <p:cNvGrpSpPr/>
          <p:nvPr/>
        </p:nvGrpSpPr>
        <p:grpSpPr>
          <a:xfrm>
            <a:off x="3352800" y="1524000"/>
            <a:ext cx="2103120" cy="4389120"/>
            <a:chOff x="3352800" y="1524000"/>
            <a:chExt cx="2103120" cy="4389120"/>
          </a:xfrm>
        </p:grpSpPr>
        <p:grpSp>
          <p:nvGrpSpPr>
            <p:cNvPr id="121" name="Group 120"/>
            <p:cNvGrpSpPr/>
            <p:nvPr/>
          </p:nvGrpSpPr>
          <p:grpSpPr>
            <a:xfrm>
              <a:off x="3352800" y="1524000"/>
              <a:ext cx="2103120" cy="4389120"/>
              <a:chOff x="3352800" y="1524000"/>
              <a:chExt cx="2103120" cy="4389120"/>
            </a:xfrm>
          </p:grpSpPr>
          <p:sp>
            <p:nvSpPr>
              <p:cNvPr id="13" name="Oval 12"/>
              <p:cNvSpPr/>
              <p:nvPr/>
            </p:nvSpPr>
            <p:spPr>
              <a:xfrm>
                <a:off x="3352800" y="3810000"/>
                <a:ext cx="2103120" cy="2103120"/>
              </a:xfrm>
              <a:prstGeom prst="ellipse">
                <a:avLst/>
              </a:prstGeom>
              <a:gradFill flip="none" rotWithShape="1">
                <a:gsLst>
                  <a:gs pos="0">
                    <a:srgbClr val="660066">
                      <a:alpha val="69804"/>
                    </a:srgbClr>
                  </a:gs>
                  <a:gs pos="100000">
                    <a:srgbClr val="FF00FF">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67200" y="3886200"/>
                <a:ext cx="228600" cy="228600"/>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endParaRPr>
              </a:p>
            </p:txBody>
          </p:sp>
          <p:grpSp>
            <p:nvGrpSpPr>
              <p:cNvPr id="65" name="Group 64"/>
              <p:cNvGrpSpPr/>
              <p:nvPr/>
            </p:nvGrpSpPr>
            <p:grpSpPr>
              <a:xfrm>
                <a:off x="4114800" y="1524000"/>
                <a:ext cx="609600" cy="609600"/>
                <a:chOff x="4114800" y="1524000"/>
                <a:chExt cx="609600" cy="609600"/>
              </a:xfrm>
            </p:grpSpPr>
            <p:sp>
              <p:nvSpPr>
                <p:cNvPr id="51" name="Oval 50"/>
                <p:cNvSpPr/>
                <p:nvPr/>
              </p:nvSpPr>
              <p:spPr>
                <a:xfrm>
                  <a:off x="4114800" y="1524000"/>
                  <a:ext cx="609600" cy="60960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191000" y="1600200"/>
                  <a:ext cx="457200" cy="457200"/>
                </a:xfrm>
                <a:prstGeom prst="ellipse">
                  <a:avLst/>
                </a:prstGeom>
                <a:gradFill flip="none" rotWithShape="1">
                  <a:gsLst>
                    <a:gs pos="0">
                      <a:srgbClr val="660066">
                        <a:alpha val="69804"/>
                      </a:srgbClr>
                    </a:gs>
                    <a:gs pos="100000">
                      <a:srgbClr val="FF00FF">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4" name="Straight Connector 93"/>
              <p:cNvCxnSpPr>
                <a:stCxn id="51" idx="4"/>
                <a:endCxn id="13" idx="0"/>
              </p:cNvCxnSpPr>
              <p:nvPr/>
            </p:nvCxnSpPr>
            <p:spPr>
              <a:xfrm flipH="1">
                <a:off x="4404360" y="2133600"/>
                <a:ext cx="15240" cy="167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Freeform 96"/>
              <p:cNvSpPr/>
              <p:nvPr/>
            </p:nvSpPr>
            <p:spPr>
              <a:xfrm>
                <a:off x="4394631" y="3797085"/>
                <a:ext cx="137762" cy="262610"/>
              </a:xfrm>
              <a:custGeom>
                <a:avLst/>
                <a:gdLst>
                  <a:gd name="connsiteX0" fmla="*/ 6888 w 137762"/>
                  <a:gd name="connsiteY0" fmla="*/ 0 h 262610"/>
                  <a:gd name="connsiteX1" fmla="*/ 136040 w 137762"/>
                  <a:gd name="connsiteY1" fmla="*/ 149817 h 262610"/>
                  <a:gd name="connsiteX2" fmla="*/ 17220 w 137762"/>
                  <a:gd name="connsiteY2" fmla="*/ 247973 h 262610"/>
                  <a:gd name="connsiteX3" fmla="*/ 32718 w 137762"/>
                  <a:gd name="connsiteY3" fmla="*/ 237640 h 262610"/>
                  <a:gd name="connsiteX4" fmla="*/ 37884 w 137762"/>
                  <a:gd name="connsiteY4" fmla="*/ 237640 h 262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62" h="262610">
                    <a:moveTo>
                      <a:pt x="6888" y="0"/>
                    </a:moveTo>
                    <a:cubicBezTo>
                      <a:pt x="70603" y="54244"/>
                      <a:pt x="134318" y="108488"/>
                      <a:pt x="136040" y="149817"/>
                    </a:cubicBezTo>
                    <a:cubicBezTo>
                      <a:pt x="137762" y="191146"/>
                      <a:pt x="34440" y="233336"/>
                      <a:pt x="17220" y="247973"/>
                    </a:cubicBezTo>
                    <a:cubicBezTo>
                      <a:pt x="0" y="262610"/>
                      <a:pt x="29274" y="239362"/>
                      <a:pt x="32718" y="237640"/>
                    </a:cubicBezTo>
                    <a:cubicBezTo>
                      <a:pt x="36162" y="235918"/>
                      <a:pt x="37023" y="236779"/>
                      <a:pt x="37884" y="237640"/>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6" name="TextBox 125"/>
            <p:cNvSpPr txBox="1"/>
            <p:nvPr/>
          </p:nvSpPr>
          <p:spPr>
            <a:xfrm>
              <a:off x="3733800" y="4343400"/>
              <a:ext cx="1524000" cy="646331"/>
            </a:xfrm>
            <a:prstGeom prst="rect">
              <a:avLst/>
            </a:prstGeom>
            <a:noFill/>
          </p:spPr>
          <p:txBody>
            <a:bodyPr wrap="square" rtlCol="0">
              <a:spAutoFit/>
            </a:bodyPr>
            <a:lstStyle/>
            <a:p>
              <a:pPr algn="ctr"/>
              <a:r>
                <a:rPr lang="en-US" i="1"/>
                <a:t>Sentiment Analysis</a:t>
              </a:r>
            </a:p>
          </p:txBody>
        </p:sp>
      </p:grpSp>
      <p:grpSp>
        <p:nvGrpSpPr>
          <p:cNvPr id="133" name="Group 132"/>
          <p:cNvGrpSpPr/>
          <p:nvPr/>
        </p:nvGrpSpPr>
        <p:grpSpPr>
          <a:xfrm>
            <a:off x="4953000" y="1524000"/>
            <a:ext cx="2103120" cy="3322320"/>
            <a:chOff x="4953000" y="1524000"/>
            <a:chExt cx="2103120" cy="3322320"/>
          </a:xfrm>
        </p:grpSpPr>
        <p:grpSp>
          <p:nvGrpSpPr>
            <p:cNvPr id="122" name="Group 121"/>
            <p:cNvGrpSpPr/>
            <p:nvPr/>
          </p:nvGrpSpPr>
          <p:grpSpPr>
            <a:xfrm>
              <a:off x="4953000" y="1524000"/>
              <a:ext cx="2103120" cy="3322320"/>
              <a:chOff x="4953000" y="1524000"/>
              <a:chExt cx="2103120" cy="3322320"/>
            </a:xfrm>
          </p:grpSpPr>
          <p:sp>
            <p:nvSpPr>
              <p:cNvPr id="15" name="Oval 14"/>
              <p:cNvSpPr/>
              <p:nvPr/>
            </p:nvSpPr>
            <p:spPr>
              <a:xfrm>
                <a:off x="4953000" y="2743200"/>
                <a:ext cx="2103120" cy="2103120"/>
              </a:xfrm>
              <a:prstGeom prst="ellipse">
                <a:avLst/>
              </a:prstGeom>
              <a:gradFill flip="none" rotWithShape="1">
                <a:gsLst>
                  <a:gs pos="0">
                    <a:srgbClr val="003399">
                      <a:alpha val="69804"/>
                    </a:srgbClr>
                  </a:gs>
                  <a:gs pos="100000">
                    <a:srgbClr val="0099CC">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67400" y="2819400"/>
                <a:ext cx="228600" cy="228600"/>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endParaRPr>
              </a:p>
            </p:txBody>
          </p:sp>
          <p:grpSp>
            <p:nvGrpSpPr>
              <p:cNvPr id="66" name="Group 65"/>
              <p:cNvGrpSpPr/>
              <p:nvPr/>
            </p:nvGrpSpPr>
            <p:grpSpPr>
              <a:xfrm>
                <a:off x="5715000" y="1524000"/>
                <a:ext cx="609600" cy="609600"/>
                <a:chOff x="5562600" y="1524000"/>
                <a:chExt cx="609600" cy="609600"/>
              </a:xfrm>
            </p:grpSpPr>
            <p:sp>
              <p:nvSpPr>
                <p:cNvPr id="54" name="Oval 53"/>
                <p:cNvSpPr/>
                <p:nvPr/>
              </p:nvSpPr>
              <p:spPr>
                <a:xfrm>
                  <a:off x="5562600" y="1524000"/>
                  <a:ext cx="609600" cy="60960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1600200"/>
                  <a:ext cx="457200" cy="457200"/>
                </a:xfrm>
                <a:prstGeom prst="ellipse">
                  <a:avLst/>
                </a:prstGeom>
                <a:gradFill flip="none" rotWithShape="1">
                  <a:gsLst>
                    <a:gs pos="0">
                      <a:srgbClr val="003399">
                        <a:alpha val="69804"/>
                      </a:srgbClr>
                    </a:gs>
                    <a:gs pos="100000">
                      <a:srgbClr val="0099CC">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9" name="Straight Connector 98"/>
              <p:cNvCxnSpPr>
                <a:stCxn id="54" idx="4"/>
                <a:endCxn id="15" idx="0"/>
              </p:cNvCxnSpPr>
              <p:nvPr/>
            </p:nvCxnSpPr>
            <p:spPr>
              <a:xfrm flipH="1">
                <a:off x="6004560" y="2133600"/>
                <a:ext cx="15240" cy="609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Freeform 108"/>
              <p:cNvSpPr/>
              <p:nvPr/>
            </p:nvSpPr>
            <p:spPr>
              <a:xfrm>
                <a:off x="5998749" y="2732526"/>
                <a:ext cx="129866" cy="217037"/>
              </a:xfrm>
              <a:custGeom>
                <a:avLst/>
                <a:gdLst>
                  <a:gd name="connsiteX0" fmla="*/ 0 w 129866"/>
                  <a:gd name="connsiteY0" fmla="*/ 0 h 217037"/>
                  <a:gd name="connsiteX1" fmla="*/ 128087 w 129866"/>
                  <a:gd name="connsiteY1" fmla="*/ 110297 h 217037"/>
                  <a:gd name="connsiteX2" fmla="*/ 10674 w 129866"/>
                  <a:gd name="connsiteY2" fmla="*/ 217037 h 217037"/>
                </a:gdLst>
                <a:ahLst/>
                <a:cxnLst>
                  <a:cxn ang="0">
                    <a:pos x="connsiteX0" y="connsiteY0"/>
                  </a:cxn>
                  <a:cxn ang="0">
                    <a:pos x="connsiteX1" y="connsiteY1"/>
                  </a:cxn>
                  <a:cxn ang="0">
                    <a:pos x="connsiteX2" y="connsiteY2"/>
                  </a:cxn>
                </a:cxnLst>
                <a:rect l="l" t="t" r="r" b="b"/>
                <a:pathLst>
                  <a:path w="129866" h="217037">
                    <a:moveTo>
                      <a:pt x="0" y="0"/>
                    </a:moveTo>
                    <a:cubicBezTo>
                      <a:pt x="63154" y="37062"/>
                      <a:pt x="126308" y="74124"/>
                      <a:pt x="128087" y="110297"/>
                    </a:cubicBezTo>
                    <a:cubicBezTo>
                      <a:pt x="129866" y="146470"/>
                      <a:pt x="70270" y="181753"/>
                      <a:pt x="10674" y="217037"/>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8" name="TextBox 127"/>
            <p:cNvSpPr txBox="1"/>
            <p:nvPr/>
          </p:nvSpPr>
          <p:spPr>
            <a:xfrm>
              <a:off x="5334000" y="3276600"/>
              <a:ext cx="1524000" cy="707886"/>
            </a:xfrm>
            <a:prstGeom prst="rect">
              <a:avLst/>
            </a:prstGeom>
            <a:noFill/>
          </p:spPr>
          <p:txBody>
            <a:bodyPr wrap="square" rtlCol="0">
              <a:spAutoFit/>
            </a:bodyPr>
            <a:lstStyle/>
            <a:p>
              <a:pPr algn="ctr"/>
              <a:r>
                <a:rPr lang="en-US" sz="2000" i="1"/>
                <a:t>Emotion mining </a:t>
              </a:r>
            </a:p>
          </p:txBody>
        </p:sp>
      </p:grpSp>
      <p:grpSp>
        <p:nvGrpSpPr>
          <p:cNvPr id="134" name="Group 133"/>
          <p:cNvGrpSpPr/>
          <p:nvPr/>
        </p:nvGrpSpPr>
        <p:grpSpPr>
          <a:xfrm>
            <a:off x="6477000" y="1524000"/>
            <a:ext cx="2133600" cy="4312920"/>
            <a:chOff x="6477000" y="1524000"/>
            <a:chExt cx="2133600" cy="4312920"/>
          </a:xfrm>
        </p:grpSpPr>
        <p:grpSp>
          <p:nvGrpSpPr>
            <p:cNvPr id="123" name="Group 122"/>
            <p:cNvGrpSpPr/>
            <p:nvPr/>
          </p:nvGrpSpPr>
          <p:grpSpPr>
            <a:xfrm>
              <a:off x="6477000" y="1524000"/>
              <a:ext cx="2103120" cy="4312920"/>
              <a:chOff x="6477000" y="1524000"/>
              <a:chExt cx="2103120" cy="4312920"/>
            </a:xfrm>
          </p:grpSpPr>
          <p:sp>
            <p:nvSpPr>
              <p:cNvPr id="20" name="Oval 19"/>
              <p:cNvSpPr/>
              <p:nvPr/>
            </p:nvSpPr>
            <p:spPr>
              <a:xfrm>
                <a:off x="6477000" y="3733800"/>
                <a:ext cx="2103120" cy="2103120"/>
              </a:xfrm>
              <a:prstGeom prst="ellipse">
                <a:avLst/>
              </a:prstGeom>
              <a:gradFill flip="none" rotWithShape="1">
                <a:gsLst>
                  <a:gs pos="0">
                    <a:srgbClr val="CC0000">
                      <a:alpha val="69804"/>
                    </a:srgbClr>
                  </a:gs>
                  <a:gs pos="100000">
                    <a:srgbClr val="FF5050">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91400" y="3810000"/>
                <a:ext cx="228600" cy="228600"/>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bg1"/>
                  </a:solidFill>
                </a:endParaRPr>
              </a:p>
            </p:txBody>
          </p:sp>
          <p:grpSp>
            <p:nvGrpSpPr>
              <p:cNvPr id="67" name="Group 66"/>
              <p:cNvGrpSpPr/>
              <p:nvPr/>
            </p:nvGrpSpPr>
            <p:grpSpPr>
              <a:xfrm>
                <a:off x="7162800" y="1524000"/>
                <a:ext cx="609600" cy="609600"/>
                <a:chOff x="7010400" y="1524000"/>
                <a:chExt cx="609600" cy="609600"/>
              </a:xfrm>
            </p:grpSpPr>
            <p:sp>
              <p:nvSpPr>
                <p:cNvPr id="57" name="Oval 56"/>
                <p:cNvSpPr/>
                <p:nvPr/>
              </p:nvSpPr>
              <p:spPr>
                <a:xfrm>
                  <a:off x="7010400" y="1524000"/>
                  <a:ext cx="609600" cy="609600"/>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086600" y="1600200"/>
                  <a:ext cx="457200" cy="457200"/>
                </a:xfrm>
                <a:prstGeom prst="ellipse">
                  <a:avLst/>
                </a:prstGeom>
                <a:gradFill flip="none" rotWithShape="1">
                  <a:gsLst>
                    <a:gs pos="0">
                      <a:srgbClr val="CC0000">
                        <a:alpha val="69804"/>
                      </a:srgbClr>
                    </a:gs>
                    <a:gs pos="100000">
                      <a:srgbClr val="FF5050">
                        <a:alpha val="49804"/>
                      </a:srgbClr>
                    </a:gs>
                    <a:gs pos="100000">
                      <a:srgbClr val="D1C39F"/>
                    </a:gs>
                  </a:gsLst>
                  <a:lin ang="2700000" scaled="1"/>
                  <a:tileRect/>
                </a:gradFill>
                <a:ln>
                  <a:gradFill>
                    <a:gsLst>
                      <a:gs pos="0">
                        <a:srgbClr val="FFCC00"/>
                      </a:gs>
                      <a:gs pos="50000">
                        <a:schemeClr val="bg1">
                          <a:alpha val="0"/>
                        </a:schemeClr>
                      </a:gs>
                      <a:gs pos="100000">
                        <a:schemeClr val="accent1">
                          <a:tint val="23500"/>
                          <a:satMod val="160000"/>
                        </a:schemeClr>
                      </a:gs>
                    </a:gsLst>
                    <a:lin ang="19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1" name="Straight Connector 110"/>
              <p:cNvCxnSpPr>
                <a:stCxn id="57" idx="4"/>
                <a:endCxn id="20" idx="0"/>
              </p:cNvCxnSpPr>
              <p:nvPr/>
            </p:nvCxnSpPr>
            <p:spPr>
              <a:xfrm>
                <a:off x="7467600" y="2133600"/>
                <a:ext cx="60960" cy="160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reeform 113"/>
              <p:cNvSpPr/>
              <p:nvPr/>
            </p:nvSpPr>
            <p:spPr>
              <a:xfrm>
                <a:off x="7529095" y="3743158"/>
                <a:ext cx="133684" cy="224589"/>
              </a:xfrm>
              <a:custGeom>
                <a:avLst/>
                <a:gdLst>
                  <a:gd name="connsiteX0" fmla="*/ 0 w 133684"/>
                  <a:gd name="connsiteY0" fmla="*/ 0 h 224589"/>
                  <a:gd name="connsiteX1" fmla="*/ 133684 w 133684"/>
                  <a:gd name="connsiteY1" fmla="*/ 106947 h 224589"/>
                  <a:gd name="connsiteX2" fmla="*/ 0 w 133684"/>
                  <a:gd name="connsiteY2" fmla="*/ 224589 h 224589"/>
                </a:gdLst>
                <a:ahLst/>
                <a:cxnLst>
                  <a:cxn ang="0">
                    <a:pos x="connsiteX0" y="connsiteY0"/>
                  </a:cxn>
                  <a:cxn ang="0">
                    <a:pos x="connsiteX1" y="connsiteY1"/>
                  </a:cxn>
                  <a:cxn ang="0">
                    <a:pos x="connsiteX2" y="connsiteY2"/>
                  </a:cxn>
                </a:cxnLst>
                <a:rect l="l" t="t" r="r" b="b"/>
                <a:pathLst>
                  <a:path w="133684" h="224589">
                    <a:moveTo>
                      <a:pt x="0" y="0"/>
                    </a:moveTo>
                    <a:cubicBezTo>
                      <a:pt x="66842" y="34758"/>
                      <a:pt x="133684" y="69516"/>
                      <a:pt x="133684" y="106947"/>
                    </a:cubicBezTo>
                    <a:cubicBezTo>
                      <a:pt x="133684" y="144378"/>
                      <a:pt x="66842" y="184483"/>
                      <a:pt x="0" y="224589"/>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9" name="TextBox 128"/>
            <p:cNvSpPr txBox="1"/>
            <p:nvPr/>
          </p:nvSpPr>
          <p:spPr>
            <a:xfrm>
              <a:off x="6629400" y="4343400"/>
              <a:ext cx="1981200" cy="400110"/>
            </a:xfrm>
            <a:prstGeom prst="rect">
              <a:avLst/>
            </a:prstGeom>
            <a:noFill/>
          </p:spPr>
          <p:txBody>
            <a:bodyPr wrap="square" rtlCol="0">
              <a:spAutoFit/>
            </a:bodyPr>
            <a:lstStyle/>
            <a:p>
              <a:pPr algn="ctr"/>
              <a:r>
                <a:rPr lang="en-US" sz="2000" i="1"/>
                <a:t>Deployment</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F1C4-271A-7646-38D8-165F5F3D500B}"/>
              </a:ext>
            </a:extLst>
          </p:cNvPr>
          <p:cNvSpPr>
            <a:spLocks noGrp="1"/>
          </p:cNvSpPr>
          <p:nvPr>
            <p:ph type="title"/>
          </p:nvPr>
        </p:nvSpPr>
        <p:spPr>
          <a:xfrm>
            <a:off x="301752" y="242977"/>
            <a:ext cx="8649418" cy="902725"/>
          </a:xfrm>
        </p:spPr>
        <p:txBody>
          <a:bodyPr vert="horz" lIns="91440" tIns="45720" rIns="91440" bIns="45720" anchor="b">
            <a:normAutofit fontScale="90000"/>
          </a:bodyPr>
          <a:lstStyle/>
          <a:p>
            <a:pPr algn="l"/>
            <a:r>
              <a:rPr lang="en-GB" b="1" i="1" u="sng">
                <a:solidFill>
                  <a:schemeClr val="accent1"/>
                </a:solidFill>
              </a:rPr>
              <a:t>Model building using Logistic Regression :</a:t>
            </a:r>
            <a:endParaRPr lang="en-GB">
              <a:solidFill>
                <a:schemeClr val="accent1"/>
              </a:solidFill>
              <a:ea typeface="+mj-lt"/>
              <a:cs typeface="+mj-lt"/>
            </a:endParaRPr>
          </a:p>
        </p:txBody>
      </p:sp>
      <p:sp>
        <p:nvSpPr>
          <p:cNvPr id="3" name="TextBox 2">
            <a:extLst>
              <a:ext uri="{FF2B5EF4-FFF2-40B4-BE49-F238E27FC236}">
                <a16:creationId xmlns:a16="http://schemas.microsoft.com/office/drawing/2014/main" id="{2874EC6D-6A05-A544-4834-015F067D00FF}"/>
              </a:ext>
            </a:extLst>
          </p:cNvPr>
          <p:cNvSpPr txBox="1"/>
          <p:nvPr/>
        </p:nvSpPr>
        <p:spPr>
          <a:xfrm>
            <a:off x="296174" y="1475117"/>
            <a:ext cx="4468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3. Classification Report</a:t>
            </a:r>
            <a:endParaRPr lang="en-US"/>
          </a:p>
        </p:txBody>
      </p:sp>
      <p:pic>
        <p:nvPicPr>
          <p:cNvPr id="4" name="Picture 4" descr="Table&#10;&#10;Description automatically generated">
            <a:extLst>
              <a:ext uri="{FF2B5EF4-FFF2-40B4-BE49-F238E27FC236}">
                <a16:creationId xmlns:a16="http://schemas.microsoft.com/office/drawing/2014/main" id="{573028EE-8F44-2906-B1FB-2E62EE89A89D}"/>
              </a:ext>
            </a:extLst>
          </p:cNvPr>
          <p:cNvPicPr>
            <a:picLocks noChangeAspect="1"/>
          </p:cNvPicPr>
          <p:nvPr/>
        </p:nvPicPr>
        <p:blipFill>
          <a:blip r:embed="rId2"/>
          <a:stretch>
            <a:fillRect/>
          </a:stretch>
        </p:blipFill>
        <p:spPr>
          <a:xfrm>
            <a:off x="296174" y="1836570"/>
            <a:ext cx="8580407" cy="2149688"/>
          </a:xfrm>
          <a:prstGeom prst="rect">
            <a:avLst/>
          </a:prstGeom>
        </p:spPr>
      </p:pic>
      <p:sp>
        <p:nvSpPr>
          <p:cNvPr id="5" name="TextBox 4">
            <a:extLst>
              <a:ext uri="{FF2B5EF4-FFF2-40B4-BE49-F238E27FC236}">
                <a16:creationId xmlns:a16="http://schemas.microsoft.com/office/drawing/2014/main" id="{6483403E-A4A8-1522-D8B7-DFD12F36CB5E}"/>
              </a:ext>
            </a:extLst>
          </p:cNvPr>
          <p:cNvSpPr txBox="1"/>
          <p:nvPr/>
        </p:nvSpPr>
        <p:spPr>
          <a:xfrm>
            <a:off x="296174" y="40630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4. Confusion Matrix</a:t>
            </a:r>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57703410-8262-69D2-43FF-232B2EC0165E}"/>
              </a:ext>
            </a:extLst>
          </p:cNvPr>
          <p:cNvPicPr>
            <a:picLocks noChangeAspect="1"/>
          </p:cNvPicPr>
          <p:nvPr/>
        </p:nvPicPr>
        <p:blipFill>
          <a:blip r:embed="rId3"/>
          <a:stretch>
            <a:fillRect/>
          </a:stretch>
        </p:blipFill>
        <p:spPr>
          <a:xfrm>
            <a:off x="238664" y="4667367"/>
            <a:ext cx="6883877" cy="1750207"/>
          </a:xfrm>
          <a:prstGeom prst="rect">
            <a:avLst/>
          </a:prstGeom>
        </p:spPr>
      </p:pic>
    </p:spTree>
    <p:extLst>
      <p:ext uri="{BB962C8B-B14F-4D97-AF65-F5344CB8AC3E}">
        <p14:creationId xmlns:p14="http://schemas.microsoft.com/office/powerpoint/2010/main" val="1544314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E2AE-BEDB-3499-A73F-6A9CCE044F90}"/>
              </a:ext>
            </a:extLst>
          </p:cNvPr>
          <p:cNvSpPr>
            <a:spLocks noGrp="1"/>
          </p:cNvSpPr>
          <p:nvPr>
            <p:ph type="title"/>
          </p:nvPr>
        </p:nvSpPr>
        <p:spPr>
          <a:ln>
            <a:solidFill>
              <a:srgbClr val="FF0000"/>
            </a:solidFill>
          </a:ln>
        </p:spPr>
        <p:txBody>
          <a:bodyPr vert="horz" lIns="91440" tIns="45720" rIns="91440" bIns="45720" anchor="b">
            <a:normAutofit/>
          </a:bodyPr>
          <a:lstStyle/>
          <a:p>
            <a:r>
              <a:rPr lang="en-US" u="sng" dirty="0">
                <a:solidFill>
                  <a:srgbClr val="FF0000"/>
                </a:solidFill>
              </a:rPr>
              <a:t>DEPLOYMENT</a:t>
            </a:r>
          </a:p>
        </p:txBody>
      </p:sp>
      <p:sp>
        <p:nvSpPr>
          <p:cNvPr id="3" name="TextBox 2">
            <a:extLst>
              <a:ext uri="{FF2B5EF4-FFF2-40B4-BE49-F238E27FC236}">
                <a16:creationId xmlns:a16="http://schemas.microsoft.com/office/drawing/2014/main" id="{F261214F-81E5-0A4D-2923-F59DE38D38FB}"/>
              </a:ext>
            </a:extLst>
          </p:cNvPr>
          <p:cNvSpPr txBox="1"/>
          <p:nvPr/>
        </p:nvSpPr>
        <p:spPr>
          <a:xfrm>
            <a:off x="200025" y="1404257"/>
            <a:ext cx="88664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Input to App: link of product review page</a:t>
            </a:r>
            <a:endParaRPr lang="en-US"/>
          </a:p>
          <a:p>
            <a:pPr marL="285750" indent="-285750">
              <a:buFont typeface="Arial"/>
              <a:buChar char="•"/>
            </a:pPr>
            <a:r>
              <a:rPr lang="en-US" dirty="0"/>
              <a:t>Output of above step : A csv file with 5 features containing details of reviews</a:t>
            </a:r>
          </a:p>
          <a:p>
            <a:endParaRPr lang="en-US" dirty="0"/>
          </a:p>
          <a:p>
            <a:r>
              <a:rPr lang="en-US" dirty="0"/>
              <a:t>The csv file is then inserted and details analysis of reviews is obtained.</a:t>
            </a:r>
          </a:p>
        </p:txBody>
      </p:sp>
      <p:pic>
        <p:nvPicPr>
          <p:cNvPr id="4" name="Picture 4">
            <a:extLst>
              <a:ext uri="{FF2B5EF4-FFF2-40B4-BE49-F238E27FC236}">
                <a16:creationId xmlns:a16="http://schemas.microsoft.com/office/drawing/2014/main" id="{DC358518-2C63-5D77-6A7C-FD3B85B85AA4}"/>
              </a:ext>
            </a:extLst>
          </p:cNvPr>
          <p:cNvPicPr>
            <a:picLocks noChangeAspect="1"/>
          </p:cNvPicPr>
          <p:nvPr/>
        </p:nvPicPr>
        <p:blipFill>
          <a:blip r:embed="rId2"/>
          <a:stretch>
            <a:fillRect/>
          </a:stretch>
        </p:blipFill>
        <p:spPr>
          <a:xfrm>
            <a:off x="268841" y="2855376"/>
            <a:ext cx="8100466" cy="2946091"/>
          </a:xfrm>
          <a:prstGeom prst="rect">
            <a:avLst/>
          </a:prstGeom>
        </p:spPr>
      </p:pic>
      <p:sp>
        <p:nvSpPr>
          <p:cNvPr id="5" name="TextBox 4">
            <a:extLst>
              <a:ext uri="{FF2B5EF4-FFF2-40B4-BE49-F238E27FC236}">
                <a16:creationId xmlns:a16="http://schemas.microsoft.com/office/drawing/2014/main" id="{245E409E-34BE-DF1D-DFF0-7FD55C44A795}"/>
              </a:ext>
            </a:extLst>
          </p:cNvPr>
          <p:cNvSpPr txBox="1"/>
          <p:nvPr/>
        </p:nvSpPr>
        <p:spPr>
          <a:xfrm>
            <a:off x="3343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FE2F65DB-02C6-DBB2-5B82-3194F31A9AA9}"/>
              </a:ext>
            </a:extLst>
          </p:cNvPr>
          <p:cNvSpPr txBox="1"/>
          <p:nvPr/>
        </p:nvSpPr>
        <p:spPr>
          <a:xfrm>
            <a:off x="3486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28323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8170-92CE-708F-E9BA-7F4D35BD3BAA}"/>
              </a:ext>
            </a:extLst>
          </p:cNvPr>
          <p:cNvSpPr>
            <a:spLocks noGrp="1"/>
          </p:cNvSpPr>
          <p:nvPr>
            <p:ph type="title"/>
          </p:nvPr>
        </p:nvSpPr>
        <p:spPr/>
        <p:txBody>
          <a:bodyPr vert="horz" lIns="91440" tIns="45720" rIns="91440" bIns="45720" anchor="b">
            <a:normAutofit/>
          </a:bodyPr>
          <a:lstStyle/>
          <a:p>
            <a:endParaRPr lang="en-US"/>
          </a:p>
        </p:txBody>
      </p:sp>
      <p:pic>
        <p:nvPicPr>
          <p:cNvPr id="3" name="Picture 3" descr="Graphical user interface, text&#10;&#10;Description automatically generated">
            <a:extLst>
              <a:ext uri="{FF2B5EF4-FFF2-40B4-BE49-F238E27FC236}">
                <a16:creationId xmlns:a16="http://schemas.microsoft.com/office/drawing/2014/main" id="{AA5D5105-0FD9-3A9F-1DB7-E39130403569}"/>
              </a:ext>
            </a:extLst>
          </p:cNvPr>
          <p:cNvPicPr>
            <a:picLocks noChangeAspect="1"/>
          </p:cNvPicPr>
          <p:nvPr/>
        </p:nvPicPr>
        <p:blipFill>
          <a:blip r:embed="rId2"/>
          <a:stretch>
            <a:fillRect/>
          </a:stretch>
        </p:blipFill>
        <p:spPr>
          <a:xfrm>
            <a:off x="153936" y="156808"/>
            <a:ext cx="6206217" cy="3246319"/>
          </a:xfrm>
          <a:prstGeom prst="rect">
            <a:avLst/>
          </a:prstGeom>
        </p:spPr>
      </p:pic>
      <p:pic>
        <p:nvPicPr>
          <p:cNvPr id="4" name="Picture 4" descr="Chart, bar chart, pie chart&#10;&#10;Description automatically generated">
            <a:extLst>
              <a:ext uri="{FF2B5EF4-FFF2-40B4-BE49-F238E27FC236}">
                <a16:creationId xmlns:a16="http://schemas.microsoft.com/office/drawing/2014/main" id="{D9DB6B7F-9DF6-4079-C1F0-35A673910143}"/>
              </a:ext>
            </a:extLst>
          </p:cNvPr>
          <p:cNvPicPr>
            <a:picLocks noChangeAspect="1"/>
          </p:cNvPicPr>
          <p:nvPr/>
        </p:nvPicPr>
        <p:blipFill>
          <a:blip r:embed="rId3"/>
          <a:stretch>
            <a:fillRect/>
          </a:stretch>
        </p:blipFill>
        <p:spPr>
          <a:xfrm>
            <a:off x="561975" y="3245124"/>
            <a:ext cx="6572250" cy="3063327"/>
          </a:xfrm>
          <a:prstGeom prst="rect">
            <a:avLst/>
          </a:prstGeom>
        </p:spPr>
      </p:pic>
    </p:spTree>
    <p:extLst>
      <p:ext uri="{BB962C8B-B14F-4D97-AF65-F5344CB8AC3E}">
        <p14:creationId xmlns:p14="http://schemas.microsoft.com/office/powerpoint/2010/main" val="1540635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671C-D9FF-8671-CDDB-467997F3B825}"/>
              </a:ext>
            </a:extLst>
          </p:cNvPr>
          <p:cNvSpPr>
            <a:spLocks noGrp="1"/>
          </p:cNvSpPr>
          <p:nvPr>
            <p:ph type="title"/>
          </p:nvPr>
        </p:nvSpPr>
        <p:spPr/>
        <p:txBody>
          <a:bodyPr/>
          <a:lstStyle/>
          <a:p>
            <a:endParaRPr lang="en-US"/>
          </a:p>
        </p:txBody>
      </p:sp>
      <p:pic>
        <p:nvPicPr>
          <p:cNvPr id="3" name="Picture 3" descr="A picture containing graphical user interface&#10;&#10;Description automatically generated">
            <a:extLst>
              <a:ext uri="{FF2B5EF4-FFF2-40B4-BE49-F238E27FC236}">
                <a16:creationId xmlns:a16="http://schemas.microsoft.com/office/drawing/2014/main" id="{031A5428-62BF-DD65-0453-136E95147B2F}"/>
              </a:ext>
            </a:extLst>
          </p:cNvPr>
          <p:cNvPicPr>
            <a:picLocks noChangeAspect="1"/>
          </p:cNvPicPr>
          <p:nvPr/>
        </p:nvPicPr>
        <p:blipFill>
          <a:blip r:embed="rId2"/>
          <a:stretch>
            <a:fillRect/>
          </a:stretch>
        </p:blipFill>
        <p:spPr>
          <a:xfrm>
            <a:off x="895350" y="368141"/>
            <a:ext cx="8039100" cy="4769167"/>
          </a:xfrm>
          <a:prstGeom prst="rect">
            <a:avLst/>
          </a:prstGeom>
        </p:spPr>
      </p:pic>
    </p:spTree>
    <p:extLst>
      <p:ext uri="{BB962C8B-B14F-4D97-AF65-F5344CB8AC3E}">
        <p14:creationId xmlns:p14="http://schemas.microsoft.com/office/powerpoint/2010/main" val="418347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E286-6B2B-C2CF-E5B3-0D0A59098DD0}"/>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31A84D07-D545-019E-1041-C7AF869B6F96}"/>
              </a:ext>
            </a:extLst>
          </p:cNvPr>
          <p:cNvSpPr txBox="1"/>
          <p:nvPr/>
        </p:nvSpPr>
        <p:spPr>
          <a:xfrm>
            <a:off x="2124075" y="2409825"/>
            <a:ext cx="56102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rgbClr val="00B0F0"/>
                </a:solidFill>
              </a:rPr>
              <a:t>Thank You</a:t>
            </a:r>
          </a:p>
        </p:txBody>
      </p:sp>
    </p:spTree>
    <p:extLst>
      <p:ext uri="{BB962C8B-B14F-4D97-AF65-F5344CB8AC3E}">
        <p14:creationId xmlns:p14="http://schemas.microsoft.com/office/powerpoint/2010/main" val="392414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114800"/>
            <a:ext cx="3657600" cy="758952"/>
          </a:xfrm>
        </p:spPr>
        <p:txBody>
          <a:bodyPr>
            <a:normAutofit fontScale="90000"/>
          </a:bodyPr>
          <a:lstStyle/>
          <a:p>
            <a:pPr algn="l"/>
            <a:r>
              <a:rPr lang="en-US" sz="4000" b="1" err="1">
                <a:solidFill>
                  <a:schemeClr val="tx1"/>
                </a:solidFill>
              </a:rPr>
              <a:t>boAt</a:t>
            </a:r>
            <a:r>
              <a:rPr lang="en-US" sz="4000" b="1">
                <a:solidFill>
                  <a:schemeClr val="tx1"/>
                </a:solidFill>
              </a:rPr>
              <a:t> </a:t>
            </a:r>
            <a:r>
              <a:rPr lang="en-US" sz="4000" b="1" err="1">
                <a:solidFill>
                  <a:schemeClr val="tx1"/>
                </a:solidFill>
              </a:rPr>
              <a:t>Airdopes</a:t>
            </a:r>
            <a:br>
              <a:rPr lang="en-US" sz="4000" b="1">
                <a:solidFill>
                  <a:schemeClr val="tx1"/>
                </a:solidFill>
              </a:rPr>
            </a:br>
            <a:br>
              <a:rPr lang="en-US"/>
            </a:br>
            <a:r>
              <a:rPr lang="en-US" sz="2000">
                <a:solidFill>
                  <a:schemeClr val="tx1">
                    <a:lumMod val="75000"/>
                    <a:lumOff val="25000"/>
                  </a:schemeClr>
                </a:solidFill>
                <a:latin typeface="Arial" pitchFamily="34" charset="0"/>
                <a:cs typeface="Arial" pitchFamily="34" charset="0"/>
              </a:rPr>
              <a:t>True Wireless </a:t>
            </a:r>
            <a:r>
              <a:rPr lang="en-US" sz="2000" err="1">
                <a:solidFill>
                  <a:schemeClr val="tx1">
                    <a:lumMod val="75000"/>
                    <a:lumOff val="25000"/>
                  </a:schemeClr>
                </a:solidFill>
                <a:latin typeface="Arial" pitchFamily="34" charset="0"/>
                <a:cs typeface="Arial" pitchFamily="34" charset="0"/>
              </a:rPr>
              <a:t>Earbuds</a:t>
            </a:r>
            <a:r>
              <a:rPr lang="en-US" sz="2000">
                <a:solidFill>
                  <a:schemeClr val="tx1">
                    <a:lumMod val="75000"/>
                    <a:lumOff val="25000"/>
                  </a:schemeClr>
                </a:solidFill>
                <a:latin typeface="Arial" pitchFamily="34" charset="0"/>
                <a:cs typeface="Arial" pitchFamily="34" charset="0"/>
              </a:rPr>
              <a:t> with </a:t>
            </a:r>
            <a:r>
              <a:rPr lang="en-US" sz="2000" err="1">
                <a:solidFill>
                  <a:schemeClr val="tx1">
                    <a:lumMod val="75000"/>
                    <a:lumOff val="25000"/>
                  </a:schemeClr>
                </a:solidFill>
                <a:latin typeface="Arial" pitchFamily="34" charset="0"/>
                <a:cs typeface="Arial" pitchFamily="34" charset="0"/>
              </a:rPr>
              <a:t>Upto</a:t>
            </a:r>
            <a:r>
              <a:rPr lang="en-US" sz="2000">
                <a:solidFill>
                  <a:schemeClr val="tx1">
                    <a:lumMod val="75000"/>
                    <a:lumOff val="25000"/>
                  </a:schemeClr>
                </a:solidFill>
                <a:latin typeface="Arial" pitchFamily="34" charset="0"/>
                <a:cs typeface="Arial" pitchFamily="34" charset="0"/>
              </a:rPr>
              <a:t> 14 Hours Playback, Lightweight </a:t>
            </a:r>
            <a:r>
              <a:rPr lang="en-US" sz="2000" err="1">
                <a:solidFill>
                  <a:schemeClr val="tx1">
                    <a:lumMod val="75000"/>
                    <a:lumOff val="25000"/>
                  </a:schemeClr>
                </a:solidFill>
                <a:latin typeface="Arial" pitchFamily="34" charset="0"/>
                <a:cs typeface="Arial" pitchFamily="34" charset="0"/>
              </a:rPr>
              <a:t>Earbuds</a:t>
            </a:r>
            <a:r>
              <a:rPr lang="en-US" sz="2000">
                <a:solidFill>
                  <a:schemeClr val="tx1">
                    <a:lumMod val="75000"/>
                    <a:lumOff val="25000"/>
                  </a:schemeClr>
                </a:solidFill>
                <a:latin typeface="Arial" pitchFamily="34" charset="0"/>
                <a:cs typeface="Arial" pitchFamily="34" charset="0"/>
              </a:rPr>
              <a:t>, 8MM Drivers, LED Indicators and Multifunction Controls(Active Black)</a:t>
            </a:r>
            <a:br>
              <a:rPr lang="en-US">
                <a:solidFill>
                  <a:schemeClr val="tx1">
                    <a:lumMod val="75000"/>
                    <a:lumOff val="25000"/>
                  </a:schemeClr>
                </a:solidFill>
              </a:rPr>
            </a:br>
            <a:endParaRPr lang="en-US">
              <a:solidFill>
                <a:schemeClr val="tx1">
                  <a:lumMod val="75000"/>
                  <a:lumOff val="25000"/>
                </a:schemeClr>
              </a:solidFill>
            </a:endParaRPr>
          </a:p>
        </p:txBody>
      </p:sp>
      <p:grpSp>
        <p:nvGrpSpPr>
          <p:cNvPr id="31" name="Group 30"/>
          <p:cNvGrpSpPr/>
          <p:nvPr/>
        </p:nvGrpSpPr>
        <p:grpSpPr>
          <a:xfrm>
            <a:off x="3810000" y="1981200"/>
            <a:ext cx="5110344" cy="3304573"/>
            <a:chOff x="4164352" y="1561660"/>
            <a:chExt cx="5110344" cy="3304573"/>
          </a:xfrm>
          <a:blipFill>
            <a:blip r:embed="rId2"/>
            <a:stretch>
              <a:fillRect/>
            </a:stretch>
          </a:blipFill>
        </p:grpSpPr>
        <p:sp>
          <p:nvSpPr>
            <p:cNvPr id="21" name="Rounded Rectangle 20"/>
            <p:cNvSpPr/>
            <p:nvPr/>
          </p:nvSpPr>
          <p:spPr>
            <a:xfrm rot="20067274">
              <a:off x="4235292" y="2423018"/>
              <a:ext cx="4648200"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20067274">
              <a:off x="4164352" y="2903661"/>
              <a:ext cx="5110344"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20067274">
              <a:off x="5028591" y="3351749"/>
              <a:ext cx="4007847"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20067274">
              <a:off x="5512005" y="3845718"/>
              <a:ext cx="3471560"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rot="20067274">
              <a:off x="4261729" y="2001603"/>
              <a:ext cx="4107351"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rot="20067274">
              <a:off x="4368564" y="1561660"/>
              <a:ext cx="3480571"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rot="20067274">
              <a:off x="6077460" y="4313911"/>
              <a:ext cx="2815720" cy="5523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0" y="1527048"/>
            <a:ext cx="9144000" cy="5330952"/>
          </a:xfrm>
        </p:spPr>
        <p:txBody>
          <a:bodyPr/>
          <a:lstStyle/>
          <a:p>
            <a:r>
              <a:rPr lang="en-US"/>
              <a:t>With the help of </a:t>
            </a:r>
            <a:r>
              <a:rPr lang="en-US" err="1"/>
              <a:t>BeautifulSoup</a:t>
            </a:r>
            <a:r>
              <a:rPr lang="en-US"/>
              <a:t> we scrapped/pulled out the 830 reviews of </a:t>
            </a:r>
            <a:r>
              <a:rPr lang="en-US" sz="2800" b="1" err="1"/>
              <a:t>boAt</a:t>
            </a:r>
            <a:r>
              <a:rPr lang="en-US" sz="2800" b="1"/>
              <a:t> </a:t>
            </a:r>
            <a:r>
              <a:rPr lang="en-US" sz="2800" b="1" err="1"/>
              <a:t>Airdopes</a:t>
            </a:r>
            <a:r>
              <a:rPr lang="en-US" sz="2800" b="1"/>
              <a:t> </a:t>
            </a:r>
            <a:r>
              <a:rPr lang="en-US" sz="2800"/>
              <a:t>from </a:t>
            </a:r>
            <a:r>
              <a:rPr lang="en-US" sz="2800" err="1"/>
              <a:t>amazon</a:t>
            </a:r>
            <a:r>
              <a:rPr lang="en-US" sz="2800"/>
              <a:t>.</a:t>
            </a:r>
          </a:p>
        </p:txBody>
      </p:sp>
      <p:sp>
        <p:nvSpPr>
          <p:cNvPr id="5" name="Title 4"/>
          <p:cNvSpPr>
            <a:spLocks noGrp="1"/>
          </p:cNvSpPr>
          <p:nvPr>
            <p:ph type="title"/>
          </p:nvPr>
        </p:nvSpPr>
        <p:spPr/>
        <p:txBody>
          <a:bodyPr>
            <a:normAutofit/>
          </a:bodyPr>
          <a:lstStyle/>
          <a:p>
            <a:pPr algn="l"/>
            <a:r>
              <a:rPr lang="en-US" b="1" i="1" u="sng">
                <a:solidFill>
                  <a:schemeClr val="accent1"/>
                </a:solidFill>
              </a:rPr>
              <a:t>Pulling out </a:t>
            </a:r>
            <a:r>
              <a:rPr lang="en-US" sz="2800" b="1" i="1" u="sng">
                <a:solidFill>
                  <a:schemeClr val="accent1"/>
                </a:solidFill>
              </a:rPr>
              <a:t>the</a:t>
            </a:r>
            <a:r>
              <a:rPr lang="en-US" b="1" i="1" u="sng">
                <a:solidFill>
                  <a:schemeClr val="accent1"/>
                </a:solidFill>
              </a:rPr>
              <a:t> data of the product : </a:t>
            </a:r>
            <a:endParaRPr lang="en-US" b="1" u="sng">
              <a:solidFill>
                <a:schemeClr val="accent1"/>
              </a:solidFill>
            </a:endParaRPr>
          </a:p>
        </p:txBody>
      </p:sp>
      <p:sp>
        <p:nvSpPr>
          <p:cNvPr id="2050" name="AutoShape 2" descr="C:\Users\DELL\OneDrive\Desktop\cartoon.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a:extLst>
              <a:ext uri="{FF2B5EF4-FFF2-40B4-BE49-F238E27FC236}">
                <a16:creationId xmlns:a16="http://schemas.microsoft.com/office/drawing/2014/main" id="{5AAE3899-3A1B-B909-BB5B-D98AE0BF9F42}"/>
              </a:ext>
            </a:extLst>
          </p:cNvPr>
          <p:cNvPicPr>
            <a:picLocks noChangeAspect="1"/>
          </p:cNvPicPr>
          <p:nvPr/>
        </p:nvPicPr>
        <p:blipFill>
          <a:blip r:embed="rId2"/>
          <a:stretch>
            <a:fillRect/>
          </a:stretch>
        </p:blipFill>
        <p:spPr>
          <a:xfrm>
            <a:off x="434515" y="2509998"/>
            <a:ext cx="8493099" cy="35219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i="1" u="sng">
                <a:solidFill>
                  <a:schemeClr val="accent1"/>
                </a:solidFill>
              </a:rPr>
              <a:t>Data </a:t>
            </a:r>
            <a:r>
              <a:rPr lang="en-US" sz="3200" b="1" i="1" u="sng">
                <a:solidFill>
                  <a:schemeClr val="accent1"/>
                </a:solidFill>
              </a:rPr>
              <a:t>Transformation</a:t>
            </a:r>
            <a:r>
              <a:rPr lang="en-US" sz="3600" b="1" i="1" u="sng">
                <a:solidFill>
                  <a:schemeClr val="accent1"/>
                </a:solidFill>
              </a:rPr>
              <a:t>/ Text processing: </a:t>
            </a:r>
            <a:endParaRPr lang="en-US" b="1" u="sng">
              <a:solidFill>
                <a:schemeClr val="accent1"/>
              </a:solidFill>
            </a:endParaRPr>
          </a:p>
        </p:txBody>
      </p:sp>
      <p:sp>
        <p:nvSpPr>
          <p:cNvPr id="3" name="Content Placeholder 2"/>
          <p:cNvSpPr>
            <a:spLocks noGrp="1"/>
          </p:cNvSpPr>
          <p:nvPr>
            <p:ph sz="quarter" idx="1"/>
          </p:nvPr>
        </p:nvSpPr>
        <p:spPr/>
        <p:txBody>
          <a:bodyPr vert="horz" lIns="91440" tIns="45720" rIns="91440" bIns="45720" anchor="t">
            <a:normAutofit/>
          </a:bodyPr>
          <a:lstStyle/>
          <a:p>
            <a:r>
              <a:rPr lang="en-US" sz="2400">
                <a:latin typeface="+mj-lt"/>
                <a:cs typeface="Arial"/>
              </a:rPr>
              <a:t>We have done basic EDA process like shape, info, duplicate.</a:t>
            </a:r>
          </a:p>
          <a:p>
            <a:r>
              <a:rPr lang="en-US" sz="2400">
                <a:latin typeface="+mj-lt"/>
                <a:cs typeface="Arial" pitchFamily="34" charset="0"/>
              </a:rPr>
              <a:t>Then we have done preprocessing (Convert to lower text, Tokenization, Punctuation Removal, stop word removal) to Review column , Rating , Title text.</a:t>
            </a:r>
          </a:p>
          <a:p>
            <a:endParaRPr lang="en-US" sz="2400">
              <a:latin typeface="Georgia"/>
              <a:cs typeface="Arial" pitchFamily="34" charset="0"/>
            </a:endParaRPr>
          </a:p>
          <a:p>
            <a:pPr>
              <a:buNone/>
            </a:pPr>
            <a:endParaRPr lang="en-US" sz="2400">
              <a:latin typeface="Arial" pitchFamily="34" charset="0"/>
              <a:cs typeface="Arial" pitchFamily="34" charset="0"/>
            </a:endParaRPr>
          </a:p>
          <a:p>
            <a:pPr marL="457200" indent="-457200">
              <a:buFont typeface="+mj-lt"/>
              <a:buAutoNum type="arabicPeriod"/>
            </a:pPr>
            <a:endParaRPr lang="en-US" sz="2000">
              <a:cs typeface="Arial" pitchFamily="34" charset="0"/>
            </a:endParaRPr>
          </a:p>
          <a:p>
            <a:pPr marL="0" indent="0">
              <a:buNone/>
            </a:pPr>
            <a:endParaRPr lang="en-US" sz="2000">
              <a:latin typeface="Georgia"/>
              <a:cs typeface="Arial" pitchFamily="34" charset="0"/>
            </a:endParaRPr>
          </a:p>
          <a:p>
            <a:pPr>
              <a:buNone/>
            </a:pP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27B1DE14-5371-5425-8725-526074E8E136}"/>
              </a:ext>
            </a:extLst>
          </p:cNvPr>
          <p:cNvPicPr>
            <a:picLocks noChangeAspect="1"/>
          </p:cNvPicPr>
          <p:nvPr/>
        </p:nvPicPr>
        <p:blipFill>
          <a:blip r:embed="rId2"/>
          <a:stretch>
            <a:fillRect/>
          </a:stretch>
        </p:blipFill>
        <p:spPr>
          <a:xfrm>
            <a:off x="635194" y="3164836"/>
            <a:ext cx="4715093" cy="27532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i="1" u="sng">
                <a:solidFill>
                  <a:schemeClr val="accent1"/>
                </a:solidFill>
                <a:cs typeface="Arial" pitchFamily="34" charset="0"/>
              </a:rPr>
              <a:t>1.Review column : </a:t>
            </a:r>
            <a:endParaRPr lang="en-US" sz="3200" b="1" i="1" u="sng">
              <a:solidFill>
                <a:schemeClr val="accent1"/>
              </a:solidFill>
            </a:endParaRPr>
          </a:p>
        </p:txBody>
      </p:sp>
      <p:sp>
        <p:nvSpPr>
          <p:cNvPr id="3" name="Content Placeholder 2"/>
          <p:cNvSpPr>
            <a:spLocks noGrp="1"/>
          </p:cNvSpPr>
          <p:nvPr>
            <p:ph sz="quarter" idx="1"/>
          </p:nvPr>
        </p:nvSpPr>
        <p:spPr/>
        <p:txBody>
          <a:bodyPr vert="horz" lIns="91440" tIns="45720" rIns="91440" bIns="45720" anchor="t">
            <a:normAutofit/>
          </a:bodyPr>
          <a:lstStyle/>
          <a:p>
            <a:pPr>
              <a:buNone/>
            </a:pPr>
            <a:r>
              <a:rPr lang="en-US" sz="2800" b="1"/>
              <a:t>a) Convert to lower text :</a:t>
            </a:r>
            <a:r>
              <a:rPr lang="en-US" sz="2800">
                <a:ea typeface="+mn-lt"/>
                <a:cs typeface="+mn-lt"/>
              </a:rPr>
              <a:t>Converting upper case into lower case.</a:t>
            </a:r>
            <a:endParaRPr lang="en-US" sz="2800" b="1"/>
          </a:p>
          <a:p>
            <a:pPr>
              <a:buNone/>
            </a:pPr>
            <a:endParaRPr lang="en-US" sz="2000"/>
          </a:p>
        </p:txBody>
      </p:sp>
      <p:pic>
        <p:nvPicPr>
          <p:cNvPr id="6" name="Picture 5" descr="Web capture_23-5-2022_113926_localhost.jpeg"/>
          <p:cNvPicPr>
            <a:picLocks noChangeAspect="1"/>
          </p:cNvPicPr>
          <p:nvPr/>
        </p:nvPicPr>
        <p:blipFill>
          <a:blip r:embed="rId2" cstate="print"/>
          <a:stretch>
            <a:fillRect/>
          </a:stretch>
        </p:blipFill>
        <p:spPr>
          <a:xfrm>
            <a:off x="228600" y="2362200"/>
            <a:ext cx="8752528"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2932"/>
            <a:ext cx="8534400" cy="1046882"/>
          </a:xfrm>
        </p:spPr>
        <p:txBody>
          <a:bodyPr vert="horz" lIns="91440" tIns="45720" rIns="91440" bIns="45720" anchor="b">
            <a:normAutofit/>
          </a:bodyPr>
          <a:lstStyle/>
          <a:p>
            <a:pPr algn="l"/>
            <a:r>
              <a:rPr lang="en-US" sz="2800" b="1">
                <a:solidFill>
                  <a:schemeClr val="tx1"/>
                </a:solidFill>
                <a:latin typeface="+mn-lt"/>
                <a:cs typeface="Arial"/>
              </a:rPr>
              <a:t>b) Tokenization : </a:t>
            </a:r>
            <a:r>
              <a:rPr lang="en-US" sz="1600" b="1">
                <a:solidFill>
                  <a:schemeClr val="tx1"/>
                </a:solidFill>
                <a:ea typeface="+mj-lt"/>
                <a:cs typeface="+mj-lt"/>
              </a:rPr>
              <a:t>Splitting the sentences into smaller units.</a:t>
            </a:r>
            <a:endParaRPr lang="en-US" sz="1600" b="1">
              <a:solidFill>
                <a:schemeClr val="tx1"/>
              </a:solidFill>
              <a:latin typeface="+mn-lt"/>
            </a:endParaRPr>
          </a:p>
        </p:txBody>
      </p:sp>
      <p:pic>
        <p:nvPicPr>
          <p:cNvPr id="5" name="Picture 4" descr="Web capture_23-5-2022_12145_localhost.jpeg"/>
          <p:cNvPicPr>
            <a:picLocks noChangeAspect="1"/>
          </p:cNvPicPr>
          <p:nvPr/>
        </p:nvPicPr>
        <p:blipFill>
          <a:blip r:embed="rId2" cstate="print"/>
          <a:stretch>
            <a:fillRect/>
          </a:stretch>
        </p:blipFill>
        <p:spPr>
          <a:xfrm>
            <a:off x="208550" y="1295400"/>
            <a:ext cx="8706850" cy="1930514"/>
          </a:xfrm>
          <a:prstGeom prst="rect">
            <a:avLst/>
          </a:prstGeom>
        </p:spPr>
      </p:pic>
      <p:sp>
        <p:nvSpPr>
          <p:cNvPr id="6" name="TextBox 5"/>
          <p:cNvSpPr txBox="1"/>
          <p:nvPr/>
        </p:nvSpPr>
        <p:spPr>
          <a:xfrm>
            <a:off x="304800" y="3657600"/>
            <a:ext cx="1981200" cy="646331"/>
          </a:xfrm>
          <a:prstGeom prst="rect">
            <a:avLst/>
          </a:prstGeom>
          <a:noFill/>
        </p:spPr>
        <p:txBody>
          <a:bodyPr wrap="square" rtlCol="0">
            <a:spAutoFit/>
          </a:bodyPr>
          <a:lstStyle/>
          <a:p>
            <a:r>
              <a:rPr lang="en-US" b="1"/>
              <a:t>Word tokenization</a:t>
            </a:r>
          </a:p>
        </p:txBody>
      </p:sp>
      <p:pic>
        <p:nvPicPr>
          <p:cNvPr id="7" name="Picture 6" descr="Web capture_23-5-2022_12164_localhost.jpeg"/>
          <p:cNvPicPr>
            <a:picLocks noChangeAspect="1"/>
          </p:cNvPicPr>
          <p:nvPr/>
        </p:nvPicPr>
        <p:blipFill>
          <a:blip r:embed="rId3" cstate="print"/>
          <a:stretch>
            <a:fillRect/>
          </a:stretch>
        </p:blipFill>
        <p:spPr>
          <a:xfrm>
            <a:off x="4114800" y="3505200"/>
            <a:ext cx="4419600" cy="28597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anchor="b">
            <a:normAutofit fontScale="90000"/>
          </a:bodyPr>
          <a:lstStyle/>
          <a:p>
            <a:pPr algn="l"/>
            <a:r>
              <a:rPr lang="en-US" sz="2800" b="1">
                <a:solidFill>
                  <a:schemeClr val="tx1"/>
                </a:solidFill>
                <a:latin typeface="+mn-lt"/>
                <a:cs typeface="Arial"/>
              </a:rPr>
              <a:t>c) Punctuation Removal   </a:t>
            </a:r>
            <a:br>
              <a:rPr lang="en-US" sz="2800" b="1">
                <a:solidFill>
                  <a:schemeClr val="tx1"/>
                </a:solidFill>
                <a:latin typeface="+mn-lt"/>
                <a:cs typeface="Arial"/>
              </a:rPr>
            </a:br>
            <a:r>
              <a:rPr lang="en-US" sz="2800" b="1">
                <a:solidFill>
                  <a:schemeClr val="tx1"/>
                </a:solidFill>
                <a:latin typeface="+mn-lt"/>
                <a:cs typeface="Arial"/>
              </a:rPr>
              <a:t>d) </a:t>
            </a:r>
            <a:r>
              <a:rPr lang="en-US" sz="2800" b="1" err="1">
                <a:solidFill>
                  <a:schemeClr val="tx1"/>
                </a:solidFill>
                <a:latin typeface="+mn-lt"/>
                <a:cs typeface="Arial"/>
              </a:rPr>
              <a:t>Stopwords</a:t>
            </a:r>
            <a:r>
              <a:rPr lang="en-US" sz="2800" b="1">
                <a:solidFill>
                  <a:schemeClr val="tx1"/>
                </a:solidFill>
                <a:latin typeface="+mn-lt"/>
                <a:cs typeface="Arial"/>
              </a:rPr>
              <a:t> Removal</a:t>
            </a:r>
            <a:endParaRPr lang="en-US">
              <a:solidFill>
                <a:schemeClr val="tx1"/>
              </a:solidFill>
            </a:endParaRPr>
          </a:p>
        </p:txBody>
      </p:sp>
      <p:pic>
        <p:nvPicPr>
          <p:cNvPr id="7" name="Content Placeholder 6" descr="Web capture_23-5-2022_122243_localhost.jpeg"/>
          <p:cNvPicPr>
            <a:picLocks noGrp="1" noChangeAspect="1"/>
          </p:cNvPicPr>
          <p:nvPr>
            <p:ph sz="half" idx="1"/>
          </p:nvPr>
        </p:nvPicPr>
        <p:blipFill>
          <a:blip r:embed="rId2" cstate="print"/>
          <a:stretch>
            <a:fillRect/>
          </a:stretch>
        </p:blipFill>
        <p:spPr>
          <a:xfrm>
            <a:off x="533400" y="1447800"/>
            <a:ext cx="3810000" cy="4932948"/>
          </a:xfrm>
        </p:spPr>
      </p:pic>
      <p:pic>
        <p:nvPicPr>
          <p:cNvPr id="8" name="Content Placeholder 7" descr="Web capture_23-5-2022_122418_localhost.jpeg"/>
          <p:cNvPicPr>
            <a:picLocks noGrp="1" noChangeAspect="1"/>
          </p:cNvPicPr>
          <p:nvPr>
            <p:ph sz="half" idx="2"/>
          </p:nvPr>
        </p:nvPicPr>
        <p:blipFill>
          <a:blip r:embed="rId3" cstate="print"/>
          <a:stretch>
            <a:fillRect/>
          </a:stretch>
        </p:blipFill>
        <p:spPr>
          <a:xfrm>
            <a:off x="4965552" y="1600200"/>
            <a:ext cx="3645048" cy="48006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Application>Microsoft Office PowerPoint</Application>
  <PresentationFormat>On-screen Show (4:3)</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Sentiment Analysis of reviews of a product listed on Amazon Mentor : Rajashekar  M                                         Date:13-05-2022</vt:lpstr>
      <vt:lpstr>Business problem : </vt:lpstr>
      <vt:lpstr>Project Architecture / Project Flow :</vt:lpstr>
      <vt:lpstr>boAt Airdopes  True Wireless Earbuds with Upto 14 Hours Playback, Lightweight Earbuds, 8MM Drivers, LED Indicators and Multifunction Controls(Active Black) </vt:lpstr>
      <vt:lpstr>Pulling out the data of the product : </vt:lpstr>
      <vt:lpstr>Data Transformation/ Text processing: </vt:lpstr>
      <vt:lpstr>1.Review column : </vt:lpstr>
      <vt:lpstr>b) Tokenization : Splitting the sentences into smaller units.</vt:lpstr>
      <vt:lpstr>c) Punctuation Removal    d) Stopwords Removal</vt:lpstr>
      <vt:lpstr>2. Rating :</vt:lpstr>
      <vt:lpstr>Month wise rating analysis:</vt:lpstr>
      <vt:lpstr>Month wise rating analysis:</vt:lpstr>
      <vt:lpstr>Year wise rating analysis:</vt:lpstr>
      <vt:lpstr>Year wise rating analysis:</vt:lpstr>
      <vt:lpstr>PowerPoint Presentation</vt:lpstr>
      <vt:lpstr>3.Title text :</vt:lpstr>
      <vt:lpstr>b) Tokenization</vt:lpstr>
      <vt:lpstr>c) Punctuation Removal</vt:lpstr>
      <vt:lpstr>d) Stopwords</vt:lpstr>
      <vt:lpstr>Word cloud:</vt:lpstr>
      <vt:lpstr>Word cloud:</vt:lpstr>
      <vt:lpstr>Word cloud:</vt:lpstr>
      <vt:lpstr>Sentimental analysis: Vader analyzer </vt:lpstr>
      <vt:lpstr>positive and negative sentiment scores</vt:lpstr>
      <vt:lpstr>Sentiment scores result:</vt:lpstr>
      <vt:lpstr>Model building: </vt:lpstr>
      <vt:lpstr>Model building using Multinomial Naive Bayes :</vt:lpstr>
      <vt:lpstr>Model building using Multinomial Naive Bayes :</vt:lpstr>
      <vt:lpstr>Model building using Logistic Regression :</vt:lpstr>
      <vt:lpstr>Model building using Logistic Regression :</vt:lpstr>
      <vt:lpstr>DEPLOYMENT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a producted listed on Amazon Mentor : Rajashekar  sir                                             Date:13-05-2022</dc:title>
  <dc:creator>DELL</dc:creator>
  <cp:revision>64</cp:revision>
  <dcterms:created xsi:type="dcterms:W3CDTF">2022-05-20T15:06:03Z</dcterms:created>
  <dcterms:modified xsi:type="dcterms:W3CDTF">2022-06-22T11:05:15Z</dcterms:modified>
</cp:coreProperties>
</file>