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handoutMasterIdLst>
    <p:handoutMasterId r:id="rId12"/>
  </p:handoutMasterIdLst>
  <p:sldIdLst>
    <p:sldId id="261" r:id="rId3"/>
    <p:sldId id="257" r:id="rId4"/>
    <p:sldId id="262" r:id="rId6"/>
    <p:sldId id="263" r:id="rId7"/>
    <p:sldId id="264" r:id="rId8"/>
    <p:sldId id="267" r:id="rId9"/>
    <p:sldId id="271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95CECB8-9F29-4F55-BD96-04040F7A8B34}">
          <p14:sldIdLst>
            <p14:sldId id="261"/>
            <p14:sldId id="257"/>
            <p14:sldId id="262"/>
            <p14:sldId id="263"/>
            <p14:sldId id="264"/>
            <p14:sldId id="267"/>
            <p14:sldId id="271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C89EF96-8CEA-46FF-86C4-4CE0E7609802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6" autoAdjust="0"/>
  </p:normalViewPr>
  <p:slideViewPr>
    <p:cSldViewPr snapToGrid="0" showGuides="1">
      <p:cViewPr>
        <p:scale>
          <a:sx n="50" d="100"/>
          <a:sy n="50" d="100"/>
        </p:scale>
        <p:origin x="1284" y="39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569CF2-9D5E-4D1E-BF6C-12B14B60EE75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5975529-44F6-4F4D-9305-FC48D98D90BD}">
      <dgm:prSet phldrT="[Text]"/>
      <dgm:spPr/>
      <dgm:t>
        <a:bodyPr/>
        <a:lstStyle/>
        <a:p>
          <a:r>
            <a:rPr lang="en-US" dirty="0"/>
            <a:t>1</a:t>
          </a:r>
          <a:endParaRPr lang="en-IN" dirty="0"/>
        </a:p>
      </dgm:t>
    </dgm:pt>
    <dgm:pt modelId="{23B717A8-C383-459B-B462-9CA825692121}" cxnId="{7B92E862-3CE4-4236-B324-35119729B8C3}" type="parTrans">
      <dgm:prSet/>
      <dgm:spPr/>
      <dgm:t>
        <a:bodyPr/>
        <a:lstStyle/>
        <a:p>
          <a:endParaRPr lang="en-IN"/>
        </a:p>
      </dgm:t>
    </dgm:pt>
    <dgm:pt modelId="{C11B8F5F-0877-4701-8D98-BBC33EBA7FF5}" cxnId="{7B92E862-3CE4-4236-B324-35119729B8C3}" type="sibTrans">
      <dgm:prSet/>
      <dgm:spPr/>
      <dgm:t>
        <a:bodyPr/>
        <a:lstStyle/>
        <a:p>
          <a:endParaRPr lang="en-IN"/>
        </a:p>
      </dgm:t>
    </dgm:pt>
    <dgm:pt modelId="{922A1926-6082-4381-A8A7-A61151914E57}">
      <dgm:prSet phldrT="[Text]"/>
      <dgm:spPr/>
      <dgm:t>
        <a:bodyPr/>
        <a:lstStyle/>
        <a:p>
          <a:r>
            <a:rPr lang="en-US" dirty="0"/>
            <a:t>2</a:t>
          </a:r>
          <a:endParaRPr lang="en-IN" dirty="0"/>
        </a:p>
      </dgm:t>
    </dgm:pt>
    <dgm:pt modelId="{17E8D625-7BB3-4619-8A86-DDCE930482B0}" cxnId="{C5AD1C14-51C7-4910-A6BA-B5FF46940025}" type="parTrans">
      <dgm:prSet/>
      <dgm:spPr/>
      <dgm:t>
        <a:bodyPr/>
        <a:lstStyle/>
        <a:p>
          <a:endParaRPr lang="en-IN"/>
        </a:p>
      </dgm:t>
    </dgm:pt>
    <dgm:pt modelId="{AA2B2FE1-DCDE-4A60-8615-1AAA1DFC49C6}" cxnId="{C5AD1C14-51C7-4910-A6BA-B5FF46940025}" type="sibTrans">
      <dgm:prSet/>
      <dgm:spPr/>
      <dgm:t>
        <a:bodyPr/>
        <a:lstStyle/>
        <a:p>
          <a:endParaRPr lang="en-IN"/>
        </a:p>
      </dgm:t>
    </dgm:pt>
    <dgm:pt modelId="{A6F57BE0-57E7-4112-B8E4-C7D4B6901A54}">
      <dgm:prSet phldrT="[Text]"/>
      <dgm:spPr/>
      <dgm:t>
        <a:bodyPr/>
        <a:lstStyle/>
        <a:p>
          <a:r>
            <a:rPr lang="en-US" dirty="0"/>
            <a:t>3</a:t>
          </a:r>
          <a:endParaRPr lang="en-IN" dirty="0"/>
        </a:p>
      </dgm:t>
    </dgm:pt>
    <dgm:pt modelId="{7F616B1F-23C0-4AC1-808C-2FA6DA0AA719}" cxnId="{5367DAE2-23DE-4F1C-BF3B-159BFA5F7FB3}" type="parTrans">
      <dgm:prSet/>
      <dgm:spPr/>
      <dgm:t>
        <a:bodyPr/>
        <a:lstStyle/>
        <a:p>
          <a:endParaRPr lang="en-IN"/>
        </a:p>
      </dgm:t>
    </dgm:pt>
    <dgm:pt modelId="{D3EA32E7-B772-4253-B3CF-477C29F10AEF}" cxnId="{5367DAE2-23DE-4F1C-BF3B-159BFA5F7FB3}" type="sibTrans">
      <dgm:prSet/>
      <dgm:spPr/>
      <dgm:t>
        <a:bodyPr/>
        <a:lstStyle/>
        <a:p>
          <a:endParaRPr lang="en-IN"/>
        </a:p>
      </dgm:t>
    </dgm:pt>
    <dgm:pt modelId="{D5C649A6-42AD-41CE-979E-9A72B727A75C}">
      <dgm:prSet phldrT="[Text]" custT="1"/>
      <dgm:spPr/>
      <dgm:t>
        <a:bodyPr/>
        <a:lstStyle/>
        <a:p>
          <a:r>
            <a:rPr lang="en-US" sz="2400" dirty="0"/>
            <a:t>PREPROCESSING</a:t>
          </a:r>
          <a:endParaRPr lang="en-IN" sz="2400" dirty="0"/>
        </a:p>
      </dgm:t>
    </dgm:pt>
    <dgm:pt modelId="{B1C12C1D-B13D-4A05-9A3B-A1BF4BE28E62}" cxnId="{A4F4E5C1-55B8-40CE-A565-DB0B8C124729}" type="parTrans">
      <dgm:prSet/>
      <dgm:spPr/>
      <dgm:t>
        <a:bodyPr/>
        <a:lstStyle/>
        <a:p>
          <a:endParaRPr lang="en-IN"/>
        </a:p>
      </dgm:t>
    </dgm:pt>
    <dgm:pt modelId="{02486620-BDE8-4695-8F9A-5ED0D38D4E2E}" cxnId="{A4F4E5C1-55B8-40CE-A565-DB0B8C124729}" type="sibTrans">
      <dgm:prSet/>
      <dgm:spPr/>
      <dgm:t>
        <a:bodyPr/>
        <a:lstStyle/>
        <a:p>
          <a:endParaRPr lang="en-IN"/>
        </a:p>
      </dgm:t>
    </dgm:pt>
    <dgm:pt modelId="{97359507-B534-4091-B8A9-E32C08903377}">
      <dgm:prSet/>
      <dgm:spPr/>
      <dgm:t>
        <a:bodyPr/>
        <a:lstStyle/>
        <a:p>
          <a:r>
            <a:rPr lang="en-US" dirty="0"/>
            <a:t>4</a:t>
          </a:r>
          <a:endParaRPr lang="en-IN" dirty="0"/>
        </a:p>
      </dgm:t>
    </dgm:pt>
    <dgm:pt modelId="{11BA0A64-0E24-4885-9D20-095384C4C5C5}" cxnId="{6D038CE4-1D47-40E8-87A3-5D784FA19372}" type="parTrans">
      <dgm:prSet/>
      <dgm:spPr/>
      <dgm:t>
        <a:bodyPr/>
        <a:lstStyle/>
        <a:p>
          <a:endParaRPr lang="en-IN"/>
        </a:p>
      </dgm:t>
    </dgm:pt>
    <dgm:pt modelId="{FF76F5B0-8505-4AFF-AEA1-19FA8B3E52EE}" cxnId="{6D038CE4-1D47-40E8-87A3-5D784FA19372}" type="sibTrans">
      <dgm:prSet/>
      <dgm:spPr/>
      <dgm:t>
        <a:bodyPr/>
        <a:lstStyle/>
        <a:p>
          <a:endParaRPr lang="en-IN"/>
        </a:p>
      </dgm:t>
    </dgm:pt>
    <dgm:pt modelId="{35AD31EF-39B4-4C24-A9BF-9599EF80B49B}">
      <dgm:prSet/>
      <dgm:spPr/>
      <dgm:t>
        <a:bodyPr/>
        <a:lstStyle/>
        <a:p>
          <a:r>
            <a:rPr lang="en-US" dirty="0"/>
            <a:t>5</a:t>
          </a:r>
          <a:endParaRPr lang="en-IN" dirty="0"/>
        </a:p>
      </dgm:t>
    </dgm:pt>
    <dgm:pt modelId="{0BAC5078-24DC-433B-9E93-1EF56B5E9A42}" cxnId="{03375470-D3FD-4BBD-BCC0-1029AFD72C0A}" type="parTrans">
      <dgm:prSet/>
      <dgm:spPr/>
      <dgm:t>
        <a:bodyPr/>
        <a:lstStyle/>
        <a:p>
          <a:endParaRPr lang="en-IN"/>
        </a:p>
      </dgm:t>
    </dgm:pt>
    <dgm:pt modelId="{91208B0C-2468-4191-9C71-0FEC6057604F}" cxnId="{03375470-D3FD-4BBD-BCC0-1029AFD72C0A}" type="sibTrans">
      <dgm:prSet/>
      <dgm:spPr/>
      <dgm:t>
        <a:bodyPr/>
        <a:lstStyle/>
        <a:p>
          <a:endParaRPr lang="en-IN"/>
        </a:p>
      </dgm:t>
    </dgm:pt>
    <dgm:pt modelId="{60E643FE-670E-449C-BE79-F9D9F0E917F2}">
      <dgm:prSet/>
      <dgm:spPr/>
      <dgm:t>
        <a:bodyPr/>
        <a:lstStyle/>
        <a:p>
          <a:r>
            <a:rPr lang="en-US" dirty="0"/>
            <a:t>6</a:t>
          </a:r>
          <a:endParaRPr lang="en-IN" dirty="0"/>
        </a:p>
      </dgm:t>
    </dgm:pt>
    <dgm:pt modelId="{0AC56285-FE28-4BCE-B7DD-020C44AE5D84}" cxnId="{83C01EEF-2F5D-4FC0-87E1-EC753F8B67BD}" type="parTrans">
      <dgm:prSet/>
      <dgm:spPr/>
      <dgm:t>
        <a:bodyPr/>
        <a:lstStyle/>
        <a:p>
          <a:endParaRPr lang="en-IN"/>
        </a:p>
      </dgm:t>
    </dgm:pt>
    <dgm:pt modelId="{C9C9A3F3-0526-4761-84B8-D9012A2E4F71}" cxnId="{83C01EEF-2F5D-4FC0-87E1-EC753F8B67BD}" type="sibTrans">
      <dgm:prSet/>
      <dgm:spPr/>
      <dgm:t>
        <a:bodyPr/>
        <a:lstStyle/>
        <a:p>
          <a:endParaRPr lang="en-IN"/>
        </a:p>
      </dgm:t>
    </dgm:pt>
    <dgm:pt modelId="{9FD02525-DC8A-422E-9E73-5396CBD19B88}">
      <dgm:prSet/>
      <dgm:spPr/>
      <dgm:t>
        <a:bodyPr/>
        <a:lstStyle/>
        <a:p>
          <a:r>
            <a:rPr lang="en-US" dirty="0"/>
            <a:t>7</a:t>
          </a:r>
          <a:endParaRPr lang="en-IN" dirty="0"/>
        </a:p>
      </dgm:t>
    </dgm:pt>
    <dgm:pt modelId="{DF6A8DEF-24D3-4DF1-85CE-2CF7FCEADD85}" cxnId="{BCC897E1-0EA7-4CCC-BBAC-6A18EAACD387}" type="parTrans">
      <dgm:prSet/>
      <dgm:spPr/>
      <dgm:t>
        <a:bodyPr/>
        <a:lstStyle/>
        <a:p>
          <a:endParaRPr lang="en-IN"/>
        </a:p>
      </dgm:t>
    </dgm:pt>
    <dgm:pt modelId="{446E361B-0CB5-4499-99FA-01D8050D1AFA}" cxnId="{BCC897E1-0EA7-4CCC-BBAC-6A18EAACD387}" type="sibTrans">
      <dgm:prSet/>
      <dgm:spPr/>
      <dgm:t>
        <a:bodyPr/>
        <a:lstStyle/>
        <a:p>
          <a:endParaRPr lang="en-IN"/>
        </a:p>
      </dgm:t>
    </dgm:pt>
    <dgm:pt modelId="{6BC247D9-DD57-4095-B919-E60A44108ED6}">
      <dgm:prSet custT="1"/>
      <dgm:spPr/>
      <dgm:t>
        <a:bodyPr/>
        <a:lstStyle/>
        <a:p>
          <a:r>
            <a:rPr lang="en-US" sz="2400" dirty="0"/>
            <a:t>LOAD NANO SCALE IMAGE</a:t>
          </a:r>
          <a:endParaRPr lang="en-IN" sz="2400" dirty="0"/>
        </a:p>
      </dgm:t>
    </dgm:pt>
    <dgm:pt modelId="{A6B8315C-F6FC-49B3-A899-7FF29E719B8E}" cxnId="{BB033AE2-7B7C-4D26-BAF2-BDB09A813022}" type="parTrans">
      <dgm:prSet/>
      <dgm:spPr/>
      <dgm:t>
        <a:bodyPr/>
        <a:lstStyle/>
        <a:p>
          <a:endParaRPr lang="en-IN"/>
        </a:p>
      </dgm:t>
    </dgm:pt>
    <dgm:pt modelId="{F5505E45-93FB-490D-A8A6-BAE6AE0F9058}" cxnId="{BB033AE2-7B7C-4D26-BAF2-BDB09A813022}" type="sibTrans">
      <dgm:prSet/>
      <dgm:spPr/>
      <dgm:t>
        <a:bodyPr/>
        <a:lstStyle/>
        <a:p>
          <a:endParaRPr lang="en-IN"/>
        </a:p>
      </dgm:t>
    </dgm:pt>
    <dgm:pt modelId="{CD82CB40-64FD-4377-986F-9E5AB0F58626}">
      <dgm:prSet custT="1"/>
      <dgm:spPr/>
      <dgm:t>
        <a:bodyPr/>
        <a:lstStyle/>
        <a:p>
          <a:r>
            <a:rPr lang="en-US" sz="2400" dirty="0"/>
            <a:t>SEGMENTATION</a:t>
          </a:r>
          <a:endParaRPr lang="en-IN" sz="2400" dirty="0"/>
        </a:p>
      </dgm:t>
    </dgm:pt>
    <dgm:pt modelId="{64D4B96E-9DDE-4FAE-9461-32565AF5070E}" cxnId="{91F3CF8B-88A7-434D-95A5-6C45DF14029E}" type="parTrans">
      <dgm:prSet/>
      <dgm:spPr/>
      <dgm:t>
        <a:bodyPr/>
        <a:lstStyle/>
        <a:p>
          <a:endParaRPr lang="en-IN"/>
        </a:p>
      </dgm:t>
    </dgm:pt>
    <dgm:pt modelId="{FE1D56FB-A3B4-4472-92D4-7A5E4E7C8490}" cxnId="{91F3CF8B-88A7-434D-95A5-6C45DF14029E}" type="sibTrans">
      <dgm:prSet/>
      <dgm:spPr/>
      <dgm:t>
        <a:bodyPr/>
        <a:lstStyle/>
        <a:p>
          <a:endParaRPr lang="en-IN"/>
        </a:p>
      </dgm:t>
    </dgm:pt>
    <dgm:pt modelId="{C96703D1-F70B-47FB-B6DA-FDDE53A20B08}">
      <dgm:prSet custT="1"/>
      <dgm:spPr/>
      <dgm:t>
        <a:bodyPr/>
        <a:lstStyle/>
        <a:p>
          <a:r>
            <a:rPr lang="en-US" sz="2400" dirty="0"/>
            <a:t>CONTOUR DETECTION</a:t>
          </a:r>
          <a:endParaRPr lang="en-IN" sz="2400" dirty="0"/>
        </a:p>
      </dgm:t>
    </dgm:pt>
    <dgm:pt modelId="{55896107-EDC6-4398-94DA-69B74FCF166B}" cxnId="{B26CB09C-EDC4-4D90-8F2F-7FC2102C4FE8}" type="parTrans">
      <dgm:prSet/>
      <dgm:spPr/>
      <dgm:t>
        <a:bodyPr/>
        <a:lstStyle/>
        <a:p>
          <a:endParaRPr lang="en-IN"/>
        </a:p>
      </dgm:t>
    </dgm:pt>
    <dgm:pt modelId="{9C0B16AD-D674-4AEC-A8AA-A42F830EA732}" cxnId="{B26CB09C-EDC4-4D90-8F2F-7FC2102C4FE8}" type="sibTrans">
      <dgm:prSet/>
      <dgm:spPr/>
      <dgm:t>
        <a:bodyPr/>
        <a:lstStyle/>
        <a:p>
          <a:endParaRPr lang="en-IN"/>
        </a:p>
      </dgm:t>
    </dgm:pt>
    <dgm:pt modelId="{9E5FDA6A-E79D-4EFB-A727-F48CD770884E}">
      <dgm:prSet custT="1"/>
      <dgm:spPr/>
      <dgm:t>
        <a:bodyPr/>
        <a:lstStyle/>
        <a:p>
          <a:r>
            <a:rPr lang="en-US" sz="2400" dirty="0"/>
            <a:t>FEATURE EXTRACTION</a:t>
          </a:r>
          <a:endParaRPr lang="en-IN" sz="2400" dirty="0"/>
        </a:p>
      </dgm:t>
    </dgm:pt>
    <dgm:pt modelId="{8D0070F5-25FE-4919-BD8A-3C0048B5FAAA}" cxnId="{73D11246-05B1-4F67-A36C-4E58BEA113F4}" type="parTrans">
      <dgm:prSet/>
      <dgm:spPr/>
      <dgm:t>
        <a:bodyPr/>
        <a:lstStyle/>
        <a:p>
          <a:endParaRPr lang="en-IN"/>
        </a:p>
      </dgm:t>
    </dgm:pt>
    <dgm:pt modelId="{2AE10EAF-32A5-4C5B-9AAA-04BCDC58FC69}" cxnId="{73D11246-05B1-4F67-A36C-4E58BEA113F4}" type="sibTrans">
      <dgm:prSet/>
      <dgm:spPr/>
      <dgm:t>
        <a:bodyPr/>
        <a:lstStyle/>
        <a:p>
          <a:endParaRPr lang="en-IN"/>
        </a:p>
      </dgm:t>
    </dgm:pt>
    <dgm:pt modelId="{94382E9F-BEDD-4F3E-9861-A84CB17ACD6C}">
      <dgm:prSet custT="1"/>
      <dgm:spPr/>
      <dgm:t>
        <a:bodyPr/>
        <a:lstStyle/>
        <a:p>
          <a:r>
            <a:rPr lang="en-US" sz="2400" dirty="0"/>
            <a:t>VISUALIZATION AND OUTPUT</a:t>
          </a:r>
          <a:endParaRPr lang="en-IN" sz="2400" dirty="0"/>
        </a:p>
      </dgm:t>
    </dgm:pt>
    <dgm:pt modelId="{4B89AE1A-7395-410A-8DBC-4A07DC84F089}" cxnId="{DEBE8E25-FBE4-407C-B944-97DDC8FB025B}" type="parTrans">
      <dgm:prSet/>
      <dgm:spPr/>
      <dgm:t>
        <a:bodyPr/>
        <a:lstStyle/>
        <a:p>
          <a:endParaRPr lang="en-IN"/>
        </a:p>
      </dgm:t>
    </dgm:pt>
    <dgm:pt modelId="{1A4C13AB-94D6-469A-9AB0-EAA96561136F}" cxnId="{DEBE8E25-FBE4-407C-B944-97DDC8FB025B}" type="sibTrans">
      <dgm:prSet/>
      <dgm:spPr/>
      <dgm:t>
        <a:bodyPr/>
        <a:lstStyle/>
        <a:p>
          <a:endParaRPr lang="en-IN"/>
        </a:p>
      </dgm:t>
    </dgm:pt>
    <dgm:pt modelId="{3ABFF67A-0D9D-4797-AE82-03F075E7DE24}">
      <dgm:prSet custT="1"/>
      <dgm:spPr/>
      <dgm:t>
        <a:bodyPr/>
        <a:lstStyle/>
        <a:p>
          <a:r>
            <a:rPr lang="en-US" sz="2400" dirty="0"/>
            <a:t>START</a:t>
          </a:r>
          <a:endParaRPr lang="en-IN" sz="2400" dirty="0"/>
        </a:p>
      </dgm:t>
    </dgm:pt>
    <dgm:pt modelId="{312C2B48-761C-4E84-974C-AC23A1CD9318}" cxnId="{1D514DDD-CBCE-4128-8006-AC31DA7D8019}" type="parTrans">
      <dgm:prSet/>
      <dgm:spPr/>
      <dgm:t>
        <a:bodyPr/>
        <a:lstStyle/>
        <a:p>
          <a:endParaRPr lang="en-IN"/>
        </a:p>
      </dgm:t>
    </dgm:pt>
    <dgm:pt modelId="{97390917-A457-40F9-92E8-C1D7522042D7}" cxnId="{1D514DDD-CBCE-4128-8006-AC31DA7D8019}" type="sibTrans">
      <dgm:prSet/>
      <dgm:spPr/>
      <dgm:t>
        <a:bodyPr/>
        <a:lstStyle/>
        <a:p>
          <a:endParaRPr lang="en-IN"/>
        </a:p>
      </dgm:t>
    </dgm:pt>
    <dgm:pt modelId="{6E7664F8-9927-4DD4-9DB8-9AF0CF88FA09}" type="pres">
      <dgm:prSet presAssocID="{09569CF2-9D5E-4D1E-BF6C-12B14B60EE75}" presName="linearFlow" presStyleCnt="0">
        <dgm:presLayoutVars>
          <dgm:dir/>
          <dgm:animLvl val="lvl"/>
          <dgm:resizeHandles val="exact"/>
        </dgm:presLayoutVars>
      </dgm:prSet>
      <dgm:spPr/>
    </dgm:pt>
    <dgm:pt modelId="{1E934110-DE98-4DE3-BD39-93D41CBD6315}" type="pres">
      <dgm:prSet presAssocID="{A5975529-44F6-4F4D-9305-FC48D98D90BD}" presName="composite" presStyleCnt="0"/>
      <dgm:spPr/>
    </dgm:pt>
    <dgm:pt modelId="{DA826227-1504-4ED1-BDD0-5B0B6354B1C1}" type="pres">
      <dgm:prSet presAssocID="{A5975529-44F6-4F4D-9305-FC48D98D90BD}" presName="parentText" presStyleLbl="alignNode1" presStyleIdx="0" presStyleCnt="7">
        <dgm:presLayoutVars>
          <dgm:chMax val="1"/>
          <dgm:bulletEnabled val="1"/>
        </dgm:presLayoutVars>
      </dgm:prSet>
      <dgm:spPr/>
    </dgm:pt>
    <dgm:pt modelId="{7A198727-42A9-4979-ADF2-0EC05035041A}" type="pres">
      <dgm:prSet presAssocID="{A5975529-44F6-4F4D-9305-FC48D98D90BD}" presName="descendantText" presStyleLbl="alignAcc1" presStyleIdx="0" presStyleCnt="7" custScaleX="96880" custScaleY="100000" custLinFactNeighborX="-1423" custLinFactNeighborY="4238">
        <dgm:presLayoutVars>
          <dgm:bulletEnabled val="1"/>
        </dgm:presLayoutVars>
      </dgm:prSet>
      <dgm:spPr/>
    </dgm:pt>
    <dgm:pt modelId="{964F36DB-1CC3-4216-A9E0-7AD68772C130}" type="pres">
      <dgm:prSet presAssocID="{C11B8F5F-0877-4701-8D98-BBC33EBA7FF5}" presName="sp" presStyleCnt="0"/>
      <dgm:spPr/>
    </dgm:pt>
    <dgm:pt modelId="{BC4A7C43-3CBA-4EC3-9A31-C949663DB52A}" type="pres">
      <dgm:prSet presAssocID="{922A1926-6082-4381-A8A7-A61151914E57}" presName="composite" presStyleCnt="0"/>
      <dgm:spPr/>
    </dgm:pt>
    <dgm:pt modelId="{8F02E8B9-AB7D-49A7-B828-FF24B73D1CC8}" type="pres">
      <dgm:prSet presAssocID="{922A1926-6082-4381-A8A7-A61151914E57}" presName="parentText" presStyleLbl="alignNode1" presStyleIdx="1" presStyleCnt="7">
        <dgm:presLayoutVars>
          <dgm:chMax val="1"/>
          <dgm:bulletEnabled val="1"/>
        </dgm:presLayoutVars>
      </dgm:prSet>
      <dgm:spPr/>
    </dgm:pt>
    <dgm:pt modelId="{A27BBF72-A4C6-4A8D-8618-CAD9C31DAD44}" type="pres">
      <dgm:prSet presAssocID="{922A1926-6082-4381-A8A7-A61151914E57}" presName="descendantText" presStyleLbl="alignAcc1" presStyleIdx="1" presStyleCnt="7">
        <dgm:presLayoutVars>
          <dgm:bulletEnabled val="1"/>
        </dgm:presLayoutVars>
      </dgm:prSet>
      <dgm:spPr/>
    </dgm:pt>
    <dgm:pt modelId="{CC5D9D7A-D1ED-4F0A-851E-CB82820C565A}" type="pres">
      <dgm:prSet presAssocID="{AA2B2FE1-DCDE-4A60-8615-1AAA1DFC49C6}" presName="sp" presStyleCnt="0"/>
      <dgm:spPr/>
    </dgm:pt>
    <dgm:pt modelId="{F82719ED-2C54-405D-A426-DC9BB9881CBF}" type="pres">
      <dgm:prSet presAssocID="{A6F57BE0-57E7-4112-B8E4-C7D4B6901A54}" presName="composite" presStyleCnt="0"/>
      <dgm:spPr/>
    </dgm:pt>
    <dgm:pt modelId="{BABC8034-A1F8-47AB-8A1C-174E4D446E91}" type="pres">
      <dgm:prSet presAssocID="{A6F57BE0-57E7-4112-B8E4-C7D4B6901A54}" presName="parentText" presStyleLbl="alignNode1" presStyleIdx="2" presStyleCnt="7">
        <dgm:presLayoutVars>
          <dgm:chMax val="1"/>
          <dgm:bulletEnabled val="1"/>
        </dgm:presLayoutVars>
      </dgm:prSet>
      <dgm:spPr/>
    </dgm:pt>
    <dgm:pt modelId="{F4F61D2A-860E-4905-97F3-D8449FF6D4C4}" type="pres">
      <dgm:prSet presAssocID="{A6F57BE0-57E7-4112-B8E4-C7D4B6901A54}" presName="descendantText" presStyleLbl="alignAcc1" presStyleIdx="2" presStyleCnt="7">
        <dgm:presLayoutVars>
          <dgm:bulletEnabled val="1"/>
        </dgm:presLayoutVars>
      </dgm:prSet>
      <dgm:spPr/>
    </dgm:pt>
    <dgm:pt modelId="{EC50778E-F695-4045-8F31-FD1AF1C1CF52}" type="pres">
      <dgm:prSet presAssocID="{D3EA32E7-B772-4253-B3CF-477C29F10AEF}" presName="sp" presStyleCnt="0"/>
      <dgm:spPr/>
    </dgm:pt>
    <dgm:pt modelId="{552B7187-5154-465B-BA66-D4954845DE07}" type="pres">
      <dgm:prSet presAssocID="{97359507-B534-4091-B8A9-E32C08903377}" presName="composite" presStyleCnt="0"/>
      <dgm:spPr/>
    </dgm:pt>
    <dgm:pt modelId="{D61B9EBE-D201-4E80-B417-710CE911663F}" type="pres">
      <dgm:prSet presAssocID="{97359507-B534-4091-B8A9-E32C08903377}" presName="parentText" presStyleLbl="alignNode1" presStyleIdx="3" presStyleCnt="7">
        <dgm:presLayoutVars>
          <dgm:chMax val="1"/>
          <dgm:bulletEnabled val="1"/>
        </dgm:presLayoutVars>
      </dgm:prSet>
      <dgm:spPr/>
    </dgm:pt>
    <dgm:pt modelId="{1B8FAA07-D8B9-43F6-AFC6-C433511472DC}" type="pres">
      <dgm:prSet presAssocID="{97359507-B534-4091-B8A9-E32C08903377}" presName="descendantText" presStyleLbl="alignAcc1" presStyleIdx="3" presStyleCnt="7">
        <dgm:presLayoutVars>
          <dgm:bulletEnabled val="1"/>
        </dgm:presLayoutVars>
      </dgm:prSet>
      <dgm:spPr/>
    </dgm:pt>
    <dgm:pt modelId="{6F34AAFA-11CF-4EC1-8167-D4BDAFD50045}" type="pres">
      <dgm:prSet presAssocID="{FF76F5B0-8505-4AFF-AEA1-19FA8B3E52EE}" presName="sp" presStyleCnt="0"/>
      <dgm:spPr/>
    </dgm:pt>
    <dgm:pt modelId="{85CC1F04-9BC3-4234-AA03-4F00DD595F28}" type="pres">
      <dgm:prSet presAssocID="{35AD31EF-39B4-4C24-A9BF-9599EF80B49B}" presName="composite" presStyleCnt="0"/>
      <dgm:spPr/>
    </dgm:pt>
    <dgm:pt modelId="{3F153F9D-412D-4CA3-AB68-06EF89E3F01C}" type="pres">
      <dgm:prSet presAssocID="{35AD31EF-39B4-4C24-A9BF-9599EF80B49B}" presName="parentText" presStyleLbl="alignNode1" presStyleIdx="4" presStyleCnt="7">
        <dgm:presLayoutVars>
          <dgm:chMax val="1"/>
          <dgm:bulletEnabled val="1"/>
        </dgm:presLayoutVars>
      </dgm:prSet>
      <dgm:spPr/>
    </dgm:pt>
    <dgm:pt modelId="{297948A8-E49F-4030-BA6D-B4C6866C6E60}" type="pres">
      <dgm:prSet presAssocID="{35AD31EF-39B4-4C24-A9BF-9599EF80B49B}" presName="descendantText" presStyleLbl="alignAcc1" presStyleIdx="4" presStyleCnt="7">
        <dgm:presLayoutVars>
          <dgm:bulletEnabled val="1"/>
        </dgm:presLayoutVars>
      </dgm:prSet>
      <dgm:spPr/>
    </dgm:pt>
    <dgm:pt modelId="{7B775B44-4E06-45A2-8042-7CB1FEA0BEAE}" type="pres">
      <dgm:prSet presAssocID="{91208B0C-2468-4191-9C71-0FEC6057604F}" presName="sp" presStyleCnt="0"/>
      <dgm:spPr/>
    </dgm:pt>
    <dgm:pt modelId="{5603C929-005E-4F51-9D95-859B330DB0E7}" type="pres">
      <dgm:prSet presAssocID="{60E643FE-670E-449C-BE79-F9D9F0E917F2}" presName="composite" presStyleCnt="0"/>
      <dgm:spPr/>
    </dgm:pt>
    <dgm:pt modelId="{1E865669-8B08-462A-A04D-4F7886E297C2}" type="pres">
      <dgm:prSet presAssocID="{60E643FE-670E-449C-BE79-F9D9F0E917F2}" presName="parentText" presStyleLbl="alignNode1" presStyleIdx="5" presStyleCnt="7">
        <dgm:presLayoutVars>
          <dgm:chMax val="1"/>
          <dgm:bulletEnabled val="1"/>
        </dgm:presLayoutVars>
      </dgm:prSet>
      <dgm:spPr/>
    </dgm:pt>
    <dgm:pt modelId="{12340812-35F9-4706-AA7C-FF471AD37F1B}" type="pres">
      <dgm:prSet presAssocID="{60E643FE-670E-449C-BE79-F9D9F0E917F2}" presName="descendantText" presStyleLbl="alignAcc1" presStyleIdx="5" presStyleCnt="7">
        <dgm:presLayoutVars>
          <dgm:bulletEnabled val="1"/>
        </dgm:presLayoutVars>
      </dgm:prSet>
      <dgm:spPr/>
    </dgm:pt>
    <dgm:pt modelId="{5C7F4750-271C-4E41-8743-98EF6BA20174}" type="pres">
      <dgm:prSet presAssocID="{C9C9A3F3-0526-4761-84B8-D9012A2E4F71}" presName="sp" presStyleCnt="0"/>
      <dgm:spPr/>
    </dgm:pt>
    <dgm:pt modelId="{205D6A7F-508C-4A10-A211-0F20954A1A77}" type="pres">
      <dgm:prSet presAssocID="{9FD02525-DC8A-422E-9E73-5396CBD19B88}" presName="composite" presStyleCnt="0"/>
      <dgm:spPr/>
    </dgm:pt>
    <dgm:pt modelId="{30BF7F4D-88D7-454E-AD97-1271E4981248}" type="pres">
      <dgm:prSet presAssocID="{9FD02525-DC8A-422E-9E73-5396CBD19B88}" presName="parentText" presStyleLbl="alignNode1" presStyleIdx="6" presStyleCnt="7">
        <dgm:presLayoutVars>
          <dgm:chMax val="1"/>
          <dgm:bulletEnabled val="1"/>
        </dgm:presLayoutVars>
      </dgm:prSet>
      <dgm:spPr/>
    </dgm:pt>
    <dgm:pt modelId="{490B3C98-56AE-4598-BF7A-356A1D343D93}" type="pres">
      <dgm:prSet presAssocID="{9FD02525-DC8A-422E-9E73-5396CBD19B88}" presName="descendantText" presStyleLbl="alignAcc1" presStyleIdx="6" presStyleCnt="7">
        <dgm:presLayoutVars>
          <dgm:bulletEnabled val="1"/>
        </dgm:presLayoutVars>
      </dgm:prSet>
      <dgm:spPr/>
    </dgm:pt>
  </dgm:ptLst>
  <dgm:cxnLst>
    <dgm:cxn modelId="{095ADE03-C087-425D-A16F-68593CF4CE57}" type="presOf" srcId="{D5C649A6-42AD-41CE-979E-9A72B727A75C}" destId="{F4F61D2A-860E-4905-97F3-D8449FF6D4C4}" srcOrd="0" destOrd="0" presId="urn:microsoft.com/office/officeart/2005/8/layout/chevron2"/>
    <dgm:cxn modelId="{C5AD1C14-51C7-4910-A6BA-B5FF46940025}" srcId="{09569CF2-9D5E-4D1E-BF6C-12B14B60EE75}" destId="{922A1926-6082-4381-A8A7-A61151914E57}" srcOrd="1" destOrd="0" parTransId="{17E8D625-7BB3-4619-8A86-DDCE930482B0}" sibTransId="{AA2B2FE1-DCDE-4A60-8615-1AAA1DFC49C6}"/>
    <dgm:cxn modelId="{8619F117-8B66-4372-827F-58BD81E3E369}" type="presOf" srcId="{35AD31EF-39B4-4C24-A9BF-9599EF80B49B}" destId="{3F153F9D-412D-4CA3-AB68-06EF89E3F01C}" srcOrd="0" destOrd="0" presId="urn:microsoft.com/office/officeart/2005/8/layout/chevron2"/>
    <dgm:cxn modelId="{14907118-659A-4B7D-8D4F-C114F9BCF6BB}" type="presOf" srcId="{A5975529-44F6-4F4D-9305-FC48D98D90BD}" destId="{DA826227-1504-4ED1-BDD0-5B0B6354B1C1}" srcOrd="0" destOrd="0" presId="urn:microsoft.com/office/officeart/2005/8/layout/chevron2"/>
    <dgm:cxn modelId="{F5AB0A23-EAB6-4F1F-AA92-DAA9A819B71F}" type="presOf" srcId="{94382E9F-BEDD-4F3E-9861-A84CB17ACD6C}" destId="{490B3C98-56AE-4598-BF7A-356A1D343D93}" srcOrd="0" destOrd="0" presId="urn:microsoft.com/office/officeart/2005/8/layout/chevron2"/>
    <dgm:cxn modelId="{DEBE8E25-FBE4-407C-B944-97DDC8FB025B}" srcId="{9FD02525-DC8A-422E-9E73-5396CBD19B88}" destId="{94382E9F-BEDD-4F3E-9861-A84CB17ACD6C}" srcOrd="0" destOrd="0" parTransId="{4B89AE1A-7395-410A-8DBC-4A07DC84F089}" sibTransId="{1A4C13AB-94D6-469A-9AB0-EAA96561136F}"/>
    <dgm:cxn modelId="{1DD3A35C-3E76-46D3-9771-F52891DFD2B1}" type="presOf" srcId="{3ABFF67A-0D9D-4797-AE82-03F075E7DE24}" destId="{7A198727-42A9-4979-ADF2-0EC05035041A}" srcOrd="0" destOrd="0" presId="urn:microsoft.com/office/officeart/2005/8/layout/chevron2"/>
    <dgm:cxn modelId="{7B92E862-3CE4-4236-B324-35119729B8C3}" srcId="{09569CF2-9D5E-4D1E-BF6C-12B14B60EE75}" destId="{A5975529-44F6-4F4D-9305-FC48D98D90BD}" srcOrd="0" destOrd="0" parTransId="{23B717A8-C383-459B-B462-9CA825692121}" sibTransId="{C11B8F5F-0877-4701-8D98-BBC33EBA7FF5}"/>
    <dgm:cxn modelId="{7A1BD044-BC5A-40DF-8413-DDCBF0E6F08B}" type="presOf" srcId="{60E643FE-670E-449C-BE79-F9D9F0E917F2}" destId="{1E865669-8B08-462A-A04D-4F7886E297C2}" srcOrd="0" destOrd="0" presId="urn:microsoft.com/office/officeart/2005/8/layout/chevron2"/>
    <dgm:cxn modelId="{73D11246-05B1-4F67-A36C-4E58BEA113F4}" srcId="{60E643FE-670E-449C-BE79-F9D9F0E917F2}" destId="{9E5FDA6A-E79D-4EFB-A727-F48CD770884E}" srcOrd="0" destOrd="0" parTransId="{8D0070F5-25FE-4919-BD8A-3C0048B5FAAA}" sibTransId="{2AE10EAF-32A5-4C5B-9AAA-04BCDC58FC69}"/>
    <dgm:cxn modelId="{4579506C-1DBD-4430-97DB-E63044D39604}" type="presOf" srcId="{922A1926-6082-4381-A8A7-A61151914E57}" destId="{8F02E8B9-AB7D-49A7-B828-FF24B73D1CC8}" srcOrd="0" destOrd="0" presId="urn:microsoft.com/office/officeart/2005/8/layout/chevron2"/>
    <dgm:cxn modelId="{CD7FDC4F-8C6A-41D9-9112-44CB2179271A}" type="presOf" srcId="{97359507-B534-4091-B8A9-E32C08903377}" destId="{D61B9EBE-D201-4E80-B417-710CE911663F}" srcOrd="0" destOrd="0" presId="urn:microsoft.com/office/officeart/2005/8/layout/chevron2"/>
    <dgm:cxn modelId="{03375470-D3FD-4BBD-BCC0-1029AFD72C0A}" srcId="{09569CF2-9D5E-4D1E-BF6C-12B14B60EE75}" destId="{35AD31EF-39B4-4C24-A9BF-9599EF80B49B}" srcOrd="4" destOrd="0" parTransId="{0BAC5078-24DC-433B-9E93-1EF56B5E9A42}" sibTransId="{91208B0C-2468-4191-9C71-0FEC6057604F}"/>
    <dgm:cxn modelId="{0649E084-12D9-4C1C-B8E8-5B29D5A8FF9C}" type="presOf" srcId="{C96703D1-F70B-47FB-B6DA-FDDE53A20B08}" destId="{297948A8-E49F-4030-BA6D-B4C6866C6E60}" srcOrd="0" destOrd="0" presId="urn:microsoft.com/office/officeart/2005/8/layout/chevron2"/>
    <dgm:cxn modelId="{91F3CF8B-88A7-434D-95A5-6C45DF14029E}" srcId="{97359507-B534-4091-B8A9-E32C08903377}" destId="{CD82CB40-64FD-4377-986F-9E5AB0F58626}" srcOrd="0" destOrd="0" parTransId="{64D4B96E-9DDE-4FAE-9461-32565AF5070E}" sibTransId="{FE1D56FB-A3B4-4472-92D4-7A5E4E7C8490}"/>
    <dgm:cxn modelId="{C86F5994-BF58-4FB2-A5C1-0D70B60CC336}" type="presOf" srcId="{CD82CB40-64FD-4377-986F-9E5AB0F58626}" destId="{1B8FAA07-D8B9-43F6-AFC6-C433511472DC}" srcOrd="0" destOrd="0" presId="urn:microsoft.com/office/officeart/2005/8/layout/chevron2"/>
    <dgm:cxn modelId="{B26CB09C-EDC4-4D90-8F2F-7FC2102C4FE8}" srcId="{35AD31EF-39B4-4C24-A9BF-9599EF80B49B}" destId="{C96703D1-F70B-47FB-B6DA-FDDE53A20B08}" srcOrd="0" destOrd="0" parTransId="{55896107-EDC6-4398-94DA-69B74FCF166B}" sibTransId="{9C0B16AD-D674-4AEC-A8AA-A42F830EA732}"/>
    <dgm:cxn modelId="{1F1635A1-826C-44C9-AC66-A857127F68B5}" type="presOf" srcId="{9E5FDA6A-E79D-4EFB-A727-F48CD770884E}" destId="{12340812-35F9-4706-AA7C-FF471AD37F1B}" srcOrd="0" destOrd="0" presId="urn:microsoft.com/office/officeart/2005/8/layout/chevron2"/>
    <dgm:cxn modelId="{DE933DA5-77B1-4FE9-99FC-4E5B028A74F2}" type="presOf" srcId="{9FD02525-DC8A-422E-9E73-5396CBD19B88}" destId="{30BF7F4D-88D7-454E-AD97-1271E4981248}" srcOrd="0" destOrd="0" presId="urn:microsoft.com/office/officeart/2005/8/layout/chevron2"/>
    <dgm:cxn modelId="{582AFBAE-91AE-4F72-8585-9F63D6083437}" type="presOf" srcId="{A6F57BE0-57E7-4112-B8E4-C7D4B6901A54}" destId="{BABC8034-A1F8-47AB-8A1C-174E4D446E91}" srcOrd="0" destOrd="0" presId="urn:microsoft.com/office/officeart/2005/8/layout/chevron2"/>
    <dgm:cxn modelId="{53EB6DBB-82FC-4F12-B678-FFE5E676E439}" type="presOf" srcId="{09569CF2-9D5E-4D1E-BF6C-12B14B60EE75}" destId="{6E7664F8-9927-4DD4-9DB8-9AF0CF88FA09}" srcOrd="0" destOrd="0" presId="urn:microsoft.com/office/officeart/2005/8/layout/chevron2"/>
    <dgm:cxn modelId="{A4F4E5C1-55B8-40CE-A565-DB0B8C124729}" srcId="{A6F57BE0-57E7-4112-B8E4-C7D4B6901A54}" destId="{D5C649A6-42AD-41CE-979E-9A72B727A75C}" srcOrd="0" destOrd="0" parTransId="{B1C12C1D-B13D-4A05-9A3B-A1BF4BE28E62}" sibTransId="{02486620-BDE8-4695-8F9A-5ED0D38D4E2E}"/>
    <dgm:cxn modelId="{1D514DDD-CBCE-4128-8006-AC31DA7D8019}" srcId="{A5975529-44F6-4F4D-9305-FC48D98D90BD}" destId="{3ABFF67A-0D9D-4797-AE82-03F075E7DE24}" srcOrd="0" destOrd="0" parTransId="{312C2B48-761C-4E84-974C-AC23A1CD9318}" sibTransId="{97390917-A457-40F9-92E8-C1D7522042D7}"/>
    <dgm:cxn modelId="{BCC897E1-0EA7-4CCC-BBAC-6A18EAACD387}" srcId="{09569CF2-9D5E-4D1E-BF6C-12B14B60EE75}" destId="{9FD02525-DC8A-422E-9E73-5396CBD19B88}" srcOrd="6" destOrd="0" parTransId="{DF6A8DEF-24D3-4DF1-85CE-2CF7FCEADD85}" sibTransId="{446E361B-0CB5-4499-99FA-01D8050D1AFA}"/>
    <dgm:cxn modelId="{BB033AE2-7B7C-4D26-BAF2-BDB09A813022}" srcId="{922A1926-6082-4381-A8A7-A61151914E57}" destId="{6BC247D9-DD57-4095-B919-E60A44108ED6}" srcOrd="0" destOrd="0" parTransId="{A6B8315C-F6FC-49B3-A899-7FF29E719B8E}" sibTransId="{F5505E45-93FB-490D-A8A6-BAE6AE0F9058}"/>
    <dgm:cxn modelId="{5367DAE2-23DE-4F1C-BF3B-159BFA5F7FB3}" srcId="{09569CF2-9D5E-4D1E-BF6C-12B14B60EE75}" destId="{A6F57BE0-57E7-4112-B8E4-C7D4B6901A54}" srcOrd="2" destOrd="0" parTransId="{7F616B1F-23C0-4AC1-808C-2FA6DA0AA719}" sibTransId="{D3EA32E7-B772-4253-B3CF-477C29F10AEF}"/>
    <dgm:cxn modelId="{6D038CE4-1D47-40E8-87A3-5D784FA19372}" srcId="{09569CF2-9D5E-4D1E-BF6C-12B14B60EE75}" destId="{97359507-B534-4091-B8A9-E32C08903377}" srcOrd="3" destOrd="0" parTransId="{11BA0A64-0E24-4885-9D20-095384C4C5C5}" sibTransId="{FF76F5B0-8505-4AFF-AEA1-19FA8B3E52EE}"/>
    <dgm:cxn modelId="{83C01EEF-2F5D-4FC0-87E1-EC753F8B67BD}" srcId="{09569CF2-9D5E-4D1E-BF6C-12B14B60EE75}" destId="{60E643FE-670E-449C-BE79-F9D9F0E917F2}" srcOrd="5" destOrd="0" parTransId="{0AC56285-FE28-4BCE-B7DD-020C44AE5D84}" sibTransId="{C9C9A3F3-0526-4761-84B8-D9012A2E4F71}"/>
    <dgm:cxn modelId="{B69DA0FE-A55B-46BB-BC40-41FCE72073FC}" type="presOf" srcId="{6BC247D9-DD57-4095-B919-E60A44108ED6}" destId="{A27BBF72-A4C6-4A8D-8618-CAD9C31DAD44}" srcOrd="0" destOrd="0" presId="urn:microsoft.com/office/officeart/2005/8/layout/chevron2"/>
    <dgm:cxn modelId="{FF26BF28-4044-4ED1-BDBC-9A57BCDEFA67}" type="presParOf" srcId="{6E7664F8-9927-4DD4-9DB8-9AF0CF88FA09}" destId="{1E934110-DE98-4DE3-BD39-93D41CBD6315}" srcOrd="0" destOrd="0" presId="urn:microsoft.com/office/officeart/2005/8/layout/chevron2"/>
    <dgm:cxn modelId="{7433DC0C-F7D1-4D6B-806C-F4DAA4973CEF}" type="presParOf" srcId="{1E934110-DE98-4DE3-BD39-93D41CBD6315}" destId="{DA826227-1504-4ED1-BDD0-5B0B6354B1C1}" srcOrd="0" destOrd="0" presId="urn:microsoft.com/office/officeart/2005/8/layout/chevron2"/>
    <dgm:cxn modelId="{D16E2445-6CF0-4679-9833-ADBB8A9233B1}" type="presParOf" srcId="{1E934110-DE98-4DE3-BD39-93D41CBD6315}" destId="{7A198727-42A9-4979-ADF2-0EC05035041A}" srcOrd="1" destOrd="0" presId="urn:microsoft.com/office/officeart/2005/8/layout/chevron2"/>
    <dgm:cxn modelId="{C6D82D9D-1F28-49B9-B692-C9D1BAE33283}" type="presParOf" srcId="{6E7664F8-9927-4DD4-9DB8-9AF0CF88FA09}" destId="{964F36DB-1CC3-4216-A9E0-7AD68772C130}" srcOrd="1" destOrd="0" presId="urn:microsoft.com/office/officeart/2005/8/layout/chevron2"/>
    <dgm:cxn modelId="{A8ED223D-B0BA-49F8-8D62-0DF91A304E04}" type="presParOf" srcId="{6E7664F8-9927-4DD4-9DB8-9AF0CF88FA09}" destId="{BC4A7C43-3CBA-4EC3-9A31-C949663DB52A}" srcOrd="2" destOrd="0" presId="urn:microsoft.com/office/officeart/2005/8/layout/chevron2"/>
    <dgm:cxn modelId="{ABC9C3B3-07CB-4D59-AD25-BA3CBFE1B452}" type="presParOf" srcId="{BC4A7C43-3CBA-4EC3-9A31-C949663DB52A}" destId="{8F02E8B9-AB7D-49A7-B828-FF24B73D1CC8}" srcOrd="0" destOrd="0" presId="urn:microsoft.com/office/officeart/2005/8/layout/chevron2"/>
    <dgm:cxn modelId="{BD55DBBC-ABCC-436C-A28F-6AC6C35F0B3D}" type="presParOf" srcId="{BC4A7C43-3CBA-4EC3-9A31-C949663DB52A}" destId="{A27BBF72-A4C6-4A8D-8618-CAD9C31DAD44}" srcOrd="1" destOrd="0" presId="urn:microsoft.com/office/officeart/2005/8/layout/chevron2"/>
    <dgm:cxn modelId="{0F7329CF-7DCC-46AD-8513-87BF8D9145D8}" type="presParOf" srcId="{6E7664F8-9927-4DD4-9DB8-9AF0CF88FA09}" destId="{CC5D9D7A-D1ED-4F0A-851E-CB82820C565A}" srcOrd="3" destOrd="0" presId="urn:microsoft.com/office/officeart/2005/8/layout/chevron2"/>
    <dgm:cxn modelId="{8D7C78DC-68E2-45A2-9F2F-B2A523BE2DE8}" type="presParOf" srcId="{6E7664F8-9927-4DD4-9DB8-9AF0CF88FA09}" destId="{F82719ED-2C54-405D-A426-DC9BB9881CBF}" srcOrd="4" destOrd="0" presId="urn:microsoft.com/office/officeart/2005/8/layout/chevron2"/>
    <dgm:cxn modelId="{1DA336B1-A2DD-4D93-AB10-E6ACF5919909}" type="presParOf" srcId="{F82719ED-2C54-405D-A426-DC9BB9881CBF}" destId="{BABC8034-A1F8-47AB-8A1C-174E4D446E91}" srcOrd="0" destOrd="0" presId="urn:microsoft.com/office/officeart/2005/8/layout/chevron2"/>
    <dgm:cxn modelId="{1350809C-E3FB-4E84-88A8-3E26D3BA52D7}" type="presParOf" srcId="{F82719ED-2C54-405D-A426-DC9BB9881CBF}" destId="{F4F61D2A-860E-4905-97F3-D8449FF6D4C4}" srcOrd="1" destOrd="0" presId="urn:microsoft.com/office/officeart/2005/8/layout/chevron2"/>
    <dgm:cxn modelId="{13CC94DE-A720-4E4F-ABD7-E9AEB1EE0136}" type="presParOf" srcId="{6E7664F8-9927-4DD4-9DB8-9AF0CF88FA09}" destId="{EC50778E-F695-4045-8F31-FD1AF1C1CF52}" srcOrd="5" destOrd="0" presId="urn:microsoft.com/office/officeart/2005/8/layout/chevron2"/>
    <dgm:cxn modelId="{BA19C224-268A-406B-B8ED-520A3D8941D2}" type="presParOf" srcId="{6E7664F8-9927-4DD4-9DB8-9AF0CF88FA09}" destId="{552B7187-5154-465B-BA66-D4954845DE07}" srcOrd="6" destOrd="0" presId="urn:microsoft.com/office/officeart/2005/8/layout/chevron2"/>
    <dgm:cxn modelId="{8CED8434-78FD-44CC-9D84-A526C014B324}" type="presParOf" srcId="{552B7187-5154-465B-BA66-D4954845DE07}" destId="{D61B9EBE-D201-4E80-B417-710CE911663F}" srcOrd="0" destOrd="0" presId="urn:microsoft.com/office/officeart/2005/8/layout/chevron2"/>
    <dgm:cxn modelId="{39D59E12-5184-4BF6-8A92-00F486A44B2C}" type="presParOf" srcId="{552B7187-5154-465B-BA66-D4954845DE07}" destId="{1B8FAA07-D8B9-43F6-AFC6-C433511472DC}" srcOrd="1" destOrd="0" presId="urn:microsoft.com/office/officeart/2005/8/layout/chevron2"/>
    <dgm:cxn modelId="{A596E210-DAFD-4C42-ABD7-AD129794D0E6}" type="presParOf" srcId="{6E7664F8-9927-4DD4-9DB8-9AF0CF88FA09}" destId="{6F34AAFA-11CF-4EC1-8167-D4BDAFD50045}" srcOrd="7" destOrd="0" presId="urn:microsoft.com/office/officeart/2005/8/layout/chevron2"/>
    <dgm:cxn modelId="{17431E35-62E7-4A55-95C5-9D765BC85ED2}" type="presParOf" srcId="{6E7664F8-9927-4DD4-9DB8-9AF0CF88FA09}" destId="{85CC1F04-9BC3-4234-AA03-4F00DD595F28}" srcOrd="8" destOrd="0" presId="urn:microsoft.com/office/officeart/2005/8/layout/chevron2"/>
    <dgm:cxn modelId="{1D9EC885-A12B-41D4-8ED7-FA914653579F}" type="presParOf" srcId="{85CC1F04-9BC3-4234-AA03-4F00DD595F28}" destId="{3F153F9D-412D-4CA3-AB68-06EF89E3F01C}" srcOrd="0" destOrd="0" presId="urn:microsoft.com/office/officeart/2005/8/layout/chevron2"/>
    <dgm:cxn modelId="{1E69F12E-86B2-48A2-91A1-8AD9F907A818}" type="presParOf" srcId="{85CC1F04-9BC3-4234-AA03-4F00DD595F28}" destId="{297948A8-E49F-4030-BA6D-B4C6866C6E60}" srcOrd="1" destOrd="0" presId="urn:microsoft.com/office/officeart/2005/8/layout/chevron2"/>
    <dgm:cxn modelId="{D6842900-03E3-44E1-A6BF-791C66284762}" type="presParOf" srcId="{6E7664F8-9927-4DD4-9DB8-9AF0CF88FA09}" destId="{7B775B44-4E06-45A2-8042-7CB1FEA0BEAE}" srcOrd="9" destOrd="0" presId="urn:microsoft.com/office/officeart/2005/8/layout/chevron2"/>
    <dgm:cxn modelId="{1FE80898-7EAB-435A-84FF-8FFDD9C84E05}" type="presParOf" srcId="{6E7664F8-9927-4DD4-9DB8-9AF0CF88FA09}" destId="{5603C929-005E-4F51-9D95-859B330DB0E7}" srcOrd="10" destOrd="0" presId="urn:microsoft.com/office/officeart/2005/8/layout/chevron2"/>
    <dgm:cxn modelId="{D7C950C7-0FDC-483B-B480-97989857DDFD}" type="presParOf" srcId="{5603C929-005E-4F51-9D95-859B330DB0E7}" destId="{1E865669-8B08-462A-A04D-4F7886E297C2}" srcOrd="0" destOrd="0" presId="urn:microsoft.com/office/officeart/2005/8/layout/chevron2"/>
    <dgm:cxn modelId="{6A9E4E8A-0B13-4073-B103-9AC85481BFA2}" type="presParOf" srcId="{5603C929-005E-4F51-9D95-859B330DB0E7}" destId="{12340812-35F9-4706-AA7C-FF471AD37F1B}" srcOrd="1" destOrd="0" presId="urn:microsoft.com/office/officeart/2005/8/layout/chevron2"/>
    <dgm:cxn modelId="{72AD9450-1BA3-40D2-B32C-F89B5C00FB89}" type="presParOf" srcId="{6E7664F8-9927-4DD4-9DB8-9AF0CF88FA09}" destId="{5C7F4750-271C-4E41-8743-98EF6BA20174}" srcOrd="11" destOrd="0" presId="urn:microsoft.com/office/officeart/2005/8/layout/chevron2"/>
    <dgm:cxn modelId="{87CDD0F0-C547-4F68-AE70-04C3AEAB0B71}" type="presParOf" srcId="{6E7664F8-9927-4DD4-9DB8-9AF0CF88FA09}" destId="{205D6A7F-508C-4A10-A211-0F20954A1A77}" srcOrd="12" destOrd="0" presId="urn:microsoft.com/office/officeart/2005/8/layout/chevron2"/>
    <dgm:cxn modelId="{DC694FF3-A3A9-4F7B-8732-731898315117}" type="presParOf" srcId="{205D6A7F-508C-4A10-A211-0F20954A1A77}" destId="{30BF7F4D-88D7-454E-AD97-1271E4981248}" srcOrd="0" destOrd="0" presId="urn:microsoft.com/office/officeart/2005/8/layout/chevron2"/>
    <dgm:cxn modelId="{D0A44B84-190D-4EDC-BA71-C9CB49E3639E}" type="presParOf" srcId="{205D6A7F-508C-4A10-A211-0F20954A1A77}" destId="{490B3C98-56AE-4598-BF7A-356A1D343D9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1214100" cy="5207000"/>
        <a:chOff x="0" y="0"/>
        <a:chExt cx="11214100" cy="5207000"/>
      </a:xfrm>
    </dsp:grpSpPr>
    <dsp:sp modelId="{DA826227-1504-4ED1-BDD0-5B0B6354B1C1}">
      <dsp:nvSpPr>
        <dsp:cNvPr id="3" name="Chevron 2"/>
        <dsp:cNvSpPr/>
      </dsp:nvSpPr>
      <dsp:spPr bwMode="white">
        <a:xfrm rot="5400000">
          <a:off x="-122369" y="122369"/>
          <a:ext cx="815794" cy="571056"/>
        </a:xfrm>
        <a:prstGeom prst="chevron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-5400000" lIns="8890" tIns="8890" rIns="8890" bIns="8890" anchor="ctr"/>
        <a:lstStyle>
          <a:lvl1pPr algn="ctr">
            <a:defRPr sz="14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1</a:t>
          </a:r>
          <a:endParaRPr lang="en-IN" dirty="0"/>
        </a:p>
      </dsp:txBody>
      <dsp:txXfrm rot="5400000">
        <a:off x="-122369" y="122369"/>
        <a:ext cx="815794" cy="571056"/>
      </dsp:txXfrm>
    </dsp:sp>
    <dsp:sp modelId="{7A198727-42A9-4979-ADF2-0EC05035041A}">
      <dsp:nvSpPr>
        <dsp:cNvPr id="4" name="Round Same Side Corner Rectangle 3"/>
        <dsp:cNvSpPr/>
      </dsp:nvSpPr>
      <dsp:spPr bwMode="white">
        <a:xfrm rot="5400000">
          <a:off x="5471117" y="-5033916"/>
          <a:ext cx="530266" cy="10643044"/>
        </a:xfrm>
        <a:prstGeom prst="round2Same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rot="-5400000" lIns="170688" tIns="15240" rIns="15240" bIns="15240" anchor="ctr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dirty="0">
              <a:solidFill>
                <a:schemeClr val="dk1"/>
              </a:solidFill>
            </a:rPr>
            <a:t>START</a:t>
          </a:r>
          <a:endParaRPr lang="en-IN" sz="2400" dirty="0">
            <a:solidFill>
              <a:schemeClr val="dk1"/>
            </a:solidFill>
          </a:endParaRPr>
        </a:p>
      </dsp:txBody>
      <dsp:txXfrm rot="5400000">
        <a:off x="5471117" y="-5033916"/>
        <a:ext cx="530266" cy="10643044"/>
      </dsp:txXfrm>
    </dsp:sp>
    <dsp:sp modelId="{8F02E8B9-AB7D-49A7-B828-FF24B73D1CC8}">
      <dsp:nvSpPr>
        <dsp:cNvPr id="5" name="Chevron 4"/>
        <dsp:cNvSpPr/>
      </dsp:nvSpPr>
      <dsp:spPr bwMode="white">
        <a:xfrm rot="5400000">
          <a:off x="-122369" y="854237"/>
          <a:ext cx="815794" cy="571056"/>
        </a:xfrm>
        <a:prstGeom prst="chevron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-5400000" lIns="8890" tIns="8890" rIns="8890" bIns="8890" anchor="ctr"/>
        <a:lstStyle>
          <a:lvl1pPr algn="ctr">
            <a:defRPr sz="14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2</a:t>
          </a:r>
          <a:endParaRPr lang="en-IN" dirty="0"/>
        </a:p>
      </dsp:txBody>
      <dsp:txXfrm rot="5400000">
        <a:off x="-122369" y="854237"/>
        <a:ext cx="815794" cy="571056"/>
      </dsp:txXfrm>
    </dsp:sp>
    <dsp:sp modelId="{A27BBF72-A4C6-4A8D-8618-CAD9C31DAD44}">
      <dsp:nvSpPr>
        <dsp:cNvPr id="6" name="Round Same Side Corner Rectangle 5"/>
        <dsp:cNvSpPr/>
      </dsp:nvSpPr>
      <dsp:spPr bwMode="white">
        <a:xfrm rot="5400000">
          <a:off x="5627445" y="-4324521"/>
          <a:ext cx="530266" cy="10643044"/>
        </a:xfrm>
        <a:prstGeom prst="round2Same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rot="-5400000" lIns="170688" tIns="15240" rIns="15240" bIns="15240" anchor="ctr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dirty="0">
              <a:solidFill>
                <a:schemeClr val="dk1"/>
              </a:solidFill>
            </a:rPr>
            <a:t>LOAD NANO SCALE IMAGE</a:t>
          </a:r>
          <a:endParaRPr lang="en-IN" sz="2400" dirty="0">
            <a:solidFill>
              <a:schemeClr val="dk1"/>
            </a:solidFill>
          </a:endParaRPr>
        </a:p>
      </dsp:txBody>
      <dsp:txXfrm rot="5400000">
        <a:off x="5627445" y="-4324521"/>
        <a:ext cx="530266" cy="10643044"/>
      </dsp:txXfrm>
    </dsp:sp>
    <dsp:sp modelId="{BABC8034-A1F8-47AB-8A1C-174E4D446E91}">
      <dsp:nvSpPr>
        <dsp:cNvPr id="7" name="Chevron 6"/>
        <dsp:cNvSpPr/>
      </dsp:nvSpPr>
      <dsp:spPr bwMode="white">
        <a:xfrm rot="5400000">
          <a:off x="-122369" y="1586104"/>
          <a:ext cx="815794" cy="571056"/>
        </a:xfrm>
        <a:prstGeom prst="chevron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-5400000" lIns="8890" tIns="8890" rIns="8890" bIns="8890" anchor="ctr"/>
        <a:lstStyle>
          <a:lvl1pPr algn="ctr">
            <a:defRPr sz="14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3</a:t>
          </a:r>
          <a:endParaRPr lang="en-IN" dirty="0"/>
        </a:p>
      </dsp:txBody>
      <dsp:txXfrm rot="5400000">
        <a:off x="-122369" y="1586104"/>
        <a:ext cx="815794" cy="571056"/>
      </dsp:txXfrm>
    </dsp:sp>
    <dsp:sp modelId="{F4F61D2A-860E-4905-97F3-D8449FF6D4C4}">
      <dsp:nvSpPr>
        <dsp:cNvPr id="8" name="Round Same Side Corner Rectangle 7"/>
        <dsp:cNvSpPr/>
      </dsp:nvSpPr>
      <dsp:spPr bwMode="white">
        <a:xfrm rot="5400000">
          <a:off x="5627445" y="-3592654"/>
          <a:ext cx="530266" cy="10643044"/>
        </a:xfrm>
        <a:prstGeom prst="round2Same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rot="-5400000" lIns="170688" tIns="15240" rIns="15240" bIns="15240" anchor="ctr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dirty="0">
              <a:solidFill>
                <a:schemeClr val="dk1"/>
              </a:solidFill>
            </a:rPr>
            <a:t>PREPROCESSING</a:t>
          </a:r>
          <a:endParaRPr lang="en-IN" sz="2400" dirty="0">
            <a:solidFill>
              <a:schemeClr val="dk1"/>
            </a:solidFill>
          </a:endParaRPr>
        </a:p>
      </dsp:txBody>
      <dsp:txXfrm rot="5400000">
        <a:off x="5627445" y="-3592654"/>
        <a:ext cx="530266" cy="10643044"/>
      </dsp:txXfrm>
    </dsp:sp>
    <dsp:sp modelId="{D61B9EBE-D201-4E80-B417-710CE911663F}">
      <dsp:nvSpPr>
        <dsp:cNvPr id="9" name="Chevron 8"/>
        <dsp:cNvSpPr/>
      </dsp:nvSpPr>
      <dsp:spPr bwMode="white">
        <a:xfrm rot="5400000">
          <a:off x="-122369" y="2317972"/>
          <a:ext cx="815794" cy="571056"/>
        </a:xfrm>
        <a:prstGeom prst="chevron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-5400000" lIns="8890" tIns="8890" rIns="8890" bIns="8890" anchor="ctr"/>
        <a:lstStyle>
          <a:lvl1pPr algn="ctr">
            <a:defRPr sz="14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4</a:t>
          </a:r>
          <a:endParaRPr lang="en-IN" dirty="0"/>
        </a:p>
      </dsp:txBody>
      <dsp:txXfrm rot="5400000">
        <a:off x="-122369" y="2317972"/>
        <a:ext cx="815794" cy="571056"/>
      </dsp:txXfrm>
    </dsp:sp>
    <dsp:sp modelId="{1B8FAA07-D8B9-43F6-AFC6-C433511472DC}">
      <dsp:nvSpPr>
        <dsp:cNvPr id="10" name="Round Same Side Corner Rectangle 9"/>
        <dsp:cNvSpPr/>
      </dsp:nvSpPr>
      <dsp:spPr bwMode="white">
        <a:xfrm rot="5400000">
          <a:off x="5627445" y="-2860786"/>
          <a:ext cx="530266" cy="10643044"/>
        </a:xfrm>
        <a:prstGeom prst="round2Same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rot="-5400000" lIns="170688" tIns="15240" rIns="15240" bIns="15240" anchor="ctr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dirty="0">
              <a:solidFill>
                <a:schemeClr val="dk1"/>
              </a:solidFill>
            </a:rPr>
            <a:t>SEGMENTATION</a:t>
          </a:r>
          <a:endParaRPr lang="en-IN" sz="2400" dirty="0">
            <a:solidFill>
              <a:schemeClr val="dk1"/>
            </a:solidFill>
          </a:endParaRPr>
        </a:p>
      </dsp:txBody>
      <dsp:txXfrm rot="5400000">
        <a:off x="5627445" y="-2860786"/>
        <a:ext cx="530266" cy="10643044"/>
      </dsp:txXfrm>
    </dsp:sp>
    <dsp:sp modelId="{3F153F9D-412D-4CA3-AB68-06EF89E3F01C}">
      <dsp:nvSpPr>
        <dsp:cNvPr id="11" name="Chevron 10"/>
        <dsp:cNvSpPr/>
      </dsp:nvSpPr>
      <dsp:spPr bwMode="white">
        <a:xfrm rot="5400000">
          <a:off x="-122369" y="3049840"/>
          <a:ext cx="815794" cy="571056"/>
        </a:xfrm>
        <a:prstGeom prst="chevron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-5400000" lIns="8890" tIns="8890" rIns="8890" bIns="8890" anchor="ctr"/>
        <a:lstStyle>
          <a:lvl1pPr algn="ctr">
            <a:defRPr sz="14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5</a:t>
          </a:r>
          <a:endParaRPr lang="en-IN" dirty="0"/>
        </a:p>
      </dsp:txBody>
      <dsp:txXfrm rot="5400000">
        <a:off x="-122369" y="3049840"/>
        <a:ext cx="815794" cy="571056"/>
      </dsp:txXfrm>
    </dsp:sp>
    <dsp:sp modelId="{297948A8-E49F-4030-BA6D-B4C6866C6E60}">
      <dsp:nvSpPr>
        <dsp:cNvPr id="12" name="Round Same Side Corner Rectangle 11"/>
        <dsp:cNvSpPr/>
      </dsp:nvSpPr>
      <dsp:spPr bwMode="white">
        <a:xfrm rot="5400000">
          <a:off x="5627445" y="-2128918"/>
          <a:ext cx="530266" cy="10643044"/>
        </a:xfrm>
        <a:prstGeom prst="round2Same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rot="-5400000" lIns="170688" tIns="15240" rIns="15240" bIns="15240" anchor="ctr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dirty="0">
              <a:solidFill>
                <a:schemeClr val="dk1"/>
              </a:solidFill>
            </a:rPr>
            <a:t>CONTOUR DETECTION</a:t>
          </a:r>
          <a:endParaRPr lang="en-IN" sz="2400" dirty="0">
            <a:solidFill>
              <a:schemeClr val="dk1"/>
            </a:solidFill>
          </a:endParaRPr>
        </a:p>
      </dsp:txBody>
      <dsp:txXfrm rot="5400000">
        <a:off x="5627445" y="-2128918"/>
        <a:ext cx="530266" cy="10643044"/>
      </dsp:txXfrm>
    </dsp:sp>
    <dsp:sp modelId="{1E865669-8B08-462A-A04D-4F7886E297C2}">
      <dsp:nvSpPr>
        <dsp:cNvPr id="13" name="Chevron 12"/>
        <dsp:cNvSpPr/>
      </dsp:nvSpPr>
      <dsp:spPr bwMode="white">
        <a:xfrm rot="5400000">
          <a:off x="-122369" y="3781707"/>
          <a:ext cx="815794" cy="571056"/>
        </a:xfrm>
        <a:prstGeom prst="chevron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-5400000" lIns="8890" tIns="8890" rIns="8890" bIns="8890" anchor="ctr"/>
        <a:lstStyle>
          <a:lvl1pPr algn="ctr">
            <a:defRPr sz="14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6</a:t>
          </a:r>
          <a:endParaRPr lang="en-IN" dirty="0"/>
        </a:p>
      </dsp:txBody>
      <dsp:txXfrm rot="5400000">
        <a:off x="-122369" y="3781707"/>
        <a:ext cx="815794" cy="571056"/>
      </dsp:txXfrm>
    </dsp:sp>
    <dsp:sp modelId="{12340812-35F9-4706-AA7C-FF471AD37F1B}">
      <dsp:nvSpPr>
        <dsp:cNvPr id="14" name="Round Same Side Corner Rectangle 13"/>
        <dsp:cNvSpPr/>
      </dsp:nvSpPr>
      <dsp:spPr bwMode="white">
        <a:xfrm rot="5400000">
          <a:off x="5627445" y="-1397051"/>
          <a:ext cx="530266" cy="10643044"/>
        </a:xfrm>
        <a:prstGeom prst="round2Same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rot="-5400000" lIns="170688" tIns="15240" rIns="15240" bIns="15240" anchor="ctr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dirty="0">
              <a:solidFill>
                <a:schemeClr val="dk1"/>
              </a:solidFill>
            </a:rPr>
            <a:t>FEATURE EXTRACTION</a:t>
          </a:r>
          <a:endParaRPr lang="en-IN" sz="2400" dirty="0">
            <a:solidFill>
              <a:schemeClr val="dk1"/>
            </a:solidFill>
          </a:endParaRPr>
        </a:p>
      </dsp:txBody>
      <dsp:txXfrm rot="5400000">
        <a:off x="5627445" y="-1397051"/>
        <a:ext cx="530266" cy="10643044"/>
      </dsp:txXfrm>
    </dsp:sp>
    <dsp:sp modelId="{30BF7F4D-88D7-454E-AD97-1271E4981248}">
      <dsp:nvSpPr>
        <dsp:cNvPr id="15" name="Chevron 14"/>
        <dsp:cNvSpPr/>
      </dsp:nvSpPr>
      <dsp:spPr bwMode="white">
        <a:xfrm rot="5400000">
          <a:off x="-122369" y="4513575"/>
          <a:ext cx="815794" cy="571056"/>
        </a:xfrm>
        <a:prstGeom prst="chevron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-5400000" lIns="8890" tIns="8890" rIns="8890" bIns="8890" anchor="ctr"/>
        <a:lstStyle>
          <a:lvl1pPr algn="ctr">
            <a:defRPr sz="14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7</a:t>
          </a:r>
          <a:endParaRPr lang="en-IN" dirty="0"/>
        </a:p>
      </dsp:txBody>
      <dsp:txXfrm rot="5400000">
        <a:off x="-122369" y="4513575"/>
        <a:ext cx="815794" cy="571056"/>
      </dsp:txXfrm>
    </dsp:sp>
    <dsp:sp modelId="{490B3C98-56AE-4598-BF7A-356A1D343D93}">
      <dsp:nvSpPr>
        <dsp:cNvPr id="16" name="Round Same Side Corner Rectangle 15"/>
        <dsp:cNvSpPr/>
      </dsp:nvSpPr>
      <dsp:spPr bwMode="white">
        <a:xfrm rot="5400000">
          <a:off x="5627445" y="-665183"/>
          <a:ext cx="530266" cy="10643044"/>
        </a:xfrm>
        <a:prstGeom prst="round2Same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rot="-5400000" lIns="170688" tIns="15240" rIns="15240" bIns="15240" anchor="ctr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dirty="0">
              <a:solidFill>
                <a:schemeClr val="dk1"/>
              </a:solidFill>
            </a:rPr>
            <a:t>VISUALIZATION AND OUTPUT</a:t>
          </a:r>
          <a:endParaRPr lang="en-IN" sz="2400" dirty="0">
            <a:solidFill>
              <a:schemeClr val="dk1"/>
            </a:solidFill>
          </a:endParaRPr>
        </a:p>
      </dsp:txBody>
      <dsp:txXfrm rot="5400000">
        <a:off x="5627445" y="-665183"/>
        <a:ext cx="530266" cy="106430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type="chevron" r:blip="" rot="90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90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-90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705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705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705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7695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4130" y="442595"/>
            <a:ext cx="9604375" cy="5641340"/>
          </a:xfrm>
        </p:spPr>
        <p:txBody>
          <a:bodyPr>
            <a:normAutofit fontScale="90000"/>
          </a:bodyPr>
          <a:lstStyle/>
          <a:p>
            <a:br>
              <a:rPr lang="en-US" b="0" i="0" dirty="0">
                <a:solidFill>
                  <a:srgbClr val="0D0D0D"/>
                </a:solidFill>
                <a:effectLst/>
                <a:latin typeface="Söhne"/>
              </a:rPr>
            </a:br>
            <a:br>
              <a:rPr lang="en-US" b="0" i="0" dirty="0">
                <a:solidFill>
                  <a:srgbClr val="0D0D0D"/>
                </a:solidFill>
                <a:effectLst/>
                <a:latin typeface="Söhne"/>
              </a:rPr>
            </a:br>
            <a:br>
              <a:rPr lang="en-US" b="0" i="0" dirty="0">
                <a:solidFill>
                  <a:srgbClr val="0D0D0D"/>
                </a:solidFill>
                <a:effectLst/>
                <a:latin typeface="Söhne"/>
              </a:rPr>
            </a:br>
            <a:br>
              <a:rPr lang="en-US" b="0" i="0" dirty="0">
                <a:solidFill>
                  <a:srgbClr val="0D0D0D"/>
                </a:solidFill>
                <a:effectLst/>
                <a:latin typeface="Söhne"/>
              </a:rPr>
            </a:br>
            <a:br>
              <a:rPr lang="en-US" b="0" i="0" dirty="0">
                <a:solidFill>
                  <a:srgbClr val="0D0D0D"/>
                </a:solidFill>
                <a:effectLst/>
                <a:latin typeface="Söhne"/>
              </a:rPr>
            </a:b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                                          </a:t>
            </a:r>
            <a:r>
              <a:rPr lang="en-US" sz="6000" i="1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Nano-Particle Analysis Using Computer Vision</a:t>
            </a:r>
            <a:br>
              <a:rPr lang="en-US" sz="6000" i="1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9778" y="5413313"/>
            <a:ext cx="9604310" cy="457200"/>
          </a:xfrm>
        </p:spPr>
        <p:txBody>
          <a:bodyPr>
            <a:noAutofit/>
          </a:bodyPr>
          <a:lstStyle/>
          <a:p>
            <a:r>
              <a:rPr lang="en-US" sz="4000" b="1" i="0" dirty="0">
                <a:solidFill>
                  <a:schemeClr val="tx1"/>
                </a:solidFill>
                <a:effectLst/>
                <a:latin typeface="Söhne"/>
              </a:rPr>
              <a:t>A Programmatic Approach</a:t>
            </a:r>
            <a:endParaRPr lang="en-US" sz="4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SIGNIFICANCE OF NANO – PARTICLES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Nano-Particle Analysis plays a pivotal role in understanding the properties and behavior of materials at the nanoscale.</a:t>
            </a:r>
            <a:endParaRPr lang="en-US" sz="2400" i="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Enables researchers to study and manipulate materials at the molecular and atomic levels.</a:t>
            </a:r>
            <a:endParaRPr lang="en-US" sz="2400" i="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Critical for advancements in fields such as </a:t>
            </a:r>
            <a:r>
              <a:rPr lang="en-US" sz="2400" b="1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medicine, electronics, and materials science.</a:t>
            </a:r>
            <a:endParaRPr lang="en-US" sz="2400" b="1" i="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Provides insights into the development of innovative materials with enhanced properties, leading to groundbreaking applications.</a:t>
            </a:r>
            <a:endParaRPr lang="en-US" sz="2400" i="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 OF COMPUTER VISION 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Computer vision automates Nano-Particle Analysis, improving efficiency and accuracy.</a:t>
            </a:r>
            <a:endParaRPr lang="en-US" sz="2400" b="0" i="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Enables the extraction of valuable insights from complex nano-scale images.</a:t>
            </a:r>
            <a:endParaRPr lang="en-US" sz="2400" b="0" i="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Facilitates the rapid analysis of large datasets, enhancing the pace of nano-technology research.</a:t>
            </a:r>
            <a:endParaRPr lang="en-US" sz="2400" b="0" i="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Supports real-time monitoring and adjustments, allowing for dynamic and responsive analysis in evolving experimental conditions.</a:t>
            </a:r>
            <a:endParaRPr lang="en-US" sz="2400" b="0" i="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461347"/>
          </a:xfrm>
        </p:spPr>
        <p:txBody>
          <a:bodyPr>
            <a:normAutofit/>
          </a:bodyPr>
          <a:lstStyle/>
          <a:p>
            <a:r>
              <a:rPr lang="en-US" sz="2400" dirty="0"/>
              <a:t>PROGRAM STRUCTURE :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9534" y="1208830"/>
            <a:ext cx="6112934" cy="468397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3200" dirty="0"/>
              <a:t>import cv2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import </a:t>
            </a:r>
            <a:r>
              <a:rPr lang="en-US" sz="3200" dirty="0" err="1"/>
              <a:t>numpy</a:t>
            </a:r>
            <a:r>
              <a:rPr lang="en-US" sz="3200" dirty="0"/>
              <a:t> as np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image = cv2.imread("C:/Users/HP/Pictures/Pictures/vivo v 23/Facebook/nano 2.png", 0) </a:t>
            </a:r>
            <a:endParaRPr lang="en-US" sz="3200" dirty="0"/>
          </a:p>
          <a:p>
            <a:pPr marL="0" indent="0">
              <a:buNone/>
            </a:pPr>
            <a:r>
              <a:rPr lang="en-US" sz="3200" dirty="0" err="1"/>
              <a:t>preprocessed_image</a:t>
            </a:r>
            <a:r>
              <a:rPr lang="en-US" sz="3200" dirty="0"/>
              <a:t> = cv2.GaussianBlur(image, (5, 5), 0)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ret, </a:t>
            </a:r>
            <a:r>
              <a:rPr lang="en-US" sz="3200" dirty="0" err="1"/>
              <a:t>binary_image</a:t>
            </a:r>
            <a:r>
              <a:rPr lang="en-US" sz="3200" dirty="0"/>
              <a:t> = cv2.threshold(</a:t>
            </a:r>
            <a:r>
              <a:rPr lang="en-US" sz="3200" dirty="0" err="1"/>
              <a:t>preprocessed_image</a:t>
            </a:r>
            <a:r>
              <a:rPr lang="en-US" sz="3200" dirty="0"/>
              <a:t>, 127, 255, cv2.THRESH_BINARY)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contours, _ = cv2.findContours(</a:t>
            </a:r>
            <a:r>
              <a:rPr lang="en-US" sz="3200" dirty="0" err="1"/>
              <a:t>binary_image</a:t>
            </a:r>
            <a:r>
              <a:rPr lang="en-US" sz="3200" dirty="0"/>
              <a:t>, cv2.RETR_EXTERNAL, cv2.CHAIN_APPROX_SIMPLE)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areas = [cv2.contourArea(contour) for contour in contours]</a:t>
            </a:r>
            <a:endParaRPr lang="en-US" sz="3200" dirty="0"/>
          </a:p>
          <a:p>
            <a:pPr marL="0" indent="0">
              <a:buNone/>
            </a:pPr>
            <a:r>
              <a:rPr lang="en-US" sz="3200" dirty="0" err="1"/>
              <a:t>result_image</a:t>
            </a:r>
            <a:r>
              <a:rPr lang="en-US" sz="3200" dirty="0"/>
              <a:t> = cv2.cvtColor(image, cv2.COLOR_GRAY2BGR)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for </a:t>
            </a:r>
            <a:r>
              <a:rPr lang="en-US" sz="3200" dirty="0" err="1"/>
              <a:t>i</a:t>
            </a:r>
            <a:r>
              <a:rPr lang="en-US" sz="3200" dirty="0"/>
              <a:t>, contour in enumerate(contours):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    cv2.drawContours(</a:t>
            </a:r>
            <a:r>
              <a:rPr lang="en-US" sz="3200" dirty="0" err="1"/>
              <a:t>result_image</a:t>
            </a:r>
            <a:r>
              <a:rPr lang="en-US" sz="3200" dirty="0"/>
              <a:t>, [contour], 0, (0, 255, 0), 2)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    x, y, _, _ = cv2.boundingRect(contour)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    cv2.putText(</a:t>
            </a:r>
            <a:r>
              <a:rPr lang="en-US" sz="3200" dirty="0" err="1"/>
              <a:t>result_image</a:t>
            </a:r>
            <a:r>
              <a:rPr lang="en-US" sz="3200" dirty="0"/>
              <a:t>, </a:t>
            </a:r>
            <a:r>
              <a:rPr lang="en-US" sz="3200" dirty="0" err="1"/>
              <a:t>f'Particle</a:t>
            </a:r>
            <a:r>
              <a:rPr lang="en-US" sz="3200" dirty="0"/>
              <a:t> {</a:t>
            </a:r>
            <a:r>
              <a:rPr lang="en-US" sz="3200" dirty="0" err="1"/>
              <a:t>i</a:t>
            </a:r>
            <a:r>
              <a:rPr lang="en-US" sz="3200" dirty="0"/>
              <a:t> + 1}: Area = {areas[</a:t>
            </a:r>
            <a:r>
              <a:rPr lang="en-US" sz="3200" dirty="0" err="1"/>
              <a:t>i</a:t>
            </a:r>
            <a:r>
              <a:rPr lang="en-US" sz="3200" dirty="0"/>
              <a:t>]:.2f}', (x, y - 10), cv2.FONT_HERSHEY_SIMPLEX, 0.4, (0, 0, 255), 1)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cv2.imshow('Nano-Particle Analysis', </a:t>
            </a:r>
            <a:r>
              <a:rPr lang="en-US" sz="3200" dirty="0" err="1"/>
              <a:t>result_image</a:t>
            </a:r>
            <a:r>
              <a:rPr lang="en-US" sz="3200" dirty="0"/>
              <a:t>)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cv2.waitKey(0)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cv2.destroyAllWindows()</a:t>
            </a: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680200" y="1208830"/>
            <a:ext cx="4216400" cy="2220170"/>
          </a:xfrm>
        </p:spPr>
      </p:pic>
      <p:pic>
        <p:nvPicPr>
          <p:cNvPr id="9" name="Content Placeholder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680200" y="3672630"/>
            <a:ext cx="4216400" cy="22201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41301"/>
            <a:ext cx="9601200" cy="546099"/>
          </a:xfrm>
        </p:spPr>
        <p:txBody>
          <a:bodyPr>
            <a:normAutofit/>
          </a:bodyPr>
          <a:lstStyle/>
          <a:p>
            <a:r>
              <a:rPr lang="en-US" sz="2400" dirty="0"/>
              <a:t>FLOW CHART :</a:t>
            </a:r>
            <a:endParaRPr lang="en-US" sz="2400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</p:nvPr>
        </p:nvGraphicFramePr>
        <p:xfrm>
          <a:off x="457200" y="965200"/>
          <a:ext cx="11214100" cy="520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00" y="338753"/>
            <a:ext cx="9601200" cy="575647"/>
          </a:xfrm>
        </p:spPr>
        <p:txBody>
          <a:bodyPr>
            <a:normAutofit/>
          </a:bodyPr>
          <a:lstStyle/>
          <a:p>
            <a:r>
              <a:rPr lang="en-US" sz="2800" dirty="0"/>
              <a:t>EXPLANATION :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20700" y="914400"/>
            <a:ext cx="11150600" cy="5169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Start: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The program begins.</a:t>
            </a:r>
            <a:endParaRPr lang="en-US" sz="2000" b="0" i="0" dirty="0">
              <a:solidFill>
                <a:srgbClr val="0D0D0D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Load Nano-Scale Image: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The nano-scale image is loaded into the program.</a:t>
            </a:r>
            <a:endParaRPr lang="en-US" sz="2000" b="0" i="0" dirty="0">
              <a:solidFill>
                <a:srgbClr val="0D0D0D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Preprocessing: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Preprocessing steps, such as Gaussian blur for noise reduction, are applied to enhance the image.</a:t>
            </a:r>
            <a:endParaRPr lang="en-US" sz="2000" b="0" i="0" dirty="0">
              <a:solidFill>
                <a:srgbClr val="0D0D0D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Segmentation: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The preprocessed image is </a:t>
            </a:r>
            <a:r>
              <a:rPr lang="en-US" sz="2000" b="0" i="0" dirty="0" err="1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thresholded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to segment the nano-particles from the background.</a:t>
            </a:r>
            <a:endParaRPr lang="en-US" sz="2000" b="0" i="0" dirty="0">
              <a:solidFill>
                <a:srgbClr val="0D0D0D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Contour Detection: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Contours are detected around the segmented nano-particles.</a:t>
            </a:r>
            <a:endParaRPr lang="en-US" sz="2000" b="0" i="0" dirty="0">
              <a:solidFill>
                <a:srgbClr val="0D0D0D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Feature Extraction: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Features, such as the area of each nano-particle, are extracted.</a:t>
            </a:r>
            <a:endParaRPr lang="en-US" sz="2000" b="0" i="0" dirty="0">
              <a:solidFill>
                <a:srgbClr val="0D0D0D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Visualization and Output: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The program visualizes the results, overlaying contours and displaying feature information on the original image.</a:t>
            </a:r>
            <a:endParaRPr lang="en-US" sz="2000" b="0" i="0" dirty="0">
              <a:solidFill>
                <a:srgbClr val="0D0D0D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End: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The program concludes.</a:t>
            </a:r>
            <a:endParaRPr lang="en-US" sz="2000" b="0" i="0" dirty="0">
              <a:solidFill>
                <a:srgbClr val="0D0D0D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/>
            </a:gs>
            <a:gs pos="100000">
              <a:schemeClr val="bg1">
                <a:lumMod val="95000"/>
                <a:alpha val="65000"/>
              </a:schemeClr>
            </a:gs>
          </a:gsLst>
          <a:lin ang="13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EXTENSIONS :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49300" y="1902589"/>
            <a:ext cx="106426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Exploration of advanced computer vision techniques for more robust segmentation and feature extraction.</a:t>
            </a:r>
            <a:endParaRPr lang="en-US" sz="2800" b="0" i="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Consideration of additional features or parameters for a deeper analysis of nano-particles.</a:t>
            </a:r>
            <a:endParaRPr lang="en-US" sz="2800" dirty="0">
              <a:solidFill>
                <a:srgbClr val="0D0D0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Integration of machine learning approaches for adaptive analysis and improved recognition.</a:t>
            </a:r>
            <a:endParaRPr lang="en-US" sz="2800" b="0" i="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Extension of the project to handle diverse datasets and experimental setups.</a:t>
            </a:r>
            <a:endParaRPr lang="en-US" sz="2800" b="0" i="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43197" y="673100"/>
            <a:ext cx="6217920" cy="5613400"/>
          </a:xfrm>
        </p:spPr>
        <p:txBody>
          <a:bodyPr/>
          <a:lstStyle/>
          <a:p>
            <a:pPr marL="0" indent="0">
              <a:buNone/>
            </a:pPr>
            <a:r>
              <a:rPr lang="en-US" sz="2800" b="1">
                <a:solidFill>
                  <a:schemeClr val="accent1">
                    <a:lumMod val="75000"/>
                  </a:schemeClr>
                </a:solidFill>
              </a:rPr>
              <a:t>CONCLUSION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Automating Nano-Particle Analysis</a:t>
            </a:r>
            <a:endParaRPr lang="en-US" sz="2800" i="0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Advancing Research Capabilities</a:t>
            </a:r>
            <a:endParaRPr lang="en-US" sz="28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Visualization Enhancements</a:t>
            </a:r>
            <a:endParaRPr lang="en-US" sz="2800" i="0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Continuous Improvement and Collaboration</a:t>
            </a:r>
            <a:endParaRPr lang="en-US" sz="28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286000"/>
            <a:ext cx="3657600" cy="2994962"/>
          </a:xfrm>
        </p:spPr>
        <p:txBody>
          <a:bodyPr>
            <a:normAutofit/>
          </a:bodyPr>
          <a:lstStyle/>
          <a:p>
            <a:r>
              <a:rPr lang="en-US" sz="4400" b="1" i="1" dirty="0"/>
              <a:t>THANK YOU</a:t>
            </a:r>
            <a:endParaRPr lang="en-IN" sz="4400" b="1" i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3020</Words>
  <Application>WPS Presentation</Application>
  <PresentationFormat>Widescreen</PresentationFormat>
  <Paragraphs>70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SimSun</vt:lpstr>
      <vt:lpstr>Wingdings</vt:lpstr>
      <vt:lpstr>Söhne</vt:lpstr>
      <vt:lpstr>Segoe Print</vt:lpstr>
      <vt:lpstr>Calibri</vt:lpstr>
      <vt:lpstr>Microsoft YaHei</vt:lpstr>
      <vt:lpstr>Arial Unicode MS</vt:lpstr>
      <vt:lpstr>Diamond Grid 16x9</vt:lpstr>
      <vt:lpstr>                                                Nano-Particle Analysis Using Computer Vision   </vt:lpstr>
      <vt:lpstr>SIGNIFICANCE OF NANO – PARTICLES :</vt:lpstr>
      <vt:lpstr>CONTRIBUTION OF COMPUTER VISION :</vt:lpstr>
      <vt:lpstr>PROGRAM STRUCTURE :</vt:lpstr>
      <vt:lpstr>FLOW CHART :</vt:lpstr>
      <vt:lpstr>EXPLANATION :</vt:lpstr>
      <vt:lpstr>FUTURE EXTENSIONS :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                     Nano-Particle Analysis Using Computer Vision   </dc:title>
  <dc:creator>Swetha Suresh</dc:creator>
  <cp:lastModifiedBy>HP</cp:lastModifiedBy>
  <cp:revision>6</cp:revision>
  <dcterms:created xsi:type="dcterms:W3CDTF">2024-02-26T17:26:00Z</dcterms:created>
  <dcterms:modified xsi:type="dcterms:W3CDTF">2024-02-27T04:23:55Z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ICV">
    <vt:lpwstr>046B0B4935164302B745134C5280AF96_13</vt:lpwstr>
  </property>
  <property fmtid="{D5CDD505-2E9C-101B-9397-08002B2CF9AE}" pid="9" name="KSOProductBuildVer">
    <vt:lpwstr>1033-12.2.0.13431</vt:lpwstr>
  </property>
</Properties>
</file>