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 smtClean="0"/>
              <a:t> </a:t>
            </a:r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     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A COMPREHENSIVE ANALYSIS OF FINANCIAL</a:t>
            </a:r>
          </a:p>
          <a:p>
            <a:pPr>
              <a:buNone/>
            </a:pPr>
            <a:r>
              <a:rPr lang="en-IN" dirty="0" smtClean="0"/>
              <a:t>                      PERFORMENCE : INSIGHTS FROM A LEADING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                                 BANKS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xmlns="" id="{641E35C6-DA3C-4828-B79E-E341E2A4E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061" y="596537"/>
            <a:ext cx="11001375" cy="5638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85509" y="156753"/>
            <a:ext cx="2003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DASHBOARD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2">
            <a:extLst>
              <a:ext uri="{FF2B5EF4-FFF2-40B4-BE49-F238E27FC236}">
                <a16:creationId xmlns:a16="http://schemas.microsoft.com/office/drawing/2014/main" xmlns="" id="{C0E76F90-BB0E-4810-B121-118E58A8D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02609" y="-11841"/>
            <a:ext cx="1586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DASHBOARD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3">
            <a:extLst>
              <a:ext uri="{FF2B5EF4-FFF2-40B4-BE49-F238E27FC236}">
                <a16:creationId xmlns:a16="http://schemas.microsoft.com/office/drawing/2014/main" xmlns="" id="{26E55D0C-9606-4CF2-A575-1891B095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9006" y="313509"/>
            <a:ext cx="668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DASHBOARD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2">
            <a:extLst>
              <a:ext uri="{FF2B5EF4-FFF2-40B4-BE49-F238E27FC236}">
                <a16:creationId xmlns:a16="http://schemas.microsoft.com/office/drawing/2014/main" xmlns="" id="{9317BC9B-C14D-4959-8980-D1DFDDD5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261257"/>
            <a:ext cx="6496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3">
            <a:extLst>
              <a:ext uri="{FF2B5EF4-FFF2-40B4-BE49-F238E27FC236}">
                <a16:creationId xmlns:a16="http://schemas.microsoft.com/office/drawing/2014/main" xmlns="" id="{AF4E9BA9-5808-4DEB-9CE0-4D5C4A528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4">
            <a:extLst>
              <a:ext uri="{FF2B5EF4-FFF2-40B4-BE49-F238E27FC236}">
                <a16:creationId xmlns:a16="http://schemas.microsoft.com/office/drawing/2014/main" xmlns="" id="{D8F357C3-B914-4523-A462-2A87FFBCD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5">
            <a:extLst>
              <a:ext uri="{FF2B5EF4-FFF2-40B4-BE49-F238E27FC236}">
                <a16:creationId xmlns:a16="http://schemas.microsoft.com/office/drawing/2014/main" xmlns="" id="{C9B1DABC-FE65-40E4-ADF0-3524F3A6E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6">
            <a:extLst>
              <a:ext uri="{FF2B5EF4-FFF2-40B4-BE49-F238E27FC236}">
                <a16:creationId xmlns:a16="http://schemas.microsoft.com/office/drawing/2014/main" xmlns="" id="{E1DA8104-A0B9-47A7-BBF0-53E6E46BA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7">
            <a:extLst>
              <a:ext uri="{FF2B5EF4-FFF2-40B4-BE49-F238E27FC236}">
                <a16:creationId xmlns:a16="http://schemas.microsoft.com/office/drawing/2014/main" xmlns="" id="{C2BCA9CB-4571-420B-8FCD-02C2468D9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8">
            <a:extLst>
              <a:ext uri="{FF2B5EF4-FFF2-40B4-BE49-F238E27FC236}">
                <a16:creationId xmlns:a16="http://schemas.microsoft.com/office/drawing/2014/main" xmlns="" id="{6844A015-B99A-4BEF-962B-037C9496F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/>
          <a:lstStyle/>
          <a:p>
            <a:r>
              <a:rPr lang="en-IN" dirty="0" smtClean="0"/>
              <a:t>                             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15293"/>
            <a:ext cx="10293531" cy="53427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TEAM ID: NM2023TMID02288</a:t>
            </a:r>
          </a:p>
          <a:p>
            <a:pPr>
              <a:buNone/>
            </a:pPr>
            <a:r>
              <a:rPr lang="en-IN" dirty="0" smtClean="0"/>
              <a:t>                         TEAM MEMBERS: </a:t>
            </a:r>
          </a:p>
          <a:p>
            <a:pPr>
              <a:buNone/>
            </a:pPr>
            <a:r>
              <a:rPr lang="en-IN" dirty="0" smtClean="0"/>
              <a:t>                         TEAM LEADER     :  K. VANISRI</a:t>
            </a:r>
          </a:p>
          <a:p>
            <a:pPr>
              <a:buNone/>
            </a:pPr>
            <a:r>
              <a:rPr lang="en-IN" dirty="0" smtClean="0"/>
              <a:t>                         TEAM MEMBER  :  B. SWETHA</a:t>
            </a:r>
          </a:p>
          <a:p>
            <a:pPr>
              <a:buNone/>
            </a:pPr>
            <a:r>
              <a:rPr lang="en-IN" dirty="0" smtClean="0"/>
              <a:t>                         TEAM MEMBER :  T. SWETHA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9">
            <a:extLst>
              <a:ext uri="{FF2B5EF4-FFF2-40B4-BE49-F238E27FC236}">
                <a16:creationId xmlns:a16="http://schemas.microsoft.com/office/drawing/2014/main" xmlns="" id="{7FD62B6E-C8A6-4C1E-ABA9-051620EE4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10">
            <a:extLst>
              <a:ext uri="{FF2B5EF4-FFF2-40B4-BE49-F238E27FC236}">
                <a16:creationId xmlns:a16="http://schemas.microsoft.com/office/drawing/2014/main" xmlns="" id="{BA2BF3FE-3346-43B7-8BE5-E82419F8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11">
            <a:extLst>
              <a:ext uri="{FF2B5EF4-FFF2-40B4-BE49-F238E27FC236}">
                <a16:creationId xmlns:a16="http://schemas.microsoft.com/office/drawing/2014/main" xmlns="" id="{326E1288-DB19-45CC-8A2F-F81515EEF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11378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INTRODUCTION</a:t>
            </a:r>
            <a:br>
              <a:rPr lang="en-IN" sz="3200" b="1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          Financial performance analysis is a multifaceted         approach to evaluating a company’s financial performance.</a:t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          It is the process of examining a business enterprises financial records, statements, tools and processes.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A2900936-DACF-4D9C-B9D7-E2424B0F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6312" y="849087"/>
            <a:ext cx="10239375" cy="51373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08023" y="209006"/>
            <a:ext cx="1167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SHEET-1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xmlns="" id="{CF731FD7-E11B-44AB-9958-D64B2F71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7" y="757237"/>
            <a:ext cx="9648825" cy="5343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1451" y="274319"/>
            <a:ext cx="1497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SHEET-2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7">
            <a:extLst>
              <a:ext uri="{FF2B5EF4-FFF2-40B4-BE49-F238E27FC236}">
                <a16:creationId xmlns:a16="http://schemas.microsoft.com/office/drawing/2014/main" xmlns="" id="{C3C490BF-C261-4305-BDCD-A7D45569C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9712" y="738187"/>
            <a:ext cx="9172575" cy="5381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99017" y="156754"/>
            <a:ext cx="1379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SHEET-3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xmlns="" id="{5A5F6434-37CD-4DDB-86AB-F3325B1E5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687" y="738187"/>
            <a:ext cx="11096625" cy="5381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59829" y="313509"/>
            <a:ext cx="1418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SHEET-4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8">
            <a:extLst>
              <a:ext uri="{FF2B5EF4-FFF2-40B4-BE49-F238E27FC236}">
                <a16:creationId xmlns:a16="http://schemas.microsoft.com/office/drawing/2014/main" xmlns="" id="{FD5BC58F-1E55-4360-B288-7214DD892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100" y="738187"/>
            <a:ext cx="10591800" cy="5381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38570" y="200689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SHEET-5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xmlns="" id="{1E4F9581-2FD7-45B9-AB10-716054176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27611" y="0"/>
            <a:ext cx="8736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62</Words>
  <Application>Microsoft Office PowerPoint</Application>
  <PresentationFormat>Custom</PresentationFormat>
  <Paragraphs>24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</vt:lpstr>
      <vt:lpstr>                               </vt:lpstr>
      <vt:lpstr>INTRODUCTION            Financial performance analysis is a multifaceted         approach to evaluating a company’s financial performance.            It is the process of examining a business enterprises financial records, statements, tools and processes.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</dc:creator>
  <cp:lastModifiedBy>Windows User</cp:lastModifiedBy>
  <cp:revision>11</cp:revision>
  <dcterms:created xsi:type="dcterms:W3CDTF">2023-04-27T06:17:05Z</dcterms:created>
  <dcterms:modified xsi:type="dcterms:W3CDTF">2023-04-27T08:03:02Z</dcterms:modified>
</cp:coreProperties>
</file>