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obster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2d93aeace7e8d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2d93aeace7e8d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edca47a05bdb4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edca47a05bdb4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84b667426b7f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84b667426b7f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84b667426b7f3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84b667426b7f3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84b667426b7f3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84b667426b7f3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84b667426b7f3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84b667426b7f3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84b667426b7f3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84b667426b7f3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c84b667426b7f3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c84b667426b7f3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95ee882c927281e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95ee882c927281e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247875"/>
            <a:ext cx="8520600" cy="23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TITLE:RESPONSIVE PORTFOLIO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982775"/>
            <a:ext cx="85206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AUTHOR:V.SWETHA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COURSE:BSC.COMPUTER SCIENCE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DATE:08.09.2025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https://github.com/swethav1117-glitch/Swetha-portfolio-/tree/main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today’s digital era, having an online presence is crucial for personal branding, career growth, and professional opportunities. Many individuals lack a well-structured platform to showcase their skills, projects, and achievements. A personal portfolio website provides a centralized space to present work, demonstrate technical abilities, and create a strong impression on recruiters, clients, or collaborators.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project focuses on developing a personal portfolio website using HTML, CSS, and JavaScript. The portfolio highlights academic background, technical skills, certifications, and project work in an interactive and user-friendly manner. It includes visually appealing layouts, smooth transitions, and responsive design to ensure accessibility across devices.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234100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881200"/>
            <a:ext cx="8281500" cy="4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&amp; Professionals → To showcase their skills, resumes, and achievements.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Recruiters/Employers → To evaluate a candidate’s work and expertise.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→ To explore services or freelance work offered by the developer.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Audience → To know more about the person and their portfolio.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19150" y="548125"/>
            <a:ext cx="75057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Frontend: HTML5, CSS3,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Editor/IDE: VS Code / Sublime Text / Notepad++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Control: Git &amp; GitHub (for hosting and version management)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Deployment: GitHub Pages / Netlify / Vercel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289200"/>
            <a:ext cx="85206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FUNCTIONALITY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867600"/>
            <a:ext cx="8520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Fully responsive design (desktop, tablet, mobile)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Smooth CSS transitions and hover effects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Project showcase with links to live demos and GitHub repos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Downloadable resume option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DESIGN AND LAYOUT 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Homepage: Introduction, profile picture, and tagline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Me: Personal information, background, and career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 Section: List of technical and soft skills with progress bars or icons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Section: Showcase completed projects with descriptions and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SCREENSHOT 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017725"/>
            <a:ext cx="85206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Hi... I'm Swetha.v</a:t>
            </a:r>
            <a:endParaRPr b="1" sz="21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000" y="1380100"/>
            <a:ext cx="4398675" cy="31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personal portfolio website successfully provides a modern, accessible, and visually appealing way to showcase professional achievements and technical skills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