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69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 txBox="1"/>
          <p:nvPr/>
        </p:nvSpPr>
        <p:spPr>
          <a:xfrm>
            <a:off x="4452873" y="861821"/>
            <a:ext cx="4290696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914525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/>
              <a:t>CSE</a:t>
            </a:r>
            <a:r>
              <a:rPr lang="en-US" altLang="ko-KR" dirty="0"/>
              <a:t>335</a:t>
            </a:r>
            <a:r>
              <a:rPr dirty="0"/>
              <a:t>: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/>
              <a:t>Cloud Computing</a:t>
            </a:r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endParaRPr dirty="0"/>
          </a:p>
          <a:p>
            <a:pPr indent="12700">
              <a:defRPr sz="4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dirty="0" err="1"/>
              <a:t>SpecMid</a:t>
            </a:r>
            <a:r>
              <a:rPr dirty="0"/>
              <a:t> Outline</a:t>
            </a:r>
          </a:p>
        </p:txBody>
      </p:sp>
      <p:pic>
        <p:nvPicPr>
          <p:cNvPr id="13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" y="924240"/>
            <a:ext cx="3652903" cy="495541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067300" y="4633143"/>
            <a:ext cx="3448050" cy="124651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1pPr>
            <a:lvl2pPr marL="571500" indent="-1143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2pPr>
            <a:lvl3pPr marL="1051560" indent="-13716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3pPr>
            <a:lvl4pPr marL="15240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4pPr>
            <a:lvl5pPr marL="1981200" indent="-152400">
              <a:lnSpc>
                <a:spcPct val="150000"/>
              </a:lnSpc>
              <a:defRPr sz="1200" spc="-5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02437" y="6530627"/>
            <a:ext cx="4221480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900" i="1" spc="-5">
                <a:solidFill>
                  <a:srgbClr val="7E7E7E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dirty="0"/>
              <a:t>CSE</a:t>
            </a:r>
            <a:r>
              <a:rPr lang="en-US" altLang="ko-KR" dirty="0"/>
              <a:t>335</a:t>
            </a:r>
            <a:r>
              <a:rPr dirty="0"/>
              <a:t>: Cloud Computing</a:t>
            </a:r>
            <a:r>
              <a:rPr spc="0" dirty="0"/>
              <a:t>|</a:t>
            </a:r>
            <a:r>
              <a:rPr dirty="0"/>
              <a:t> </a:t>
            </a:r>
            <a:r>
              <a:rPr spc="0" dirty="0"/>
              <a:t>S</a:t>
            </a:r>
            <a:r>
              <a:rPr spc="-10" dirty="0"/>
              <a:t>p</a:t>
            </a:r>
            <a:r>
              <a:rPr spc="0" dirty="0"/>
              <a:t>r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spc="-10" dirty="0"/>
              <a:t>20</a:t>
            </a:r>
            <a:r>
              <a:rPr lang="en-US" altLang="ko-KR" spc="-10" dirty="0"/>
              <a:t>22</a:t>
            </a:r>
            <a:r>
              <a:rPr dirty="0"/>
              <a:t> </a:t>
            </a:r>
            <a:r>
              <a:rPr spc="0" dirty="0"/>
              <a:t>| </a:t>
            </a:r>
            <a:r>
              <a:rPr dirty="0"/>
              <a:t> </a:t>
            </a:r>
            <a:r>
              <a:rPr dirty="0" err="1"/>
              <a:t>Jaehong</a:t>
            </a:r>
            <a:r>
              <a:rPr dirty="0"/>
              <a:t> Kim</a:t>
            </a:r>
            <a:r>
              <a:rPr spc="-15" dirty="0"/>
              <a:t> </a:t>
            </a:r>
            <a:r>
              <a:rPr lang="en-US" altLang="ko-KR" spc="0" dirty="0"/>
              <a:t>(</a:t>
            </a:r>
            <a:r>
              <a:rPr lang="en-US" altLang="ko-KR" spc="0" dirty="0" err="1"/>
              <a:t>jaehong.kim@khu.ac.kr</a:t>
            </a:r>
            <a:r>
              <a:rPr spc="0" dirty="0"/>
              <a:t>)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8362096" y="6496019"/>
            <a:ext cx="15325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4" name="제목 1"/>
          <p:cNvSpPr txBox="1"/>
          <p:nvPr/>
        </p:nvSpPr>
        <p:spPr>
          <a:xfrm>
            <a:off x="4362450" y="4756151"/>
            <a:ext cx="3524250" cy="131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Presentation Date :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Name : </a:t>
            </a: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endParaRPr sz="4400"/>
          </a:p>
          <a:p>
            <a:pPr marL="571500" indent="-571500">
              <a:lnSpc>
                <a:spcPct val="90000"/>
              </a:lnSpc>
              <a:buSzPct val="100000"/>
              <a:buFont typeface="Arial"/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Team Member Name :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Current Status</a:t>
            </a:r>
          </a:p>
        </p:txBody>
      </p:sp>
      <p:sp>
        <p:nvSpPr>
          <p:cNvPr id="6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DropBox</a:t>
            </a:r>
            <a:r>
              <a:rPr lang="en-US" dirty="0"/>
              <a:t> </a:t>
            </a:r>
            <a:r>
              <a:rPr lang="ko-KR" altLang="en-US" dirty="0"/>
              <a:t>주요기능 분석</a:t>
            </a:r>
            <a:endParaRPr lang="en-US" altLang="ko-KR" dirty="0"/>
          </a:p>
          <a:p>
            <a:pPr lvl="1"/>
            <a:r>
              <a:rPr lang="en-US" altLang="ko-KR" dirty="0"/>
              <a:t>Home,</a:t>
            </a:r>
            <a:r>
              <a:rPr lang="ko-KR" altLang="en-US" dirty="0"/>
              <a:t> </a:t>
            </a:r>
            <a:r>
              <a:rPr lang="en-US" altLang="ko-KR" dirty="0"/>
              <a:t>All files, </a:t>
            </a:r>
            <a:r>
              <a:rPr lang="en-US" altLang="ko-KR" dirty="0" err="1"/>
              <a:t>Recents</a:t>
            </a:r>
            <a:r>
              <a:rPr lang="en-US" altLang="ko-KR" dirty="0"/>
              <a:t>, Starred, Photos, Signatures, Shared, File requests, Deleted files</a:t>
            </a:r>
          </a:p>
          <a:p>
            <a:r>
              <a:rPr lang="en-US" dirty="0"/>
              <a:t>Frontend</a:t>
            </a:r>
            <a:r>
              <a:rPr lang="ko-KR" altLang="en-US" dirty="0"/>
              <a:t> 와 </a:t>
            </a:r>
            <a:r>
              <a:rPr lang="en-US" altLang="ko-KR" dirty="0"/>
              <a:t>Backend</a:t>
            </a:r>
            <a:r>
              <a:rPr lang="ko-KR" altLang="en-US" dirty="0"/>
              <a:t>을 맡을 팀원 배분 완료</a:t>
            </a:r>
            <a:endParaRPr lang="en-US" altLang="ko-KR" dirty="0"/>
          </a:p>
          <a:p>
            <a:pPr lvl="1"/>
            <a:r>
              <a:rPr lang="en-US" dirty="0"/>
              <a:t>Frontend(HTML, CSS, JavaScript): </a:t>
            </a:r>
            <a:r>
              <a:rPr lang="ko-KR" altLang="en-US" dirty="0"/>
              <a:t>강민구</a:t>
            </a:r>
            <a:r>
              <a:rPr lang="en-US" altLang="ko-KR" dirty="0"/>
              <a:t>,</a:t>
            </a:r>
            <a:r>
              <a:rPr lang="ko-KR" altLang="en-US" dirty="0"/>
              <a:t> 민병수</a:t>
            </a:r>
            <a:endParaRPr lang="en-US" altLang="ko-KR" dirty="0"/>
          </a:p>
          <a:p>
            <a:pPr lvl="1"/>
            <a:r>
              <a:rPr lang="en-US" altLang="ko-KR" dirty="0"/>
              <a:t>Backend(Spring, ec2, </a:t>
            </a:r>
            <a:r>
              <a:rPr lang="en-US" altLang="ko-KR" dirty="0" err="1"/>
              <a:t>sqs</a:t>
            </a:r>
            <a:r>
              <a:rPr lang="en-US" altLang="ko-KR" dirty="0"/>
              <a:t>, s3, docker, </a:t>
            </a:r>
            <a:r>
              <a:rPr lang="en-US" altLang="ko-KR" dirty="0" err="1"/>
              <a:t>rdbms</a:t>
            </a:r>
            <a:r>
              <a:rPr lang="en-US" altLang="ko-KR" dirty="0"/>
              <a:t>): </a:t>
            </a:r>
            <a:r>
              <a:rPr lang="ko-KR" altLang="en-US" dirty="0"/>
              <a:t>박재윤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은승우</a:t>
            </a:r>
            <a:r>
              <a:rPr lang="en-US" altLang="ko-KR" dirty="0"/>
              <a:t>,</a:t>
            </a:r>
            <a:r>
              <a:rPr lang="ko-KR" altLang="en-US" dirty="0"/>
              <a:t> 신원형</a:t>
            </a:r>
            <a:endParaRPr lang="en-US" altLang="ko-KR" dirty="0"/>
          </a:p>
          <a:p>
            <a:r>
              <a:rPr lang="en-US" altLang="ko-KR" dirty="0" err="1"/>
              <a:t>DropBox</a:t>
            </a:r>
            <a:r>
              <a:rPr lang="ko-KR" altLang="en-US" dirty="0"/>
              <a:t>의 기존 기능 외 추가로 구현할 기능</a:t>
            </a:r>
            <a:endParaRPr lang="en-US" altLang="ko-KR" dirty="0"/>
          </a:p>
          <a:p>
            <a:pPr lvl="1"/>
            <a:r>
              <a:rPr lang="ko-KR" altLang="en-US" dirty="0"/>
              <a:t>인기 게시판</a:t>
            </a:r>
            <a:r>
              <a:rPr lang="en-US" altLang="ko-KR" dirty="0"/>
              <a:t>,</a:t>
            </a:r>
            <a:r>
              <a:rPr lang="ko-KR" altLang="en-US" dirty="0"/>
              <a:t> 파일에 대한 추가 설명</a:t>
            </a:r>
            <a:r>
              <a:rPr lang="en-US" altLang="ko-KR" dirty="0"/>
              <a:t>,</a:t>
            </a:r>
            <a:r>
              <a:rPr lang="ko-KR" altLang="en-US" dirty="0"/>
              <a:t> 설정해둔 인원만 저장이 가능하게 하기</a:t>
            </a:r>
            <a:r>
              <a:rPr lang="en-US" altLang="ko-KR" dirty="0"/>
              <a:t>,</a:t>
            </a:r>
            <a:r>
              <a:rPr lang="ko-KR" altLang="en-US" dirty="0"/>
              <a:t> 팀을 지정해서 팀원끼리 폴더를 관리하기</a:t>
            </a:r>
            <a:endParaRPr lang="en-US" altLang="ko-KR" dirty="0"/>
          </a:p>
          <a:p>
            <a:pPr lvl="1"/>
            <a:endParaRPr dirty="0"/>
          </a:p>
        </p:txBody>
      </p:sp>
      <p:sp>
        <p:nvSpPr>
          <p:cNvPr id="6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525" y="6496019"/>
            <a:ext cx="168825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986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Further Plan</a:t>
            </a:r>
          </a:p>
        </p:txBody>
      </p:sp>
      <p:sp>
        <p:nvSpPr>
          <p:cNvPr id="69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797050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 sz="2600">
                <a:latin typeface="맑은 고딕"/>
                <a:ea typeface="맑은 고딕"/>
              </a:rPr>
              <a:t>추가할 기능</a:t>
            </a:r>
            <a:endParaRPr lang="ko-KR" b="0" i="0" u="sng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>
              <a:buClr>
                <a:srgbClr val="000000"/>
              </a:buClr>
              <a:buNone/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Dropbox</a:t>
            </a:r>
            <a:r>
              <a:rPr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현재</a:t>
            </a:r>
            <a:r>
              <a:rPr lang="ko-KR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 관리와 그룹 등의 기능만을 제공</a:t>
            </a:r>
          </a:p>
          <a:p>
            <a:pPr marL="0" lvl="0" indent="0">
              <a:buClr>
                <a:srgbClr val="000000"/>
              </a:buClr>
              <a:buNone/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게시판과 </a:t>
            </a:r>
            <a:r>
              <a:rPr lang="en-US" altLang="ko-KR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 </a:t>
            </a: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기능을 추가</a:t>
            </a:r>
          </a:p>
          <a:p>
            <a:pPr marL="0" lvl="0" indent="0">
              <a:buNone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 sz="2600">
                <a:latin typeface="맑은 고딕"/>
                <a:ea typeface="맑은 고딕"/>
              </a:rPr>
              <a:t>유지 보수</a:t>
            </a:r>
            <a:endParaRPr lang="ko-KR" altLang="en-US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버그나 오류 해결</a:t>
            </a: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서비스 개선을 위한 지속적인 업데이트</a:t>
            </a:r>
          </a:p>
          <a:p>
            <a:pPr marL="0" lvl="0" indent="0">
              <a:buNone/>
              <a:defRPr/>
            </a:pPr>
            <a:endParaRPr lang="ko-KR" altLang="en-US" sz="2000">
              <a:latin typeface="맑은 고딕"/>
              <a:ea typeface="맑은 고딕"/>
            </a:endParaRPr>
          </a:p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 sz="2600">
                <a:latin typeface="맑은 고딕"/>
                <a:ea typeface="맑은 고딕"/>
              </a:rPr>
              <a:t>마케팅 전략</a:t>
            </a:r>
            <a:endParaRPr lang="ko-KR" altLang="en-US" sz="281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latin typeface="맑은 고딕"/>
                <a:ea typeface="맑은 고딕"/>
              </a:rPr>
              <a:t>  마켓팅 전략을 수립하여 홍보할 계획</a:t>
            </a:r>
          </a:p>
        </p:txBody>
      </p:sp>
      <p:sp>
        <p:nvSpPr>
          <p:cNvPr id="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1942" y="6496019"/>
            <a:ext cx="223409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dsp="http://schemas.microsoft.com/office/drawing/2008/diagram" xmlns:dgm="http://schemas.openxmlformats.org/drawingml/2006/diagram" xmlns:c="http://schemas.openxmlformats.org/drawingml/2006/chart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29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508000" indent="-254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ko-KR" sz="3272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로그인/로그아웃 시나리오</a:t>
            </a:r>
            <a:endParaRPr lang="ko-KR" b="0" i="0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사용자가 로그인 페이지로 이동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사용자는 유효한 이메일 주소와 비밀번호를 입력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입력된 이메일 주소와 비밀번호를 서버에 전송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서버는 입력된 이메일 주소와 비밀번호를 확인하고, 인증된 사용자임을 확인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인증된 사용자의 경우, 서버는 사용자에게 로그인 성공 메시지와 함께 액세스 토큰을 제공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사용자는 제공된 액세스 토큰을 사용하여 다른 페이지 및 기능에 액세스할 수 있다.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사용자가 로그아웃을 클릭하면, 서버는 해당 사용자의 액세스 토큰을 무효화하고, 로그아웃 성공 메시지를 전송</a:t>
            </a:r>
            <a:r>
              <a:rPr lang="ko-KR" sz="2909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2909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72000" indent="-518000" algn="just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AutoNum type="arabicPeriod"/>
              <a:defRPr/>
            </a:pPr>
            <a:r>
              <a:rPr sz="2909" b="0" i="0" strike="noStrike">
                <a:latin typeface="맑은 고딕"/>
                <a:ea typeface="맑은 고딕"/>
                <a:cs typeface="맑은 고딕"/>
              </a:rPr>
              <a:t>로그아웃된 사용자는 다시 로그인 페이지로 이동하거나, 다른 사용자 계정으로 로그인할 수 있다.</a:t>
            </a:r>
            <a:endParaRPr lang="ko-KR" altLang="en-US" sz="2909"/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2983" y="6496019"/>
            <a:ext cx="202368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dsp="http://schemas.microsoft.com/office/drawing/2008/diagram" xmlns:dgm="http://schemas.openxmlformats.org/drawingml/2006/diagram" xmlns:c="http://schemas.openxmlformats.org/drawingml/2006/chart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sz="18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업로드</a:t>
            </a:r>
            <a:r>
              <a:rPr lang="ko-KR" sz="18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8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공유</a:t>
            </a:r>
            <a:r>
              <a:rPr sz="18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시나리오</a:t>
            </a:r>
            <a:endParaRPr sz="2571" b="0" i="0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PocketBox 웹사이트에 로그인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웹사이트의 파일 업로드 기능을 이용해 로컬 컴퓨터에서 파일을 선택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PocketBox 서버는 파일을 Amazon S3에 업로드하고, 해당 파일의 URL을 반환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해당 파일을 공유하고 싶은 사람들의 이메일 주소를 입력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PocketBox 서버는 해당 이메일 주소로 공유된 파일에 대한 링크를 전송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공유된 사람들은 이메일 링크를 통해 해당 파일에 접근할 수 있다.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PocketBox 서버는 공유된 파일에 대한 액세스 로그를 저장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792181" indent="-538181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파일을 업로드한 사용자는 PocketBox 웹사이트의 대시보드에서 자신이 업로드한 파일에 대한 정보를 확인할 수 있다.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36280" y="6496019"/>
            <a:ext cx="179072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1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 fontScale="92500"/>
          </a:bodyPr>
          <a:lstStyle/>
          <a:p>
            <a:pPr marL="508000" indent="-254000"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 기능 시나리오</a:t>
            </a:r>
          </a:p>
          <a:p>
            <a:pPr marL="254000" indent="0" algn="just"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폴더 생성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생성 버튼을 클릭하면 새로운 폴더를 생성하는 화면으로 이동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  <a:endParaRPr lang="ko-KR" sz="1600" b="0" i="0" strike="noStrike">
              <a:latin typeface="맑은 고딕"/>
              <a:ea typeface="맑은 고딕"/>
              <a:cs typeface="맑은 고딕"/>
            </a:endParaRP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폴더 이름과 폴더 설명을 입력하고 저장 버튼을 클릭하여 새로운 폴더를 생성할 수 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endParaRPr sz="1200" b="0" i="0" strike="noStrike"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열람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폴더를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 클릭하면 해당 폴더 내의 파일 목록이 표시되는 화면으로 이동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이 화면에서 폴더 내의 파일을 선택하고 다운로드 또는 삭제할 수 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endParaRPr sz="1300" b="0" i="0" strike="noStrike"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수정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수정 버튼을 클릭하면 폴더 정보를 수정하는 화면으로 이동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폴더 이름과 설명을 수정하고 저장 버튼을 클릭하여 폴더 정보를 저장할 수 있다.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36280" y="6496019"/>
            <a:ext cx="179072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2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 기능 시나리오</a:t>
            </a:r>
          </a:p>
          <a:p>
            <a:pPr marL="254000" indent="0" algn="just"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삭제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삭제 버튼을 클릭하면 폴더를 삭제할 것인지 확인하는 팝업이 표시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 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확인 버튼을 클릭하여 폴더를 삭제할 수 있다. 이 때, 폴더 내의 모든 파일도 함께 삭제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endParaRPr sz="1600" b="0" i="0" strike="noStrike"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공유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폴더 공유 버튼을 클릭하면 폴더 공유 설정 화면으로 이동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공유할 사용자의 이메일 주소를 입력하고 권한을 설정한 후 공유 버튼을 클릭하여 폴더를 공유할 수 있다.</a:t>
            </a:r>
          </a:p>
          <a:p>
            <a:pPr marL="550000" indent="-296000" algn="just">
              <a:buClr>
                <a:srgbClr val="000000"/>
              </a:buClr>
              <a:buAutoNum type="arabicPeriod"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공유된 사용자는 폴더에 대한 액세스 권한을 받게 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  <a:endParaRPr lang="ko-KR" altLang="en-US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6756" y="6496019"/>
            <a:ext cx="188596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69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 fontScale="92500" lnSpcReduction="20000"/>
          </a:bodyPr>
          <a:lstStyle/>
          <a:p>
            <a:pPr marL="508000" indent="-254000"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휴지통 기능 시나리오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7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7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700" b="0" i="0" strike="noStrike">
                <a:latin typeface="맑은 고딕"/>
                <a:ea typeface="맑은 고딕"/>
                <a:cs typeface="맑은 고딕"/>
              </a:rPr>
              <a:t>파일/폴더 삭제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700" b="0" i="0" strike="noStrike">
                <a:latin typeface="맑은 고딕"/>
                <a:ea typeface="맑은 고딕"/>
                <a:cs typeface="맑은 고딕"/>
              </a:rPr>
              <a:t>PocketBox에서 사용자가 삭제 버튼을 클릭하면 해당 파일/폴더는 휴지통으로 이동합니다.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7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7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700" b="0" i="0" strike="noStrike">
                <a:latin typeface="맑은 고딕"/>
                <a:ea typeface="맑은 고딕"/>
                <a:cs typeface="맑은 고딕"/>
              </a:rPr>
              <a:t>휴지통 이동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700" b="0" i="0" strike="noStrike">
                <a:latin typeface="맑은 고딕"/>
                <a:ea typeface="맑은 고딕"/>
                <a:cs typeface="맑은 고딕"/>
              </a:rPr>
              <a:t>삭제한 파일/폴더는 휴지통으로 이동하며, 휴지통은 별도의 저장 공간으로 관리됩니다.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7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7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700" b="0" i="0" strike="noStrike">
                <a:latin typeface="맑은 고딕"/>
                <a:ea typeface="맑은 고딕"/>
                <a:cs typeface="맑은 고딕"/>
              </a:rPr>
              <a:t>휴지통 복원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700" b="0" i="0" strike="noStrike">
                <a:latin typeface="맑은 고딕"/>
                <a:ea typeface="맑은 고딕"/>
                <a:cs typeface="맑은 고딕"/>
              </a:rPr>
              <a:t>사용자가 휴지통에서 파일/폴더를 선택하고 복원 버튼을 클릭하면 해당 파일/폴더는 원래의 위치로 복원됩니다.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7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7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700" b="0" i="0" strike="noStrike">
                <a:latin typeface="맑은 고딕"/>
                <a:ea typeface="맑은 고딕"/>
                <a:cs typeface="맑은 고딕"/>
              </a:rPr>
              <a:t>휴지통 영구 삭제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700" b="0" i="0" strike="noStrike">
                <a:latin typeface="맑은 고딕"/>
                <a:ea typeface="맑은 고딕"/>
                <a:cs typeface="맑은 고딕"/>
              </a:rPr>
              <a:t>사용자가 휴지통에서 파일/폴더를 선택하고 영구 삭제 버튼을 클릭하면 해당 파일/폴더는 완전히 삭제됩니다.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7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7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700" b="0" i="0" strike="noStrike">
                <a:latin typeface="맑은 고딕"/>
                <a:ea typeface="맑은 고딕"/>
                <a:cs typeface="맑은 고딕"/>
              </a:rPr>
              <a:t>자동 삭제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700" b="0" i="0" strike="noStrike">
                <a:latin typeface="맑은 고딕"/>
                <a:ea typeface="맑은 고딕"/>
                <a:cs typeface="맑은 고딕"/>
              </a:rPr>
              <a:t>일정 기간 이상 휴지통에 있는 파일/폴더는 자동으로 삭제될 수 있도록 설정할 수 있습니다. 이는 데이터 보존 정책에 따라 설정됩니다.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7231" y="6496019"/>
            <a:ext cx="198121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2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 fontScale="92500" lnSpcReduction="10000"/>
          </a:bodyPr>
          <a:lstStyle/>
          <a:p>
            <a:pPr marL="508000" indent="-254000">
              <a:defRPr/>
            </a:pPr>
            <a:r>
              <a:rPr lang="ko-KR" altLang="en-US" sz="1945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 기능 시나리오</a:t>
            </a:r>
            <a:endParaRPr lang="ko-KR" altLang="en-US" sz="2000" b="0" i="0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21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21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게시글 목록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21" b="0" i="0" strike="noStrike">
                <a:latin typeface="맑은 고딕"/>
                <a:ea typeface="맑은 고딕"/>
                <a:cs typeface="맑은 고딕"/>
              </a:rPr>
              <a:t>로그인 후, 사용자는 게시글 목록을 확인할 수 있다. 최신 게시글이 상단에 위치하며, 페이징 기능을 통해 이전 게시글을 확인할 수 있다.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21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21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게시글 읽기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21" b="0" i="0" strike="noStrike">
                <a:latin typeface="맑은 고딕"/>
                <a:ea typeface="맑은 고딕"/>
                <a:cs typeface="맑은 고딕"/>
              </a:rPr>
              <a:t>사용자는 게시글을 클릭하여 상세 내용을 확인할 수 있다. 게시글 내용, 작성자, 작성 시간, 댓글 등의 정보가 표시</a:t>
            </a:r>
            <a:r>
              <a:rPr lang="ko-KR" sz="1621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21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21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게시글 작성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21" b="0" i="0" strike="noStrike">
                <a:latin typeface="맑은 고딕"/>
                <a:ea typeface="맑은 고딕"/>
                <a:cs typeface="맑은 고딕"/>
              </a:rPr>
              <a:t>사용자는 게시글 작성 버튼을 클릭하여 새로운 게시글을 작성할 수 있다. 제목과 내용을 입력</a:t>
            </a:r>
            <a:r>
              <a:rPr lang="ko-KR" sz="1621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21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21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게시글 수정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21" b="0" i="0" strike="noStrike">
                <a:latin typeface="맑은 고딕"/>
                <a:ea typeface="맑은 고딕"/>
                <a:cs typeface="맑은 고딕"/>
              </a:rPr>
              <a:t>사용자는 자신이 작성한 게시글의 내용을 수정할 수 있다. 수정할 게시글을 선택하고, 수정할 내용을 입력</a:t>
            </a:r>
            <a:r>
              <a:rPr lang="ko-KR" sz="1621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21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21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게시글 삭제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21" b="0" i="0" strike="noStrike">
                <a:latin typeface="맑은 고딕"/>
                <a:ea typeface="맑은 고딕"/>
                <a:cs typeface="맑은 고딕"/>
              </a:rPr>
              <a:t>사용자는 자신이 작성한 게시글을 삭제할 수 있다. 삭제할 게시글을 선택하고, 확인 버튼을 클릭하면 게시글이 삭제</a:t>
            </a:r>
            <a:r>
              <a:rPr lang="ko-KR" sz="1621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21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36280" y="6496019"/>
            <a:ext cx="179072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lang="ko-KR" altLang="en-US" sz="18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 기능 시나리오</a:t>
            </a:r>
            <a:endParaRPr lang="ko-KR" altLang="en-US" sz="2000" b="0" i="0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댓글 작성: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게시글에 댓글을 작성할 수 있다. 댓글 내용을 입력하고, 등록 버튼을 클릭하여 댓글을 작성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댓글 수정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자신이 작성한 댓글을 수정할 수 있다. 수정할 댓글을 선택하고, 수정할 내용을 입력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댓글 삭제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자신이 작성한 댓글을 삭제할 수 있다. 삭제할 댓글을 선택하고, 확인 버튼을 클릭하면 댓글이 삭제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lang="en-US" altLang="ko-KR" sz="1600" b="0" i="0" strike="noStrike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0" i="0" strike="noStrike">
                <a:latin typeface="맑은 고딕"/>
                <a:ea typeface="맑은 고딕"/>
                <a:cs typeface="맑은 고딕"/>
              </a:rPr>
              <a:t> 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검색 기능</a:t>
            </a:r>
          </a:p>
          <a:p>
            <a:pPr marL="254000" indent="0" algn="just">
              <a:buClr>
                <a:srgbClr val="000000"/>
              </a:buClr>
              <a:buNone/>
              <a:defRPr/>
            </a:pPr>
            <a:r>
              <a:rPr sz="1600" b="0" i="0" strike="noStrike">
                <a:latin typeface="맑은 고딕"/>
                <a:ea typeface="맑은 고딕"/>
                <a:cs typeface="맑은 고딕"/>
              </a:rPr>
              <a:t>사용자는 키워드로 게시글을 검색할 수 있다. 검색 결과에는 해당 키워드가 포함된 게시글 목록이 표시</a:t>
            </a:r>
            <a:r>
              <a:rPr lang="ko-KR" sz="1600" b="0" i="0" strike="noStrike">
                <a:latin typeface="맑은 고딕"/>
                <a:ea typeface="맑은 고딕"/>
                <a:cs typeface="맑은 고딕"/>
              </a:rPr>
              <a:t>된</a:t>
            </a:r>
            <a:r>
              <a:rPr sz="1600" b="0" i="0" strike="noStrike">
                <a:latin typeface="맑은 고딕"/>
                <a:ea typeface="맑은 고딕"/>
                <a:cs typeface="맑은 고딕"/>
              </a:rPr>
              <a:t>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69606" y="6496019"/>
            <a:ext cx="245746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lang="en-US" altLang="ko-KR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기능 시나리오</a:t>
            </a:r>
          </a:p>
          <a:p>
            <a:pPr marL="568500" indent="-314500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PocketBox에 접속하여 새로운 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생성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68500" indent="-314500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생성된 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디렉토리에 들어가 README.md 파일을 생성합니다.</a:t>
            </a:r>
          </a:p>
          <a:p>
            <a:pPr marL="568500" indent="-314500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생성된 README.md 파일에 프로젝트에 대한 간단한 소개, 기능, 사용 방법 등을 작성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68500" indent="-314500" algn="just">
              <a:lnSpc>
                <a:spcPct val="11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프로젝트를 공유할 때 README.md 파일을 함께 공유하여 다른 사용자가 프로젝트를 쉽게 이해하고 사용할 수 있도록 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88656" y="6496019"/>
            <a:ext cx="226696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0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3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t>Overview</a:t>
            </a:r>
          </a:p>
          <a:p>
            <a:pPr>
              <a:lnSpc>
                <a:spcPct val="72000"/>
              </a:lnSpc>
              <a:defRPr sz="2300"/>
            </a:pPr>
            <a:r>
              <a:t>Goal/Problem &amp; Requirement</a:t>
            </a:r>
          </a:p>
          <a:p>
            <a:pPr>
              <a:lnSpc>
                <a:spcPct val="72000"/>
              </a:lnSpc>
              <a:defRPr sz="2300"/>
            </a:pPr>
            <a:r>
              <a:t>Approach</a:t>
            </a:r>
          </a:p>
          <a:p>
            <a:pPr>
              <a:lnSpc>
                <a:spcPct val="72000"/>
              </a:lnSpc>
              <a:defRPr sz="2300"/>
            </a:pPr>
            <a:r>
              <a:t>Development Environment</a:t>
            </a:r>
          </a:p>
          <a:p>
            <a:pPr>
              <a:lnSpc>
                <a:spcPct val="72000"/>
              </a:lnSpc>
              <a:defRPr sz="2300"/>
            </a:pPr>
            <a:r>
              <a:t>Architecture</a:t>
            </a:r>
          </a:p>
          <a:p>
            <a:pPr>
              <a:lnSpc>
                <a:spcPct val="72000"/>
              </a:lnSpc>
              <a:defRPr sz="2300"/>
            </a:pPr>
            <a:r>
              <a:t>Implementation Spec</a:t>
            </a:r>
          </a:p>
          <a:p>
            <a:pPr>
              <a:lnSpc>
                <a:spcPct val="72000"/>
              </a:lnSpc>
              <a:defRPr sz="2300"/>
            </a:pPr>
            <a:r>
              <a:t>Current Status</a:t>
            </a:r>
          </a:p>
          <a:p>
            <a:pPr>
              <a:lnSpc>
                <a:spcPct val="72000"/>
              </a:lnSpc>
              <a:defRPr sz="2300"/>
            </a:pPr>
            <a:r>
              <a:t>Further Plan</a:t>
            </a:r>
          </a:p>
          <a:p>
            <a:pPr>
              <a:lnSpc>
                <a:spcPct val="72000"/>
              </a:lnSpc>
              <a:defRPr sz="2300"/>
            </a:pPr>
            <a:r>
              <a:t>Demo Plan</a:t>
            </a:r>
          </a:p>
          <a:p>
            <a:pPr>
              <a:lnSpc>
                <a:spcPct val="72000"/>
              </a:lnSpc>
              <a:defRPr sz="2300"/>
            </a:pPr>
            <a:r>
              <a:t>Division and Assignment of work</a:t>
            </a:r>
          </a:p>
          <a:p>
            <a:pPr>
              <a:lnSpc>
                <a:spcPct val="72000"/>
              </a:lnSpc>
              <a:defRPr sz="2300"/>
            </a:pPr>
            <a:r>
              <a:t>Schedule</a:t>
            </a:r>
          </a:p>
        </p:txBody>
      </p:sp>
      <p:sp>
        <p:nvSpPr>
          <p:cNvPr id="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7362" y="6496019"/>
            <a:ext cx="167988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 기능 시나리오</a:t>
            </a:r>
          </a:p>
          <a:p>
            <a:pPr marL="550000" indent="-296000" algn="just">
              <a:lnSpc>
                <a:spcPct val="13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검색 기능을 이용해 검색어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입력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50000" indent="-296000" algn="just">
              <a:lnSpc>
                <a:spcPct val="13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검색어나 조건을 바탕으로 해당하는 데이터를 조회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550000" indent="-296000" algn="just">
              <a:lnSpc>
                <a:spcPct val="130000"/>
              </a:lnSpc>
              <a:buClr>
                <a:srgbClr val="000000"/>
              </a:buClr>
              <a:buAutoNum type="arabicPeriod"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조회된 데이터는 사용자에게 보여지며, 페이지네이션 또는 무한 스크롤과 같은 방법을 통해 여러 페이지에 걸쳐 표시될 수 있다.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79131" y="6496019"/>
            <a:ext cx="236221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 fontScale="92500" lnSpcReduction="20000"/>
          </a:bodyPr>
          <a:lstStyle/>
          <a:p>
            <a:pPr marL="508000" indent="-254000">
              <a:defRPr/>
            </a:pPr>
            <a:r>
              <a:rPr lang="ko-KR" altLang="en-US" sz="1945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기능 시나리오</a:t>
            </a:r>
            <a:endParaRPr lang="ko-KR" altLang="en-US" sz="2000" b="0" i="0" strike="noStrike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생성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그룹 생성 버튼을 누르고 그룹의 이름과 설명을 입력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endParaRPr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초대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생성 후, 사용자는 멤버 초대 버튼을 누르고 이메일을 입력하여 멤버를 초대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endParaRPr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정보 확인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선택한 그룹의 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이름, 설명, 멤버 등의 정보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확인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endParaRPr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멤버 삭제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그룹의 멤버를 삭제할 수 있다.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endParaRPr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그룹 삭제</a:t>
            </a:r>
          </a:p>
          <a:p>
            <a:pPr marL="254000" indent="0" algn="just">
              <a:lnSpc>
                <a:spcPct val="90000"/>
              </a:lnSpc>
              <a:buClr>
                <a:srgbClr val="000000"/>
              </a:buClr>
              <a:buNone/>
              <a:defRPr/>
            </a:pP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그룹을 삭제할 수 있다.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79131" y="6496019"/>
            <a:ext cx="236221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8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Demo Plan</a:t>
            </a:r>
          </a:p>
        </p:txBody>
      </p:sp>
      <p:sp>
        <p:nvSpPr>
          <p:cNvPr id="7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508000" indent="-254000">
              <a:defRPr/>
            </a:pPr>
            <a:r>
              <a:rPr lang="ko-KR" altLang="en-US" sz="2000" b="0" i="0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알림 기능 시나리오</a:t>
            </a:r>
            <a:endParaRPr sz="1600" b="0" i="0" strike="noStrike">
              <a:latin typeface="맑은 고딕"/>
              <a:ea typeface="맑은 고딕"/>
              <a:cs typeface="맑은 고딕"/>
            </a:endParaRPr>
          </a:p>
          <a:p>
            <a:pPr marL="254000" indent="0">
              <a:lnSpc>
                <a:spcPct val="130000"/>
              </a:lnSpc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PocketBox의 알림 센터를 확인하여 알림을 볼 수 있다. 알림 센터는 읽지 않은 알림을 표시하고, 읽은 알림은 회색으로 표시</a:t>
            </a:r>
            <a:r>
              <a:rPr 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다.</a:t>
            </a:r>
          </a:p>
          <a:p>
            <a:pPr marL="254000" indent="0" algn="just">
              <a:lnSpc>
                <a:spcPct val="130000"/>
              </a:lnSpc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사용자는 필요에 따라 각 알림을 마크하여 읽음 처리할 수 있다.</a:t>
            </a:r>
          </a:p>
        </p:txBody>
      </p:sp>
      <p:sp>
        <p:nvSpPr>
          <p:cNvPr id="7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69606" y="6496019"/>
            <a:ext cx="245745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6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000" dirty="0"/>
              <a:t>Division and Assignment of Work</a:t>
            </a:r>
            <a:r>
              <a:rPr lang="en-US" altLang="ko-KR" sz="3000" dirty="0"/>
              <a:t>(Frontend)</a:t>
            </a:r>
            <a:endParaRPr sz="3000" dirty="0"/>
          </a:p>
        </p:txBody>
      </p:sp>
      <p:sp>
        <p:nvSpPr>
          <p:cNvPr id="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8249" y="6496019"/>
            <a:ext cx="21710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aphicFrame>
        <p:nvGraphicFramePr>
          <p:cNvPr id="78" name="내용 개체 틀 8"/>
          <p:cNvGraphicFramePr/>
          <p:nvPr>
            <p:extLst/>
          </p:nvPr>
        </p:nvGraphicFramePr>
        <p:xfrm>
          <a:off x="457200" y="1581362"/>
          <a:ext cx="8229600" cy="3688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Item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Assignee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로그인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회원가입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민병수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메인 화면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 err="1"/>
                        <a:t>메뉴탭</a:t>
                      </a:r>
                      <a:r>
                        <a:rPr lang="en-US" altLang="ko-KR" sz="1300" dirty="0"/>
                        <a:t>)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민병수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en-US" altLang="ko-KR" sz="1300" dirty="0"/>
                        <a:t>Home, All files, </a:t>
                      </a:r>
                      <a:r>
                        <a:rPr lang="en-US" altLang="ko-KR" sz="1300" dirty="0" err="1"/>
                        <a:t>Recents</a:t>
                      </a:r>
                      <a:r>
                        <a:rPr lang="en-US" altLang="ko-KR" sz="1300" dirty="0"/>
                        <a:t>, Starred</a:t>
                      </a:r>
                    </a:p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ko-KR" altLang="en-US" sz="1300" dirty="0"/>
                        <a:t>페이지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템플릿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강민구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파일 관리 페이지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업로드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다운로드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공유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삭제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강민구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그룹 관리 페이지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민병수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마이페이지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민병수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en-US" altLang="ko-KR" sz="1300" dirty="0"/>
                        <a:t>Photos, Signatures, Shared, File requests</a:t>
                      </a:r>
                      <a:r>
                        <a:rPr lang="ko-KR" altLang="en-US" sz="1300" dirty="0"/>
                        <a:t> 페이지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강민구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en-US" altLang="ko-KR" sz="1300" dirty="0"/>
                        <a:t>Deleted files </a:t>
                      </a:r>
                      <a:r>
                        <a:rPr lang="ko-KR" altLang="en-US" sz="1300" dirty="0"/>
                        <a:t>페이지 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강민구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188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000" dirty="0"/>
              <a:t>Division and Assignment of Work</a:t>
            </a:r>
            <a:r>
              <a:rPr lang="en-US" altLang="ko-KR" sz="3000" dirty="0"/>
              <a:t>(Backend)</a:t>
            </a:r>
            <a:endParaRPr sz="3000" dirty="0"/>
          </a:p>
        </p:txBody>
      </p:sp>
      <p:sp>
        <p:nvSpPr>
          <p:cNvPr id="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8249" y="6496019"/>
            <a:ext cx="217101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aphicFrame>
        <p:nvGraphicFramePr>
          <p:cNvPr id="78" name="내용 개체 틀 8"/>
          <p:cNvGraphicFramePr/>
          <p:nvPr>
            <p:extLst/>
          </p:nvPr>
        </p:nvGraphicFramePr>
        <p:xfrm>
          <a:off x="457200" y="1581362"/>
          <a:ext cx="8229600" cy="33375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Item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Assignee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로그인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회원가입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 err="1"/>
                        <a:t>은승우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파일 관리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업로드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다운로드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삭제</a:t>
                      </a:r>
                      <a:r>
                        <a:rPr lang="en-US" altLang="ko-KR" sz="1300" dirty="0"/>
                        <a:t>)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신원형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ko-KR" altLang="en-US" sz="1300" dirty="0"/>
                        <a:t>폴더 관리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생성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삭제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조회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신원형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폴더 압축파일 다운로드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 err="1"/>
                        <a:t>은승우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즐겨찾기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 err="1"/>
                        <a:t>은승우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유저 조회 및 설정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 err="1"/>
                        <a:t>은승우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ko-KR" altLang="en-US" sz="1300" dirty="0"/>
                        <a:t>그룹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공유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박재윤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100">
                          <a:sym typeface="맑은 고딕"/>
                        </a:defRPr>
                      </a:pPr>
                      <a:r>
                        <a:rPr lang="ko-KR" altLang="en-US" sz="1300" dirty="0"/>
                        <a:t>게시판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검색 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ko-KR" altLang="en-US" sz="1300" dirty="0"/>
                        <a:t>박재윤</a:t>
                      </a:r>
                      <a:endParaRPr sz="1300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30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smtClean="0"/>
              <a:t>Schedule</a:t>
            </a:r>
            <a:endParaRPr dirty="0"/>
          </a:p>
        </p:txBody>
      </p:sp>
      <p:sp>
        <p:nvSpPr>
          <p:cNvPr id="8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9030" y="6496019"/>
            <a:ext cx="21632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graphicFrame>
        <p:nvGraphicFramePr>
          <p:cNvPr id="82" name="내용 개체 틀 6"/>
          <p:cNvGraphicFramePr/>
          <p:nvPr>
            <p:extLst/>
          </p:nvPr>
        </p:nvGraphicFramePr>
        <p:xfrm>
          <a:off x="501957" y="1325534"/>
          <a:ext cx="8205906" cy="43434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6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9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4379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>
                          <a:sym typeface="맑은 고딕"/>
                        </a:rPr>
                        <a:t>Contents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altLang="ko-KR" dirty="0"/>
                        <a:t>4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altLang="ko-KR" dirty="0"/>
                        <a:t>5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altLang="ko-KR" dirty="0"/>
                        <a:t>6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  <a:r>
                        <a:rPr lang="en-US" altLang="ko-KR" dirty="0"/>
                        <a:t>7</a:t>
                      </a:r>
                      <a:r>
                        <a:rPr dirty="0"/>
                        <a:t>월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4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3w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4w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1w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맑은 고딕"/>
                        </a:rPr>
                        <a:t>2w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9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회원가입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9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메인 화면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메뉴탭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65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en-US" altLang="ko-KR" dirty="0"/>
                        <a:t>Home,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All files, </a:t>
                      </a:r>
                      <a:r>
                        <a:rPr lang="en-US" altLang="ko-KR" dirty="0" err="1"/>
                        <a:t>Recents</a:t>
                      </a:r>
                      <a:r>
                        <a:rPr lang="en-US" altLang="ko-KR" dirty="0"/>
                        <a:t>, Starred</a:t>
                      </a:r>
                    </a:p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템플릿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65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파일 관리 페이지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업로드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다운로드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공유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삭제</a:t>
                      </a:r>
                      <a:r>
                        <a:rPr lang="en-US" altLang="ko-KR" dirty="0"/>
                        <a:t>)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82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그룹 관리 페이지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9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마이페이지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865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en-US" altLang="ko-KR" dirty="0"/>
                        <a:t>Photos, Signatures, Shared, File requests</a:t>
                      </a:r>
                    </a:p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페이지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08">
                <a:tc>
                  <a:txBody>
                    <a:bodyPr/>
                    <a:lstStyle/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en-US" altLang="ko-KR" dirty="0"/>
                        <a:t>Deleted files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l">
                        <a:defRPr sz="1100">
                          <a:sym typeface="맑은 고딕"/>
                        </a:defRPr>
                      </a:pPr>
                      <a:r>
                        <a:rPr lang="ko-KR" altLang="en-US" dirty="0"/>
                        <a:t>페이지 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236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8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  <a:p>
            <a:endParaRPr/>
          </a:p>
          <a:p>
            <a:endParaRPr/>
          </a:p>
          <a:p>
            <a:endParaRPr/>
          </a:p>
          <a:p>
            <a:r>
              <a:t>Presenter Name (email address)</a:t>
            </a:r>
          </a:p>
        </p:txBody>
      </p:sp>
      <p:sp>
        <p:nvSpPr>
          <p:cNvPr id="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297523" y="6496019"/>
            <a:ext cx="217828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41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4986527"/>
            <a:ext cx="7886700" cy="119043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err="1"/>
              <a:t>DropBox</a:t>
            </a:r>
            <a:r>
              <a:rPr lang="ko-KR" altLang="en-US" dirty="0"/>
              <a:t>와 </a:t>
            </a:r>
            <a:r>
              <a:rPr lang="en-US" altLang="ko-KR" dirty="0"/>
              <a:t>SNS</a:t>
            </a:r>
            <a:r>
              <a:rPr lang="ko-KR" altLang="en-US" dirty="0"/>
              <a:t>를 결합한 프로젝트</a:t>
            </a:r>
            <a:endParaRPr lang="en-US" dirty="0"/>
          </a:p>
        </p:txBody>
      </p:sp>
      <p:sp>
        <p:nvSpPr>
          <p:cNvPr id="4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8144" y="6496019"/>
            <a:ext cx="167207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80C7E6-698C-5953-C5F8-C8A4608CE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" y="1825625"/>
            <a:ext cx="3113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439243-480C-4B21-5B43-5219A06C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12" y="1607785"/>
            <a:ext cx="3113440" cy="31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D377ED9-1F1A-7D69-B0ED-F1CAD792E3C7}"/>
              </a:ext>
            </a:extLst>
          </p:cNvPr>
          <p:cNvSpPr/>
          <p:nvPr/>
        </p:nvSpPr>
        <p:spPr>
          <a:xfrm>
            <a:off x="3553968" y="2146473"/>
            <a:ext cx="2036064" cy="2036064"/>
          </a:xfrm>
          <a:prstGeom prst="mathPlu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Goal/Problem &amp; Requirement</a:t>
            </a:r>
          </a:p>
        </p:txBody>
      </p:sp>
      <p:sp>
        <p:nvSpPr>
          <p:cNvPr id="45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DropBox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파일 업</a:t>
            </a:r>
            <a:r>
              <a:rPr lang="en-US" altLang="ko-KR" dirty="0"/>
              <a:t>(</a:t>
            </a:r>
            <a:r>
              <a:rPr lang="ko-KR" altLang="en-US" dirty="0"/>
              <a:t>다운</a:t>
            </a:r>
            <a:r>
              <a:rPr lang="en-US" altLang="ko-KR" dirty="0"/>
              <a:t>)</a:t>
            </a:r>
            <a:r>
              <a:rPr lang="ko-KR" altLang="en-US" dirty="0"/>
              <a:t>로드 </a:t>
            </a:r>
            <a:r>
              <a:rPr lang="en-US" altLang="ko-KR" dirty="0"/>
              <a:t>/ </a:t>
            </a:r>
            <a:r>
              <a:rPr lang="ko-KR" altLang="en-US" dirty="0"/>
              <a:t>그룹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SNS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/>
            <a:r>
              <a:rPr lang="ko-KR" altLang="en-US" dirty="0"/>
              <a:t>스토리 </a:t>
            </a:r>
            <a:r>
              <a:rPr lang="en-US" altLang="ko-KR" dirty="0"/>
              <a:t>/ </a:t>
            </a:r>
            <a:r>
              <a:rPr lang="ko-KR" altLang="en-US" dirty="0"/>
              <a:t>게시판에 게시글 등록</a:t>
            </a:r>
            <a:endParaRPr lang="en-US" altLang="ko-KR" dirty="0"/>
          </a:p>
          <a:p>
            <a:endParaRPr lang="en-US" dirty="0"/>
          </a:p>
          <a:p>
            <a:endParaRPr dirty="0"/>
          </a:p>
        </p:txBody>
      </p:sp>
      <p:sp>
        <p:nvSpPr>
          <p:cNvPr id="4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637" y="6496019"/>
            <a:ext cx="168714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Approach</a:t>
            </a:r>
          </a:p>
        </p:txBody>
      </p:sp>
      <p:sp>
        <p:nvSpPr>
          <p:cNvPr id="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449581" y="1862138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>
                <a:latin typeface="맑은 고딕"/>
                <a:ea typeface="맑은 고딕"/>
              </a:rPr>
              <a:t>프로젝트 목표</a:t>
            </a:r>
          </a:p>
          <a:p>
            <a:pPr marL="0" lvl="0" indent="0">
              <a:buNone/>
              <a:defRPr/>
            </a:pPr>
            <a:r>
              <a:rPr lang="en-US" altLang="ko-KR" sz="2200">
                <a:latin typeface="맑은 고딕"/>
                <a:ea typeface="맑은 고딕"/>
              </a:rPr>
              <a:t>Dropbox</a:t>
            </a:r>
            <a:r>
              <a:rPr lang="ko-KR" altLang="en-US" sz="2200">
                <a:latin typeface="맑은 고딕"/>
                <a:ea typeface="맑은 고딕"/>
              </a:rPr>
              <a:t>에 게시판과 </a:t>
            </a:r>
            <a:r>
              <a:rPr lang="en-US" altLang="ko-KR" sz="2200">
                <a:latin typeface="맑은 고딕"/>
                <a:ea typeface="맑은 고딕"/>
              </a:rPr>
              <a:t>readme </a:t>
            </a:r>
            <a:r>
              <a:rPr lang="ko-KR" altLang="en-US" sz="2200">
                <a:latin typeface="맑은 고딕"/>
                <a:ea typeface="맑은 고딕"/>
              </a:rPr>
              <a:t>기능을 추가한 </a:t>
            </a:r>
            <a:r>
              <a:rPr lang="en-US" altLang="ko-KR" sz="2200">
                <a:latin typeface="맑은 고딕"/>
                <a:ea typeface="맑은 고딕"/>
              </a:rPr>
              <a:t>Pocketbox </a:t>
            </a:r>
            <a:r>
              <a:rPr lang="ko-KR" altLang="en-US" sz="2200">
                <a:latin typeface="맑은 고딕"/>
                <a:ea typeface="맑은 고딕"/>
              </a:rPr>
              <a:t>개발</a:t>
            </a:r>
          </a:p>
          <a:p>
            <a:pPr marL="0" lvl="0" indent="0">
              <a:buNone/>
              <a:defRPr/>
            </a:pPr>
            <a:endParaRPr lang="ko-KR" altLang="en-US" sz="2900">
              <a:latin typeface="맑은 고딕"/>
              <a:ea typeface="맑은 고딕"/>
            </a:endParaRPr>
          </a:p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 sz="2300">
                <a:latin typeface="맑은 고딕"/>
                <a:ea typeface="맑은 고딕"/>
              </a:rPr>
              <a:t>문제 정의</a:t>
            </a: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Dropbox</a:t>
            </a:r>
            <a:r>
              <a:rPr lang="ko-KR" altLang="en-US" sz="2000">
                <a:latin typeface="맑은 고딕"/>
                <a:ea typeface="맑은 고딕"/>
              </a:rPr>
              <a:t>는 파일 외에 추가적인 기능이 제공되지 않음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Pocketbox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는 이러한 제약을 극복하기 위해 </a:t>
            </a:r>
            <a:r>
              <a:rPr sz="21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게시판과 readme 기능을 추가함으로써 사용자들이 파일 외에도 추가적인 정보를 쉽게 관리할 수 있는 서비스를 제공</a:t>
            </a:r>
            <a:endParaRPr lang="ko-KR" altLang="en-US" sz="2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50822" y="6496019"/>
            <a:ext cx="164529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dsp="http://schemas.microsoft.com/office/drawing/2008/diagram" xmlns:dgm="http://schemas.openxmlformats.org/drawingml/2006/diagram" xmlns:c="http://schemas.openxmlformats.org/drawingml/2006/chart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Approach</a:t>
            </a:r>
          </a:p>
        </p:txBody>
      </p:sp>
      <p:sp>
        <p:nvSpPr>
          <p:cNvPr id="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449581" y="1862138"/>
            <a:ext cx="7886700" cy="4351338"/>
          </a:xfrm>
          <a:prstGeom prst="rect">
            <a:avLst/>
          </a:prstGeom>
        </p:spPr>
        <p:txBody>
          <a:bodyPr vert="horz" wrap="square" lIns="45719" tIns="45720" rIns="45719" bIns="45720" anchor="t">
            <a:normAutofit/>
          </a:bodyPr>
          <a:lstStyle/>
          <a:p>
            <a:pPr marL="228600" lvl="0" indent="-228600">
              <a:buClr>
                <a:srgbClr val="000000"/>
              </a:buClr>
              <a:defRPr/>
            </a:pPr>
            <a:r>
              <a:rPr lang="ko-KR" altLang="en-US">
                <a:latin typeface="맑은 고딕"/>
                <a:ea typeface="맑은 고딕"/>
              </a:rPr>
              <a:t>접근 방법</a:t>
            </a:r>
          </a:p>
          <a:p>
            <a:pPr marL="0" lvl="0" indent="0">
              <a:buNone/>
              <a:defRPr/>
            </a:pP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Spring Boot,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JPA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를 활용하여 개발</a:t>
            </a:r>
          </a:p>
          <a:p>
            <a:pPr marL="0" lvl="0" indent="0">
              <a:buNone/>
              <a:defRPr/>
            </a:pP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사용자 인터뷰를 통해 요구사항을 파악</a:t>
            </a:r>
            <a:endParaRPr lang="en-US" altLang="ko-KR" sz="21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Agile 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방법론을 적용하여 개선</a:t>
            </a:r>
          </a:p>
          <a:p>
            <a:pPr marL="0" lvl="0" indent="0">
              <a:buNone/>
              <a:defRPr/>
            </a:pP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AWS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 서비스와 </a:t>
            </a:r>
            <a:r>
              <a:rPr lang="en-US" altLang="ko-KR" sz="2100">
                <a:solidFill>
                  <a:srgbClr val="000000"/>
                </a:solidFill>
                <a:latin typeface="맑은 고딕"/>
                <a:ea typeface="맑은 고딕"/>
              </a:rPr>
              <a:t>Docker</a:t>
            </a:r>
            <a:r>
              <a:rPr lang="ko-KR" altLang="en-US" sz="2100">
                <a:solidFill>
                  <a:srgbClr val="000000"/>
                </a:solidFill>
                <a:latin typeface="맑은 고딕"/>
                <a:ea typeface="맑은 고딕"/>
              </a:rPr>
              <a:t>를 활용하여 배포</a:t>
            </a:r>
          </a:p>
          <a:p>
            <a:pPr marL="0" lvl="0" indent="0">
              <a:buNone/>
              <a:defRPr/>
            </a:pPr>
            <a:endParaRPr lang="ko-KR" altLang="en-US" sz="21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6756" y="6496019"/>
            <a:ext cx="188594" cy="21844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6CB4B4D-7CA3-9044-876B-883B54F8677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7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Development Environment</a:t>
            </a:r>
          </a:p>
        </p:txBody>
      </p:sp>
      <p:sp>
        <p:nvSpPr>
          <p:cNvPr id="53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HTML / CSS / JavaScript </a:t>
            </a:r>
            <a:r>
              <a:rPr lang="ko-KR" altLang="en-US" dirty="0"/>
              <a:t>등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Spring Boot / JPA / Hibernate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ko-KR" altLang="en-US" dirty="0"/>
              <a:t>기타</a:t>
            </a:r>
            <a:endParaRPr lang="en-US" dirty="0"/>
          </a:p>
          <a:p>
            <a:pPr lvl="1"/>
            <a:r>
              <a:rPr lang="en-US" dirty="0"/>
              <a:t>AWS(Infra</a:t>
            </a:r>
            <a:r>
              <a:rPr lang="en-US"/>
              <a:t>), Notion, </a:t>
            </a:r>
            <a:r>
              <a:rPr lang="en-US" dirty="0" err="1"/>
              <a:t>GitꞏGitHub</a:t>
            </a:r>
            <a:r>
              <a:rPr lang="en-US" dirty="0"/>
              <a:t>(VCS)</a:t>
            </a:r>
            <a:endParaRPr dirty="0"/>
          </a:p>
        </p:txBody>
      </p:sp>
      <p:sp>
        <p:nvSpPr>
          <p:cNvPr id="5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6525" y="6496019"/>
            <a:ext cx="168825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57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53780" y="6496019"/>
            <a:ext cx="161571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8" y="1595391"/>
            <a:ext cx="8515788" cy="5442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Implementation Spec</a:t>
            </a:r>
          </a:p>
        </p:txBody>
      </p:sp>
      <p:sp>
        <p:nvSpPr>
          <p:cNvPr id="61" name="내용 개체 틀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43065" y="6496019"/>
            <a:ext cx="172286" cy="2184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1450</Words>
  <Application>Microsoft Office PowerPoint</Application>
  <PresentationFormat>화면 슬라이드 쇼(4:3)</PresentationFormat>
  <Paragraphs>280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Georgia</vt:lpstr>
      <vt:lpstr>Gill Sans MT</vt:lpstr>
      <vt:lpstr>1_디자인 사용자 지정</vt:lpstr>
      <vt:lpstr>PowerPoint 프레젠테이션</vt:lpstr>
      <vt:lpstr>Contents</vt:lpstr>
      <vt:lpstr>Overview</vt:lpstr>
      <vt:lpstr>Goal/Problem &amp; Requirement</vt:lpstr>
      <vt:lpstr>Approach</vt:lpstr>
      <vt:lpstr>Approach</vt:lpstr>
      <vt:lpstr>Development Environment</vt:lpstr>
      <vt:lpstr>Architecture</vt:lpstr>
      <vt:lpstr>Implementation Spec</vt:lpstr>
      <vt:lpstr>Current Status</vt:lpstr>
      <vt:lpstr>Further Plan</vt:lpstr>
      <vt:lpstr>Demo Plan</vt:lpstr>
      <vt:lpstr>Demo Plan</vt:lpstr>
      <vt:lpstr>Demo Plan</vt:lpstr>
      <vt:lpstr>Demo Plan</vt:lpstr>
      <vt:lpstr>Demo Plan</vt:lpstr>
      <vt:lpstr>Demo Plan</vt:lpstr>
      <vt:lpstr>Demo Plan</vt:lpstr>
      <vt:lpstr>Demo Plan</vt:lpstr>
      <vt:lpstr>Demo Plan</vt:lpstr>
      <vt:lpstr>Demo Plan</vt:lpstr>
      <vt:lpstr>Demo Plan</vt:lpstr>
      <vt:lpstr>Division and Assignment of Work(Frontend)</vt:lpstr>
      <vt:lpstr>Division and Assignment of Work(Backend)</vt:lpstr>
      <vt:lpstr>Schedule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강민구</cp:lastModifiedBy>
  <cp:revision>8</cp:revision>
  <dcterms:modified xsi:type="dcterms:W3CDTF">2023-04-11T11:41:24Z</dcterms:modified>
</cp:coreProperties>
</file>