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F480-0966-413F-9012-9806E35E1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EB307-4B0E-496F-BF1C-8E61B5630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B204-BB64-4E43-9078-59C15C62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29D6-FE97-4B12-B8F5-F97C53A2023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F8FED-0FE1-4BB3-8FCC-0959353E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FF38-DF85-43A6-B397-11800708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82-C6A6-4B63-B379-6D14FF9F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8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1BF6-8819-42B1-BB8B-5C35CB49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3BA17-CED4-4880-8A31-CD22DAEC6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856C8-95C7-476F-AB52-CCFC0995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29D6-FE97-4B12-B8F5-F97C53A2023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17401-DE69-4444-9B2D-3B12B396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392F9-9673-4571-802C-17EB7D49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82-C6A6-4B63-B379-6D14FF9F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A945B-4806-49CC-98D4-C98D6B3D6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B358B-9043-4F8C-ADE7-5887D4A3C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65A58-1397-466F-BCBE-98F89FDA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29D6-FE97-4B12-B8F5-F97C53A2023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0AD64-4498-425E-A4CF-B9A7CE8D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B0F2D-169B-41D8-9CA1-3BC88BD8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82-C6A6-4B63-B379-6D14FF9F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3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32A2-6DE4-4ABE-8640-AB654A80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6E62-80DB-437E-96C6-17A46FAC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CE96-E018-4E74-9050-FD5D5C57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29D6-FE97-4B12-B8F5-F97C53A2023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A60C4-1D29-4E6C-80DD-E0F8CF42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B3D2-E410-4119-8323-DFD54E65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82-C6A6-4B63-B379-6D14FF9F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9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211B-88A4-4993-A943-E96FE89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1278-D72C-4869-97A4-784ACA5D0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2A58-7555-42C5-BA4C-846968F3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29D6-FE97-4B12-B8F5-F97C53A2023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F35A6-52D0-4E29-846D-17C202DE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AC527-D340-4172-A71A-67E53C99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82-C6A6-4B63-B379-6D14FF9F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E86F-1DC1-48C9-9088-D5A476A7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824A-1F29-49A2-B93A-356D6FFAC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935A9-8FD3-4B96-8A70-6744D06B1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153EC-540C-45E1-9428-C4B14932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29D6-FE97-4B12-B8F5-F97C53A2023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1B3BA-B61A-41C3-A561-4CCB0A62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7417E-86E1-42A8-AD6D-F806BE6C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82-C6A6-4B63-B379-6D14FF9F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F5F5-3A9A-42D8-8A3F-ACEAF463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5E565-41C6-4CD8-8D06-7B8D32836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4B041-A241-4B99-A203-5282BE1F2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7501E-88B5-43B3-BE9D-2108AAD1D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AB154-66B3-477A-9B47-C2B0563B1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C14FD-5116-4FC0-9D38-26F1F5F1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29D6-FE97-4B12-B8F5-F97C53A2023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D0D9F-3DB8-4CF3-B7F5-60EA36C2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317AD-EC4D-43A8-BFE8-8FC473DC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82-C6A6-4B63-B379-6D14FF9F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1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B2C8-51D2-4701-B777-8F297621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CD04D-4AA9-467E-8C5A-D705777F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29D6-FE97-4B12-B8F5-F97C53A2023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19A60-3640-4F42-85F4-A399D9DD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FA4FA-2814-4454-9268-EB62A413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82-C6A6-4B63-B379-6D14FF9F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70A61-C605-46B3-8BB9-E5180F03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29D6-FE97-4B12-B8F5-F97C53A2023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343C9-7C71-4FDB-9A0C-9E1275B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2B349-549C-4C7B-8EDB-7BF01AB3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82-C6A6-4B63-B379-6D14FF9F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3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0653-B6E9-44ED-A982-AC9B9177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7EE59-576A-4B97-8BE6-55204911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1DB01-B626-4B6E-BDF2-16CFF7DE5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D3B02-7B31-4382-B508-9A2AC037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29D6-FE97-4B12-B8F5-F97C53A2023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EC079-C906-4BF6-80A2-0472D75A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380E1-EF4C-498F-A191-53EE6CCB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82-C6A6-4B63-B379-6D14FF9F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1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88C1-3E7A-4B62-9267-3D1A141B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2436B-40B3-40C3-8B46-000DFC1E2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A2C16-5A1D-4F38-9B84-529C3A86E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FF87A-A5DC-4A48-9DB4-1E2E4D1B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29D6-FE97-4B12-B8F5-F97C53A2023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A30D5-38AB-4FEE-B397-616723C8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EA575-5CC2-4789-BF1F-E41A0BF3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82-C6A6-4B63-B379-6D14FF9F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3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748FA-E02E-4D6B-836E-7BC5A831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7E805-1B80-4BE6-BE30-C13F73FD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210B-C849-44A7-B8A4-9AF2DACB0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629D6-FE97-4B12-B8F5-F97C53A2023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6BCAA-F1E7-41A8-9942-6EAC3D322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078E9-42FF-4101-852A-B5E7F965A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1182-C6A6-4B63-B379-6D14FF9F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BD3ABE6-50BD-4115-B642-8509A231F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01" y="284468"/>
            <a:ext cx="9652000" cy="6128089"/>
          </a:xfrm>
          <a:prstGeom prst="rect">
            <a:avLst/>
          </a:pr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068D6701-ACA9-4EEA-893B-7DD6877C8AE1}"/>
              </a:ext>
            </a:extLst>
          </p:cNvPr>
          <p:cNvSpPr/>
          <p:nvPr/>
        </p:nvSpPr>
        <p:spPr>
          <a:xfrm rot="17943601" flipH="1">
            <a:off x="4637409" y="1539027"/>
            <a:ext cx="1802667" cy="879026"/>
          </a:xfrm>
          <a:custGeom>
            <a:avLst/>
            <a:gdLst>
              <a:gd name="connsiteX0" fmla="*/ 891879 w 1802667"/>
              <a:gd name="connsiteY0" fmla="*/ 24 h 879026"/>
              <a:gd name="connsiteX1" fmla="*/ 1289548 w 1802667"/>
              <a:gd name="connsiteY1" fmla="*/ 42857 h 879026"/>
              <a:gd name="connsiteX2" fmla="*/ 1802667 w 1802667"/>
              <a:gd name="connsiteY2" fmla="*/ 439513 h 879026"/>
              <a:gd name="connsiteX3" fmla="*/ 1370027 w 1802667"/>
              <a:gd name="connsiteY3" fmla="*/ 439513 h 879026"/>
              <a:gd name="connsiteX4" fmla="*/ 901334 w 1802667"/>
              <a:gd name="connsiteY4" fmla="*/ 439513 h 879026"/>
              <a:gd name="connsiteX5" fmla="*/ 891879 w 1802667"/>
              <a:gd name="connsiteY5" fmla="*/ 24 h 879026"/>
              <a:gd name="connsiteX0" fmla="*/ 891879 w 1802667"/>
              <a:gd name="connsiteY0" fmla="*/ 24 h 879026"/>
              <a:gd name="connsiteX1" fmla="*/ 1289548 w 1802667"/>
              <a:gd name="connsiteY1" fmla="*/ 42857 h 879026"/>
              <a:gd name="connsiteX2" fmla="*/ 1802667 w 1802667"/>
              <a:gd name="connsiteY2" fmla="*/ 439513 h 87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2667" h="879026" stroke="0" extrusionOk="0">
                <a:moveTo>
                  <a:pt x="891879" y="24"/>
                </a:moveTo>
                <a:cubicBezTo>
                  <a:pt x="1057937" y="-3687"/>
                  <a:pt x="1161545" y="23441"/>
                  <a:pt x="1289548" y="42857"/>
                </a:cubicBezTo>
                <a:cubicBezTo>
                  <a:pt x="1600927" y="120348"/>
                  <a:pt x="1790227" y="240591"/>
                  <a:pt x="1802667" y="439513"/>
                </a:cubicBezTo>
                <a:cubicBezTo>
                  <a:pt x="1643192" y="449925"/>
                  <a:pt x="1531969" y="402669"/>
                  <a:pt x="1370027" y="439513"/>
                </a:cubicBezTo>
                <a:cubicBezTo>
                  <a:pt x="1208085" y="476357"/>
                  <a:pt x="1085504" y="409627"/>
                  <a:pt x="901334" y="439513"/>
                </a:cubicBezTo>
                <a:cubicBezTo>
                  <a:pt x="868263" y="332301"/>
                  <a:pt x="931999" y="202229"/>
                  <a:pt x="891879" y="24"/>
                </a:cubicBezTo>
                <a:close/>
              </a:path>
              <a:path w="1802667" h="879026" fill="none" extrusionOk="0">
                <a:moveTo>
                  <a:pt x="891879" y="24"/>
                </a:moveTo>
                <a:cubicBezTo>
                  <a:pt x="1044677" y="-7026"/>
                  <a:pt x="1163320" y="16581"/>
                  <a:pt x="1289548" y="42857"/>
                </a:cubicBezTo>
                <a:cubicBezTo>
                  <a:pt x="1626692" y="142538"/>
                  <a:pt x="1797093" y="227656"/>
                  <a:pt x="1802667" y="439513"/>
                </a:cubicBezTo>
              </a:path>
            </a:pathLst>
          </a:custGeom>
          <a:ln w="57150">
            <a:solidFill>
              <a:srgbClr val="7030A0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497475633">
                  <a:prstGeom prst="arc">
                    <a:avLst>
                      <a:gd name="adj1" fmla="val 16126060"/>
                      <a:gd name="adj2" fmla="val 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3555527-9C05-4375-AFF3-93D5B5E0D7B7}"/>
              </a:ext>
            </a:extLst>
          </p:cNvPr>
          <p:cNvSpPr/>
          <p:nvPr/>
        </p:nvSpPr>
        <p:spPr>
          <a:xfrm rot="3656399">
            <a:off x="6308586" y="1539027"/>
            <a:ext cx="1802667" cy="879026"/>
          </a:xfrm>
          <a:custGeom>
            <a:avLst/>
            <a:gdLst>
              <a:gd name="connsiteX0" fmla="*/ 891879 w 1802667"/>
              <a:gd name="connsiteY0" fmla="*/ 24 h 879026"/>
              <a:gd name="connsiteX1" fmla="*/ 1289548 w 1802667"/>
              <a:gd name="connsiteY1" fmla="*/ 42857 h 879026"/>
              <a:gd name="connsiteX2" fmla="*/ 1802667 w 1802667"/>
              <a:gd name="connsiteY2" fmla="*/ 439513 h 879026"/>
              <a:gd name="connsiteX3" fmla="*/ 1370027 w 1802667"/>
              <a:gd name="connsiteY3" fmla="*/ 439513 h 879026"/>
              <a:gd name="connsiteX4" fmla="*/ 901334 w 1802667"/>
              <a:gd name="connsiteY4" fmla="*/ 439513 h 879026"/>
              <a:gd name="connsiteX5" fmla="*/ 891879 w 1802667"/>
              <a:gd name="connsiteY5" fmla="*/ 24 h 879026"/>
              <a:gd name="connsiteX0" fmla="*/ 891879 w 1802667"/>
              <a:gd name="connsiteY0" fmla="*/ 24 h 879026"/>
              <a:gd name="connsiteX1" fmla="*/ 1289548 w 1802667"/>
              <a:gd name="connsiteY1" fmla="*/ 42857 h 879026"/>
              <a:gd name="connsiteX2" fmla="*/ 1802667 w 1802667"/>
              <a:gd name="connsiteY2" fmla="*/ 439513 h 87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2667" h="879026" stroke="0" extrusionOk="0">
                <a:moveTo>
                  <a:pt x="891879" y="24"/>
                </a:moveTo>
                <a:cubicBezTo>
                  <a:pt x="1014112" y="-9234"/>
                  <a:pt x="1165689" y="8134"/>
                  <a:pt x="1289548" y="42857"/>
                </a:cubicBezTo>
                <a:cubicBezTo>
                  <a:pt x="1630818" y="128376"/>
                  <a:pt x="1809256" y="304835"/>
                  <a:pt x="1802667" y="439513"/>
                </a:cubicBezTo>
                <a:cubicBezTo>
                  <a:pt x="1713562" y="463295"/>
                  <a:pt x="1523058" y="413231"/>
                  <a:pt x="1370027" y="439513"/>
                </a:cubicBezTo>
                <a:cubicBezTo>
                  <a:pt x="1216996" y="465795"/>
                  <a:pt x="1135573" y="423224"/>
                  <a:pt x="901334" y="439513"/>
                </a:cubicBezTo>
                <a:cubicBezTo>
                  <a:pt x="880232" y="260759"/>
                  <a:pt x="943672" y="171054"/>
                  <a:pt x="891879" y="24"/>
                </a:cubicBezTo>
                <a:close/>
              </a:path>
              <a:path w="1802667" h="879026" fill="none" extrusionOk="0">
                <a:moveTo>
                  <a:pt x="891879" y="24"/>
                </a:moveTo>
                <a:cubicBezTo>
                  <a:pt x="1025055" y="-5560"/>
                  <a:pt x="1149195" y="15093"/>
                  <a:pt x="1289548" y="42857"/>
                </a:cubicBezTo>
                <a:cubicBezTo>
                  <a:pt x="1648809" y="108745"/>
                  <a:pt x="1814997" y="254238"/>
                  <a:pt x="1802667" y="439513"/>
                </a:cubicBezTo>
              </a:path>
            </a:pathLst>
          </a:custGeom>
          <a:ln w="57150">
            <a:solidFill>
              <a:srgbClr val="7030A0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2955012038">
                  <a:prstGeom prst="arc">
                    <a:avLst>
                      <a:gd name="adj1" fmla="val 16126060"/>
                      <a:gd name="adj2" fmla="val 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6B41C18-FA74-4298-BF84-AF8C43A02CF4}"/>
              </a:ext>
            </a:extLst>
          </p:cNvPr>
          <p:cNvSpPr/>
          <p:nvPr/>
        </p:nvSpPr>
        <p:spPr>
          <a:xfrm rot="1690204" flipH="1" flipV="1">
            <a:off x="6017975" y="4031643"/>
            <a:ext cx="2426223" cy="1184327"/>
          </a:xfrm>
          <a:custGeom>
            <a:avLst/>
            <a:gdLst>
              <a:gd name="connsiteX0" fmla="*/ 1200374 w 2426223"/>
              <a:gd name="connsiteY0" fmla="*/ 33 h 1184327"/>
              <a:gd name="connsiteX1" fmla="*/ 2364610 w 2426223"/>
              <a:gd name="connsiteY1" fmla="*/ 405845 h 1184327"/>
              <a:gd name="connsiteX2" fmla="*/ 1823406 w 2426223"/>
              <a:gd name="connsiteY2" fmla="*/ 493415 h 1184327"/>
              <a:gd name="connsiteX3" fmla="*/ 1213112 w 2426223"/>
              <a:gd name="connsiteY3" fmla="*/ 592164 h 1184327"/>
              <a:gd name="connsiteX4" fmla="*/ 1200374 w 2426223"/>
              <a:gd name="connsiteY4" fmla="*/ 33 h 1184327"/>
              <a:gd name="connsiteX0" fmla="*/ 1200374 w 2426223"/>
              <a:gd name="connsiteY0" fmla="*/ 33 h 1184327"/>
              <a:gd name="connsiteX1" fmla="*/ 2364610 w 2426223"/>
              <a:gd name="connsiteY1" fmla="*/ 405845 h 118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6223" h="1184327" stroke="0" extrusionOk="0">
                <a:moveTo>
                  <a:pt x="1200374" y="33"/>
                </a:moveTo>
                <a:cubicBezTo>
                  <a:pt x="1676798" y="-31289"/>
                  <a:pt x="2200170" y="126212"/>
                  <a:pt x="2364610" y="405845"/>
                </a:cubicBezTo>
                <a:cubicBezTo>
                  <a:pt x="2231120" y="430521"/>
                  <a:pt x="1926313" y="418925"/>
                  <a:pt x="1823406" y="493415"/>
                </a:cubicBezTo>
                <a:cubicBezTo>
                  <a:pt x="1720499" y="567905"/>
                  <a:pt x="1346755" y="544173"/>
                  <a:pt x="1213112" y="592164"/>
                </a:cubicBezTo>
                <a:cubicBezTo>
                  <a:pt x="1152665" y="405376"/>
                  <a:pt x="1235798" y="159133"/>
                  <a:pt x="1200374" y="33"/>
                </a:cubicBezTo>
                <a:close/>
              </a:path>
              <a:path w="2426223" h="1184327" fill="none" extrusionOk="0">
                <a:moveTo>
                  <a:pt x="1200374" y="33"/>
                </a:moveTo>
                <a:cubicBezTo>
                  <a:pt x="1720828" y="-27316"/>
                  <a:pt x="2164844" y="164516"/>
                  <a:pt x="2364610" y="405845"/>
                </a:cubicBezTo>
              </a:path>
            </a:pathLst>
          </a:custGeom>
          <a:ln w="57150">
            <a:solidFill>
              <a:srgbClr val="7030A0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2955012038">
                  <a:prstGeom prst="arc">
                    <a:avLst>
                      <a:gd name="adj1" fmla="val 16126060"/>
                      <a:gd name="adj2" fmla="val 2104853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D3752B5-3041-433E-B9F4-4A87D390F885}"/>
              </a:ext>
            </a:extLst>
          </p:cNvPr>
          <p:cNvSpPr/>
          <p:nvPr/>
        </p:nvSpPr>
        <p:spPr>
          <a:xfrm rot="19909796" flipV="1">
            <a:off x="1623788" y="3982733"/>
            <a:ext cx="2819620" cy="1358086"/>
          </a:xfrm>
          <a:custGeom>
            <a:avLst/>
            <a:gdLst>
              <a:gd name="connsiteX0" fmla="*/ 2221060 w 2819620"/>
              <a:gd name="connsiteY0" fmla="*/ 123688 h 1358086"/>
              <a:gd name="connsiteX1" fmla="*/ 2746226 w 2819620"/>
              <a:gd name="connsiteY1" fmla="*/ 462803 h 1358086"/>
              <a:gd name="connsiteX2" fmla="*/ 2340846 w 2819620"/>
              <a:gd name="connsiteY2" fmla="*/ 528396 h 1358086"/>
              <a:gd name="connsiteX3" fmla="*/ 1882010 w 2819620"/>
              <a:gd name="connsiteY3" fmla="*/ 602638 h 1358086"/>
              <a:gd name="connsiteX4" fmla="*/ 1409810 w 2819620"/>
              <a:gd name="connsiteY4" fmla="*/ 679043 h 1358086"/>
              <a:gd name="connsiteX5" fmla="*/ 1807323 w 2819620"/>
              <a:gd name="connsiteY5" fmla="*/ 406919 h 1358086"/>
              <a:gd name="connsiteX6" fmla="*/ 2221060 w 2819620"/>
              <a:gd name="connsiteY6" fmla="*/ 123688 h 1358086"/>
              <a:gd name="connsiteX0" fmla="*/ 2221060 w 2819620"/>
              <a:gd name="connsiteY0" fmla="*/ 123688 h 1358086"/>
              <a:gd name="connsiteX1" fmla="*/ 2746226 w 2819620"/>
              <a:gd name="connsiteY1" fmla="*/ 462803 h 135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19620" h="1358086" stroke="0" extrusionOk="0">
                <a:moveTo>
                  <a:pt x="2221060" y="123688"/>
                </a:moveTo>
                <a:cubicBezTo>
                  <a:pt x="2443348" y="193884"/>
                  <a:pt x="2652020" y="294038"/>
                  <a:pt x="2746226" y="462803"/>
                </a:cubicBezTo>
                <a:cubicBezTo>
                  <a:pt x="2556828" y="522841"/>
                  <a:pt x="2435156" y="486406"/>
                  <a:pt x="2340846" y="528396"/>
                </a:cubicBezTo>
                <a:cubicBezTo>
                  <a:pt x="2246536" y="570386"/>
                  <a:pt x="2026605" y="573944"/>
                  <a:pt x="1882010" y="602638"/>
                </a:cubicBezTo>
                <a:cubicBezTo>
                  <a:pt x="1737415" y="631332"/>
                  <a:pt x="1601304" y="592271"/>
                  <a:pt x="1409810" y="679043"/>
                </a:cubicBezTo>
                <a:cubicBezTo>
                  <a:pt x="1549821" y="562024"/>
                  <a:pt x="1637395" y="549949"/>
                  <a:pt x="1807323" y="406919"/>
                </a:cubicBezTo>
                <a:cubicBezTo>
                  <a:pt x="1977251" y="263889"/>
                  <a:pt x="2090654" y="240088"/>
                  <a:pt x="2221060" y="123688"/>
                </a:cubicBezTo>
                <a:close/>
              </a:path>
              <a:path w="2819620" h="1358086" fill="none" extrusionOk="0">
                <a:moveTo>
                  <a:pt x="2221060" y="123688"/>
                </a:moveTo>
                <a:cubicBezTo>
                  <a:pt x="2423011" y="209916"/>
                  <a:pt x="2695643" y="318757"/>
                  <a:pt x="2746226" y="462803"/>
                </a:cubicBezTo>
              </a:path>
            </a:pathLst>
          </a:custGeom>
          <a:ln w="57150">
            <a:solidFill>
              <a:srgbClr val="7030A0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2955012038">
                  <a:prstGeom prst="arc">
                    <a:avLst>
                      <a:gd name="adj1" fmla="val 19536344"/>
                      <a:gd name="adj2" fmla="val 2104853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870453E4-C94A-413C-8FB3-DFD1C50913C2}"/>
              </a:ext>
            </a:extLst>
          </p:cNvPr>
          <p:cNvSpPr/>
          <p:nvPr/>
        </p:nvSpPr>
        <p:spPr>
          <a:xfrm rot="20104998" flipH="1">
            <a:off x="1669120" y="889605"/>
            <a:ext cx="1810687" cy="1601656"/>
          </a:xfrm>
          <a:custGeom>
            <a:avLst/>
            <a:gdLst>
              <a:gd name="connsiteX0" fmla="*/ 888120 w 1810687"/>
              <a:gd name="connsiteY0" fmla="*/ 145 h 1601656"/>
              <a:gd name="connsiteX1" fmla="*/ 1795978 w 1810687"/>
              <a:gd name="connsiteY1" fmla="*/ 657056 h 1601656"/>
              <a:gd name="connsiteX2" fmla="*/ 1359567 w 1810687"/>
              <a:gd name="connsiteY2" fmla="*/ 727504 h 1601656"/>
              <a:gd name="connsiteX3" fmla="*/ 905344 w 1810687"/>
              <a:gd name="connsiteY3" fmla="*/ 800828 h 1601656"/>
              <a:gd name="connsiteX4" fmla="*/ 897249 w 1810687"/>
              <a:gd name="connsiteY4" fmla="*/ 424507 h 1601656"/>
              <a:gd name="connsiteX5" fmla="*/ 888120 w 1810687"/>
              <a:gd name="connsiteY5" fmla="*/ 145 h 1601656"/>
              <a:gd name="connsiteX0" fmla="*/ 888120 w 1810687"/>
              <a:gd name="connsiteY0" fmla="*/ 145 h 1601656"/>
              <a:gd name="connsiteX1" fmla="*/ 1795978 w 1810687"/>
              <a:gd name="connsiteY1" fmla="*/ 657056 h 1601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0687" h="1601656" stroke="0" extrusionOk="0">
                <a:moveTo>
                  <a:pt x="888120" y="145"/>
                </a:moveTo>
                <a:cubicBezTo>
                  <a:pt x="1371364" y="-11488"/>
                  <a:pt x="1681174" y="356488"/>
                  <a:pt x="1795978" y="657056"/>
                </a:cubicBezTo>
                <a:cubicBezTo>
                  <a:pt x="1683728" y="721791"/>
                  <a:pt x="1496370" y="668372"/>
                  <a:pt x="1359567" y="727504"/>
                </a:cubicBezTo>
                <a:cubicBezTo>
                  <a:pt x="1222764" y="786636"/>
                  <a:pt x="1127547" y="738128"/>
                  <a:pt x="905344" y="800828"/>
                </a:cubicBezTo>
                <a:cubicBezTo>
                  <a:pt x="882210" y="636340"/>
                  <a:pt x="923211" y="568953"/>
                  <a:pt x="897249" y="424507"/>
                </a:cubicBezTo>
                <a:cubicBezTo>
                  <a:pt x="871287" y="280061"/>
                  <a:pt x="896125" y="204547"/>
                  <a:pt x="888120" y="145"/>
                </a:cubicBezTo>
                <a:close/>
              </a:path>
              <a:path w="1810687" h="1601656" fill="none" extrusionOk="0">
                <a:moveTo>
                  <a:pt x="888120" y="145"/>
                </a:moveTo>
                <a:cubicBezTo>
                  <a:pt x="1232268" y="39992"/>
                  <a:pt x="1672722" y="204438"/>
                  <a:pt x="1795978" y="657056"/>
                </a:cubicBezTo>
              </a:path>
            </a:pathLst>
          </a:custGeom>
          <a:ln w="57150">
            <a:solidFill>
              <a:srgbClr val="7030A0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497475633">
                  <a:prstGeom prst="arc">
                    <a:avLst>
                      <a:gd name="adj1" fmla="val 16126060"/>
                      <a:gd name="adj2" fmla="val 21049802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Fletcher, Sean</dc:creator>
  <cp:lastModifiedBy>Fletcher, Sean</cp:lastModifiedBy>
  <cp:revision>2</cp:revision>
  <dcterms:created xsi:type="dcterms:W3CDTF">2021-10-13T18:09:58Z</dcterms:created>
  <dcterms:modified xsi:type="dcterms:W3CDTF">2021-10-13T18:23:33Z</dcterms:modified>
</cp:coreProperties>
</file>